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Lst>
  <p:notesMasterIdLst>
    <p:notesMasterId r:id="rId55"/>
  </p:notesMasterIdLst>
  <p:sldIdLst>
    <p:sldId id="256" r:id="rId3"/>
    <p:sldId id="260" r:id="rId4"/>
    <p:sldId id="259" r:id="rId5"/>
    <p:sldId id="267" r:id="rId6"/>
    <p:sldId id="307" r:id="rId7"/>
    <p:sldId id="308" r:id="rId8"/>
    <p:sldId id="258" r:id="rId9"/>
    <p:sldId id="309" r:id="rId10"/>
    <p:sldId id="268" r:id="rId11"/>
    <p:sldId id="261" r:id="rId12"/>
    <p:sldId id="263" r:id="rId13"/>
    <p:sldId id="264" r:id="rId14"/>
    <p:sldId id="265" r:id="rId15"/>
    <p:sldId id="266"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Lst>
  <p:sldSz cx="9144000" cy="5143500" type="screen16x9"/>
  <p:notesSz cx="6858000" cy="9144000"/>
  <p:embeddedFontLst>
    <p:embeddedFont>
      <p:font typeface="Amatic SC" pitchFamily="2" charset="-79"/>
      <p:regular r:id="rId56"/>
      <p:bold r:id="rId57"/>
    </p:embeddedFont>
    <p:embeddedFont>
      <p:font typeface="Barlow" pitchFamily="2" charset="77"/>
      <p:regular r:id="rId58"/>
      <p:bold r:id="rId59"/>
      <p:italic r:id="rId60"/>
      <p:boldItalic r:id="rId61"/>
    </p:embeddedFont>
    <p:embeddedFont>
      <p:font typeface="Calibri" panose="020F0502020204030204" pitchFamily="34" charset="0"/>
      <p:regular r:id="rId62"/>
      <p:bold r:id="rId63"/>
      <p:italic r:id="rId64"/>
      <p:boldItalic r:id="rId65"/>
    </p:embeddedFont>
    <p:embeddedFont>
      <p:font typeface="GFS Didot" panose="02000500000000020003" pitchFamily="2" charset="77"/>
      <p:regular r:id="rId66"/>
    </p:embeddedFont>
    <p:embeddedFont>
      <p:font typeface="Jost" pitchFamily="2" charset="77"/>
      <p:regular r:id="rId67"/>
      <p:bold r:id="rId68"/>
      <p:italic r:id="rId69"/>
      <p:boldItalic r:id="rId70"/>
    </p:embeddedFont>
    <p:embeddedFont>
      <p:font typeface="Petit Formal Script" panose="03020602040807080B06" pitchFamily="66" charset="0"/>
      <p:regular r:id="rId71"/>
    </p:embeddedFont>
    <p:embeddedFont>
      <p:font typeface="Proxima Nova" panose="02000506030000020004" pitchFamily="2" charset="0"/>
      <p:regular r:id="rId72"/>
      <p:bold r:id="rId73"/>
      <p:italic r:id="rId74"/>
      <p:boldItalic r:id="rId75"/>
    </p:embeddedFont>
    <p:embeddedFont>
      <p:font typeface="Roboto Medium" panose="02000000000000000000" pitchFamily="2" charset="0"/>
      <p:regular r:id="rId76"/>
      <p:bold r:id="rId77"/>
      <p:italic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BFB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3128F96-4078-498E-A054-DC4968194474}">
  <a:tblStyle styleId="{B3128F96-4078-498E-A054-DC49681944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51"/>
    <p:restoredTop sz="95964"/>
  </p:normalViewPr>
  <p:slideViewPr>
    <p:cSldViewPr snapToGrid="0">
      <p:cViewPr varScale="1">
        <p:scale>
          <a:sx n="148" d="100"/>
          <a:sy n="148" d="100"/>
        </p:scale>
        <p:origin x="608" y="176"/>
      </p:cViewPr>
      <p:guideLst/>
    </p:cSldViewPr>
  </p:slideViewPr>
  <p:outlineViewPr>
    <p:cViewPr>
      <p:scale>
        <a:sx n="33" d="100"/>
        <a:sy n="33" d="100"/>
      </p:scale>
      <p:origin x="0" y="0"/>
    </p:cViewPr>
  </p:outlineViewPr>
  <p:notesTextViewPr>
    <p:cViewPr>
      <p:scale>
        <a:sx n="110" d="100"/>
        <a:sy n="11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8.fntdata"/><Relationship Id="rId68" Type="http://schemas.openxmlformats.org/officeDocument/2006/relationships/font" Target="fonts/font13.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 Id="rId76" Type="http://schemas.openxmlformats.org/officeDocument/2006/relationships/font" Target="fonts/font21.fntdata"/><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8"/>
        <p:cNvGrpSpPr/>
        <p:nvPr/>
      </p:nvGrpSpPr>
      <p:grpSpPr>
        <a:xfrm>
          <a:off x="0" y="0"/>
          <a:ext cx="0" cy="0"/>
          <a:chOff x="0" y="0"/>
          <a:chExt cx="0" cy="0"/>
        </a:xfrm>
      </p:grpSpPr>
      <p:sp>
        <p:nvSpPr>
          <p:cNvPr id="3439" name="Google Shape;3439;g161c4e7b74d_0_24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0" name="Google Shape;3440;g161c4e7b74d_0_2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2"/>
        <p:cNvGrpSpPr/>
        <p:nvPr/>
      </p:nvGrpSpPr>
      <p:grpSpPr>
        <a:xfrm>
          <a:off x="0" y="0"/>
          <a:ext cx="0" cy="0"/>
          <a:chOff x="0" y="0"/>
          <a:chExt cx="0" cy="0"/>
        </a:xfrm>
      </p:grpSpPr>
      <p:sp>
        <p:nvSpPr>
          <p:cNvPr id="4233" name="Google Shape;4233;g1303be3818b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4" name="Google Shape;4234;g1303be3818b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3"/>
        <p:cNvGrpSpPr/>
        <p:nvPr/>
      </p:nvGrpSpPr>
      <p:grpSpPr>
        <a:xfrm>
          <a:off x="0" y="0"/>
          <a:ext cx="0" cy="0"/>
          <a:chOff x="0" y="0"/>
          <a:chExt cx="0" cy="0"/>
        </a:xfrm>
      </p:grpSpPr>
      <p:sp>
        <p:nvSpPr>
          <p:cNvPr id="4574" name="Google Shape;4574;g1185c551ac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5" name="Google Shape;4575;g1185c551ac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0"/>
        <p:cNvGrpSpPr/>
        <p:nvPr/>
      </p:nvGrpSpPr>
      <p:grpSpPr>
        <a:xfrm>
          <a:off x="0" y="0"/>
          <a:ext cx="0" cy="0"/>
          <a:chOff x="0" y="0"/>
          <a:chExt cx="0" cy="0"/>
        </a:xfrm>
      </p:grpSpPr>
      <p:sp>
        <p:nvSpPr>
          <p:cNvPr id="4581" name="Google Shape;4581;g1303be3818b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2" name="Google Shape;4582;g1303be3818b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9"/>
        <p:cNvGrpSpPr/>
        <p:nvPr/>
      </p:nvGrpSpPr>
      <p:grpSpPr>
        <a:xfrm>
          <a:off x="0" y="0"/>
          <a:ext cx="0" cy="0"/>
          <a:chOff x="0" y="0"/>
          <a:chExt cx="0" cy="0"/>
        </a:xfrm>
      </p:grpSpPr>
      <p:sp>
        <p:nvSpPr>
          <p:cNvPr id="4720" name="Google Shape;4720;g1185c551acd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1" name="Google Shape;4721;g1185c551acd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1"/>
        <p:cNvGrpSpPr/>
        <p:nvPr/>
      </p:nvGrpSpPr>
      <p:grpSpPr>
        <a:xfrm>
          <a:off x="0" y="0"/>
          <a:ext cx="0" cy="0"/>
          <a:chOff x="0" y="0"/>
          <a:chExt cx="0" cy="0"/>
        </a:xfrm>
      </p:grpSpPr>
      <p:sp>
        <p:nvSpPr>
          <p:cNvPr id="4742" name="Google Shape;4742;g14231f69b35_1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3" name="Google Shape;4743;g14231f69b35_1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9"/>
        <p:cNvGrpSpPr/>
        <p:nvPr/>
      </p:nvGrpSpPr>
      <p:grpSpPr>
        <a:xfrm>
          <a:off x="0" y="0"/>
          <a:ext cx="0" cy="0"/>
          <a:chOff x="0" y="0"/>
          <a:chExt cx="0" cy="0"/>
        </a:xfrm>
      </p:grpSpPr>
      <p:sp>
        <p:nvSpPr>
          <p:cNvPr id="4970" name="Google Shape;4970;g138674283a9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1" name="Google Shape;4971;g138674283a9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
        <p:cNvGrpSpPr/>
        <p:nvPr/>
      </p:nvGrpSpPr>
      <p:grpSpPr>
        <a:xfrm>
          <a:off x="0" y="0"/>
          <a:ext cx="0" cy="0"/>
          <a:chOff x="0" y="0"/>
          <a:chExt cx="0" cy="0"/>
        </a:xfrm>
      </p:grpSpPr>
      <p:sp>
        <p:nvSpPr>
          <p:cNvPr id="5035" name="Google Shape;5035;g138674283a9_0_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6" name="Google Shape;5036;g138674283a9_0_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
        <p:cNvGrpSpPr/>
        <p:nvPr/>
      </p:nvGrpSpPr>
      <p:grpSpPr>
        <a:xfrm>
          <a:off x="0" y="0"/>
          <a:ext cx="0" cy="0"/>
          <a:chOff x="0" y="0"/>
          <a:chExt cx="0" cy="0"/>
        </a:xfrm>
      </p:grpSpPr>
      <p:sp>
        <p:nvSpPr>
          <p:cNvPr id="5043" name="Google Shape;5043;g1303be3818b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 name="Google Shape;5044;g1303be3818b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0"/>
        <p:cNvGrpSpPr/>
        <p:nvPr/>
      </p:nvGrpSpPr>
      <p:grpSpPr>
        <a:xfrm>
          <a:off x="0" y="0"/>
          <a:ext cx="0" cy="0"/>
          <a:chOff x="0" y="0"/>
          <a:chExt cx="0" cy="0"/>
        </a:xfrm>
      </p:grpSpPr>
      <p:sp>
        <p:nvSpPr>
          <p:cNvPr id="5131" name="Google Shape;5131;g138674283a9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2" name="Google Shape;5132;g138674283a9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1"/>
        <p:cNvGrpSpPr/>
        <p:nvPr/>
      </p:nvGrpSpPr>
      <p:grpSpPr>
        <a:xfrm>
          <a:off x="0" y="0"/>
          <a:ext cx="0" cy="0"/>
          <a:chOff x="0" y="0"/>
          <a:chExt cx="0" cy="0"/>
        </a:xfrm>
      </p:grpSpPr>
      <p:sp>
        <p:nvSpPr>
          <p:cNvPr id="5162" name="Google Shape;5162;g138674283a9_0_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3" name="Google Shape;5163;g138674283a9_0_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2"/>
        <p:cNvGrpSpPr/>
        <p:nvPr/>
      </p:nvGrpSpPr>
      <p:grpSpPr>
        <a:xfrm>
          <a:off x="0" y="0"/>
          <a:ext cx="0" cy="0"/>
          <a:chOff x="0" y="0"/>
          <a:chExt cx="0" cy="0"/>
        </a:xfrm>
      </p:grpSpPr>
      <p:sp>
        <p:nvSpPr>
          <p:cNvPr id="4063" name="Google Shape;4063;g1003d90df7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4" name="Google Shape;4064;g1003d90df7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4"/>
        <p:cNvGrpSpPr/>
        <p:nvPr/>
      </p:nvGrpSpPr>
      <p:grpSpPr>
        <a:xfrm>
          <a:off x="0" y="0"/>
          <a:ext cx="0" cy="0"/>
          <a:chOff x="0" y="0"/>
          <a:chExt cx="0" cy="0"/>
        </a:xfrm>
      </p:grpSpPr>
      <p:sp>
        <p:nvSpPr>
          <p:cNvPr id="5205" name="Google Shape;5205;g1303be3818b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6" name="Google Shape;5206;g1303be3818b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9"/>
        <p:cNvGrpSpPr/>
        <p:nvPr/>
      </p:nvGrpSpPr>
      <p:grpSpPr>
        <a:xfrm>
          <a:off x="0" y="0"/>
          <a:ext cx="0" cy="0"/>
          <a:chOff x="0" y="0"/>
          <a:chExt cx="0" cy="0"/>
        </a:xfrm>
      </p:grpSpPr>
      <p:sp>
        <p:nvSpPr>
          <p:cNvPr id="5230" name="Google Shape;5230;g1185c551acd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1" name="Google Shape;5231;g1185c551acd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1"/>
        <p:cNvGrpSpPr/>
        <p:nvPr/>
      </p:nvGrpSpPr>
      <p:grpSpPr>
        <a:xfrm>
          <a:off x="0" y="0"/>
          <a:ext cx="0" cy="0"/>
          <a:chOff x="0" y="0"/>
          <a:chExt cx="0" cy="0"/>
        </a:xfrm>
      </p:grpSpPr>
      <p:sp>
        <p:nvSpPr>
          <p:cNvPr id="5432" name="Google Shape;5432;g1303be3818b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3" name="Google Shape;5433;g1303be3818b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2"/>
        <p:cNvGrpSpPr/>
        <p:nvPr/>
      </p:nvGrpSpPr>
      <p:grpSpPr>
        <a:xfrm>
          <a:off x="0" y="0"/>
          <a:ext cx="0" cy="0"/>
          <a:chOff x="0" y="0"/>
          <a:chExt cx="0" cy="0"/>
        </a:xfrm>
      </p:grpSpPr>
      <p:sp>
        <p:nvSpPr>
          <p:cNvPr id="5483" name="Google Shape;5483;g1303be3818b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4" name="Google Shape;5484;g1303be3818b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3"/>
        <p:cNvGrpSpPr/>
        <p:nvPr/>
      </p:nvGrpSpPr>
      <p:grpSpPr>
        <a:xfrm>
          <a:off x="0" y="0"/>
          <a:ext cx="0" cy="0"/>
          <a:chOff x="0" y="0"/>
          <a:chExt cx="0" cy="0"/>
        </a:xfrm>
      </p:grpSpPr>
      <p:sp>
        <p:nvSpPr>
          <p:cNvPr id="5524" name="Google Shape;5524;g14231f69b35_1_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5" name="Google Shape;5525;g14231f69b35_1_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9"/>
        <p:cNvGrpSpPr/>
        <p:nvPr/>
      </p:nvGrpSpPr>
      <p:grpSpPr>
        <a:xfrm>
          <a:off x="0" y="0"/>
          <a:ext cx="0" cy="0"/>
          <a:chOff x="0" y="0"/>
          <a:chExt cx="0" cy="0"/>
        </a:xfrm>
      </p:grpSpPr>
      <p:sp>
        <p:nvSpPr>
          <p:cNvPr id="5530" name="Google Shape;5530;g1303be3818b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1" name="Google Shape;5531;g1303be3818b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8"/>
        <p:cNvGrpSpPr/>
        <p:nvPr/>
      </p:nvGrpSpPr>
      <p:grpSpPr>
        <a:xfrm>
          <a:off x="0" y="0"/>
          <a:ext cx="0" cy="0"/>
          <a:chOff x="0" y="0"/>
          <a:chExt cx="0" cy="0"/>
        </a:xfrm>
      </p:grpSpPr>
      <p:sp>
        <p:nvSpPr>
          <p:cNvPr id="5599" name="Google Shape;5599;g138674283a9_0_7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0" name="Google Shape;5600;g138674283a9_0_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3"/>
        <p:cNvGrpSpPr/>
        <p:nvPr/>
      </p:nvGrpSpPr>
      <p:grpSpPr>
        <a:xfrm>
          <a:off x="0" y="0"/>
          <a:ext cx="0" cy="0"/>
          <a:chOff x="0" y="0"/>
          <a:chExt cx="0" cy="0"/>
        </a:xfrm>
      </p:grpSpPr>
      <p:sp>
        <p:nvSpPr>
          <p:cNvPr id="5634" name="Google Shape;5634;g14231f69b35_1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5" name="Google Shape;5635;g14231f69b35_1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1"/>
        <p:cNvGrpSpPr/>
        <p:nvPr/>
      </p:nvGrpSpPr>
      <p:grpSpPr>
        <a:xfrm>
          <a:off x="0" y="0"/>
          <a:ext cx="0" cy="0"/>
          <a:chOff x="0" y="0"/>
          <a:chExt cx="0" cy="0"/>
        </a:xfrm>
      </p:grpSpPr>
      <p:sp>
        <p:nvSpPr>
          <p:cNvPr id="5812" name="Google Shape;5812;g1387cc02b8f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3" name="Google Shape;5813;g1387cc02b8f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5"/>
        <p:cNvGrpSpPr/>
        <p:nvPr/>
      </p:nvGrpSpPr>
      <p:grpSpPr>
        <a:xfrm>
          <a:off x="0" y="0"/>
          <a:ext cx="0" cy="0"/>
          <a:chOff x="0" y="0"/>
          <a:chExt cx="0" cy="0"/>
        </a:xfrm>
      </p:grpSpPr>
      <p:sp>
        <p:nvSpPr>
          <p:cNvPr id="5836" name="Google Shape;5836;g1303be3818b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37" name="Google Shape;5837;g1303be3818b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3"/>
        <p:cNvGrpSpPr/>
        <p:nvPr/>
      </p:nvGrpSpPr>
      <p:grpSpPr>
        <a:xfrm>
          <a:off x="0" y="0"/>
          <a:ext cx="0" cy="0"/>
          <a:chOff x="0" y="0"/>
          <a:chExt cx="0" cy="0"/>
        </a:xfrm>
      </p:grpSpPr>
      <p:sp>
        <p:nvSpPr>
          <p:cNvPr id="3794" name="Google Shape;3794;g1185c551acd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5" name="Google Shape;3795;g1185c551acd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
        <p:cNvGrpSpPr/>
        <p:nvPr/>
      </p:nvGrpSpPr>
      <p:grpSpPr>
        <a:xfrm>
          <a:off x="0" y="0"/>
          <a:ext cx="0" cy="0"/>
          <a:chOff x="0" y="0"/>
          <a:chExt cx="0" cy="0"/>
        </a:xfrm>
      </p:grpSpPr>
      <p:sp>
        <p:nvSpPr>
          <p:cNvPr id="5856" name="Google Shape;5856;g1386fa37dc7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7" name="Google Shape;5857;g1386fa37dc7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7"/>
        <p:cNvGrpSpPr/>
        <p:nvPr/>
      </p:nvGrpSpPr>
      <p:grpSpPr>
        <a:xfrm>
          <a:off x="0" y="0"/>
          <a:ext cx="0" cy="0"/>
          <a:chOff x="0" y="0"/>
          <a:chExt cx="0" cy="0"/>
        </a:xfrm>
      </p:grpSpPr>
      <p:sp>
        <p:nvSpPr>
          <p:cNvPr id="5888" name="Google Shape;5888;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9" name="Google Shape;5889;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1"/>
        <p:cNvGrpSpPr/>
        <p:nvPr/>
      </p:nvGrpSpPr>
      <p:grpSpPr>
        <a:xfrm>
          <a:off x="0" y="0"/>
          <a:ext cx="0" cy="0"/>
          <a:chOff x="0" y="0"/>
          <a:chExt cx="0" cy="0"/>
        </a:xfrm>
      </p:grpSpPr>
      <p:sp>
        <p:nvSpPr>
          <p:cNvPr id="6052" name="Google Shape;6052;ge21fa792ad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3" name="Google Shape;6053;ge21fa792ad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9"/>
        <p:cNvGrpSpPr/>
        <p:nvPr/>
      </p:nvGrpSpPr>
      <p:grpSpPr>
        <a:xfrm>
          <a:off x="0" y="0"/>
          <a:ext cx="0" cy="0"/>
          <a:chOff x="0" y="0"/>
          <a:chExt cx="0" cy="0"/>
        </a:xfrm>
      </p:grpSpPr>
      <p:sp>
        <p:nvSpPr>
          <p:cNvPr id="6220" name="Google Shape;6220;gc6f6f4ce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1" name="Google Shape;6221;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1"/>
        <p:cNvGrpSpPr/>
        <p:nvPr/>
      </p:nvGrpSpPr>
      <p:grpSpPr>
        <a:xfrm>
          <a:off x="0" y="0"/>
          <a:ext cx="0" cy="0"/>
          <a:chOff x="0" y="0"/>
          <a:chExt cx="0" cy="0"/>
        </a:xfrm>
      </p:grpSpPr>
      <p:sp>
        <p:nvSpPr>
          <p:cNvPr id="6352" name="Google Shape;6352;gb1fa4ddd8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3" name="Google Shape;6353;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8"/>
        <p:cNvGrpSpPr/>
        <p:nvPr/>
      </p:nvGrpSpPr>
      <p:grpSpPr>
        <a:xfrm>
          <a:off x="0" y="0"/>
          <a:ext cx="0" cy="0"/>
          <a:chOff x="0" y="0"/>
          <a:chExt cx="0" cy="0"/>
        </a:xfrm>
      </p:grpSpPr>
      <p:sp>
        <p:nvSpPr>
          <p:cNvPr id="6359" name="Google Shape;6359;g161c4e7b74d_0_100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0" name="Google Shape;6360;g161c4e7b74d_0_10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4"/>
        <p:cNvGrpSpPr/>
        <p:nvPr/>
      </p:nvGrpSpPr>
      <p:grpSpPr>
        <a:xfrm>
          <a:off x="0" y="0"/>
          <a:ext cx="0" cy="0"/>
          <a:chOff x="0" y="0"/>
          <a:chExt cx="0" cy="0"/>
        </a:xfrm>
      </p:grpSpPr>
      <p:sp>
        <p:nvSpPr>
          <p:cNvPr id="6365" name="Google Shape;6365;g161c4e7b74d_0_100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6" name="Google Shape;6366;g161c4e7b74d_0_10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0"/>
        <p:cNvGrpSpPr/>
        <p:nvPr/>
      </p:nvGrpSpPr>
      <p:grpSpPr>
        <a:xfrm>
          <a:off x="0" y="0"/>
          <a:ext cx="0" cy="0"/>
          <a:chOff x="0" y="0"/>
          <a:chExt cx="0" cy="0"/>
        </a:xfrm>
      </p:grpSpPr>
      <p:sp>
        <p:nvSpPr>
          <p:cNvPr id="6371" name="Google Shape;6371;g161c4e7b74d_0_10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72" name="Google Shape;6372;g161c4e7b74d_0_10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6"/>
        <p:cNvGrpSpPr/>
        <p:nvPr/>
      </p:nvGrpSpPr>
      <p:grpSpPr>
        <a:xfrm>
          <a:off x="0" y="0"/>
          <a:ext cx="0" cy="0"/>
          <a:chOff x="0" y="0"/>
          <a:chExt cx="0" cy="0"/>
        </a:xfrm>
      </p:grpSpPr>
      <p:sp>
        <p:nvSpPr>
          <p:cNvPr id="6397" name="Google Shape;6397;g161c4e7b74d_0_10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8" name="Google Shape;6398;g161c4e7b74d_0_10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2"/>
        <p:cNvGrpSpPr/>
        <p:nvPr/>
      </p:nvGrpSpPr>
      <p:grpSpPr>
        <a:xfrm>
          <a:off x="0" y="0"/>
          <a:ext cx="0" cy="0"/>
          <a:chOff x="0" y="0"/>
          <a:chExt cx="0" cy="0"/>
        </a:xfrm>
      </p:grpSpPr>
      <p:sp>
        <p:nvSpPr>
          <p:cNvPr id="6413" name="Google Shape;6413;g161c4e7b74d_0_100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4" name="Google Shape;6414;g161c4e7b74d_0_10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6"/>
        <p:cNvGrpSpPr/>
        <p:nvPr/>
      </p:nvGrpSpPr>
      <p:grpSpPr>
        <a:xfrm>
          <a:off x="0" y="0"/>
          <a:ext cx="0" cy="0"/>
          <a:chOff x="0" y="0"/>
          <a:chExt cx="0" cy="0"/>
        </a:xfrm>
      </p:grpSpPr>
      <p:sp>
        <p:nvSpPr>
          <p:cNvPr id="4767" name="Google Shape;4767;g1303be3818b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8" name="Google Shape;4768;g1303be3818b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9"/>
        <p:cNvGrpSpPr/>
        <p:nvPr/>
      </p:nvGrpSpPr>
      <p:grpSpPr>
        <a:xfrm>
          <a:off x="0" y="0"/>
          <a:ext cx="0" cy="0"/>
          <a:chOff x="0" y="0"/>
          <a:chExt cx="0" cy="0"/>
        </a:xfrm>
      </p:grpSpPr>
      <p:sp>
        <p:nvSpPr>
          <p:cNvPr id="6750" name="Google Shape;6750;g161c4e7b74d_0_104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1" name="Google Shape;6751;g161c4e7b74d_0_10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3"/>
        <p:cNvGrpSpPr/>
        <p:nvPr/>
      </p:nvGrpSpPr>
      <p:grpSpPr>
        <a:xfrm>
          <a:off x="0" y="0"/>
          <a:ext cx="0" cy="0"/>
          <a:chOff x="0" y="0"/>
          <a:chExt cx="0" cy="0"/>
        </a:xfrm>
      </p:grpSpPr>
      <p:sp>
        <p:nvSpPr>
          <p:cNvPr id="12664" name="Google Shape;12664;g161c4e7b74d_0_16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5" name="Google Shape;12665;g161c4e7b74d_0_16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0"/>
        <p:cNvGrpSpPr/>
        <p:nvPr/>
      </p:nvGrpSpPr>
      <p:grpSpPr>
        <a:xfrm>
          <a:off x="0" y="0"/>
          <a:ext cx="0" cy="0"/>
          <a:chOff x="0" y="0"/>
          <a:chExt cx="0" cy="0"/>
        </a:xfrm>
      </p:grpSpPr>
      <p:sp>
        <p:nvSpPr>
          <p:cNvPr id="13091" name="Google Shape;13091;g161c4e7b74d_0_167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2" name="Google Shape;13092;g161c4e7b74d_0_167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3"/>
        <p:cNvGrpSpPr/>
        <p:nvPr/>
      </p:nvGrpSpPr>
      <p:grpSpPr>
        <a:xfrm>
          <a:off x="0" y="0"/>
          <a:ext cx="0" cy="0"/>
          <a:chOff x="0" y="0"/>
          <a:chExt cx="0" cy="0"/>
        </a:xfrm>
      </p:grpSpPr>
      <p:sp>
        <p:nvSpPr>
          <p:cNvPr id="13254" name="Google Shape;13254;g161c4e7b74d_0_169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5" name="Google Shape;13255;g161c4e7b74d_0_169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55"/>
        <p:cNvGrpSpPr/>
        <p:nvPr/>
      </p:nvGrpSpPr>
      <p:grpSpPr>
        <a:xfrm>
          <a:off x="0" y="0"/>
          <a:ext cx="0" cy="0"/>
          <a:chOff x="0" y="0"/>
          <a:chExt cx="0" cy="0"/>
        </a:xfrm>
      </p:grpSpPr>
      <p:sp>
        <p:nvSpPr>
          <p:cNvPr id="13656" name="Google Shape;13656;g161c4e7b74d_0_173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7" name="Google Shape;13657;g161c4e7b74d_0_17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6"/>
        <p:cNvGrpSpPr/>
        <p:nvPr/>
      </p:nvGrpSpPr>
      <p:grpSpPr>
        <a:xfrm>
          <a:off x="0" y="0"/>
          <a:ext cx="0" cy="0"/>
          <a:chOff x="0" y="0"/>
          <a:chExt cx="0" cy="0"/>
        </a:xfrm>
      </p:grpSpPr>
      <p:sp>
        <p:nvSpPr>
          <p:cNvPr id="14027" name="Google Shape;14027;g161c4e7b74d_0_176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28" name="Google Shape;14028;g161c4e7b74d_0_17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8"/>
        <p:cNvGrpSpPr/>
        <p:nvPr/>
      </p:nvGrpSpPr>
      <p:grpSpPr>
        <a:xfrm>
          <a:off x="0" y="0"/>
          <a:ext cx="0" cy="0"/>
          <a:chOff x="0" y="0"/>
          <a:chExt cx="0" cy="0"/>
        </a:xfrm>
      </p:grpSpPr>
      <p:sp>
        <p:nvSpPr>
          <p:cNvPr id="14409" name="Google Shape;14409;g161c4e7b74d_0_18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0" name="Google Shape;14410;g161c4e7b74d_0_18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9"/>
        <p:cNvGrpSpPr/>
        <p:nvPr/>
      </p:nvGrpSpPr>
      <p:grpSpPr>
        <a:xfrm>
          <a:off x="0" y="0"/>
          <a:ext cx="0" cy="0"/>
          <a:chOff x="0" y="0"/>
          <a:chExt cx="0" cy="0"/>
        </a:xfrm>
      </p:grpSpPr>
      <p:sp>
        <p:nvSpPr>
          <p:cNvPr id="14840" name="Google Shape;14840;g161c4e7b74d_0_18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1" name="Google Shape;14841;g161c4e7b74d_0_18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2"/>
        <p:cNvGrpSpPr/>
        <p:nvPr/>
      </p:nvGrpSpPr>
      <p:grpSpPr>
        <a:xfrm>
          <a:off x="0" y="0"/>
          <a:ext cx="0" cy="0"/>
          <a:chOff x="0" y="0"/>
          <a:chExt cx="0" cy="0"/>
        </a:xfrm>
      </p:grpSpPr>
      <p:sp>
        <p:nvSpPr>
          <p:cNvPr id="15633" name="Google Shape;15633;g161c4e7b74d_0_192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4" name="Google Shape;15634;g161c4e7b74d_0_19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3"/>
        <p:cNvGrpSpPr/>
        <p:nvPr/>
      </p:nvGrpSpPr>
      <p:grpSpPr>
        <a:xfrm>
          <a:off x="0" y="0"/>
          <a:ext cx="0" cy="0"/>
          <a:chOff x="0" y="0"/>
          <a:chExt cx="0" cy="0"/>
        </a:xfrm>
      </p:grpSpPr>
      <p:sp>
        <p:nvSpPr>
          <p:cNvPr id="16374" name="Google Shape;16374;g161c4e7b74d_0_200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75" name="Google Shape;16375;g161c4e7b74d_0_20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5"/>
        <p:cNvGrpSpPr/>
        <p:nvPr/>
      </p:nvGrpSpPr>
      <p:grpSpPr>
        <a:xfrm>
          <a:off x="0" y="0"/>
          <a:ext cx="0" cy="0"/>
          <a:chOff x="0" y="0"/>
          <a:chExt cx="0" cy="0"/>
        </a:xfrm>
      </p:grpSpPr>
      <p:sp>
        <p:nvSpPr>
          <p:cNvPr id="3626" name="Google Shape;3626;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7" name="Google Shape;3627;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0" i="0" dirty="0">
                <a:solidFill>
                  <a:srgbClr val="333333"/>
                </a:solidFill>
                <a:effectLst/>
                <a:latin typeface="+mn-lt"/>
              </a:rPr>
              <a:t>Hello everyone. I’m Mark. Today I’m going to talk about Thanksgiving, or Turkey Day. It’s a national holiday. People from Canada and the USA celebrate it every year to be thankful for successful harvests. In the USA, we celebrate it on the fourth Thursday of November. We usually prepare a feast for family and friends. Both adults and children take part in the food preparation. Some of the traditional foods are turkey, sweet potatoes, and cornbread. After the meal, we play board games together. My family usually takes this opportunity to help others. My parents volunteer to cook and serve food to homeless people. My sister and I read books to old people in a nursing home near our house.</a:t>
            </a:r>
            <a:endParaRPr dirty="0">
              <a:latin typeface="+mn-lt"/>
            </a:endParaRPr>
          </a:p>
        </p:txBody>
      </p:sp>
    </p:spTree>
    <p:extLst>
      <p:ext uri="{BB962C8B-B14F-4D97-AF65-F5344CB8AC3E}">
        <p14:creationId xmlns:p14="http://schemas.microsoft.com/office/powerpoint/2010/main" val="1304326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6"/>
        <p:cNvGrpSpPr/>
        <p:nvPr/>
      </p:nvGrpSpPr>
      <p:grpSpPr>
        <a:xfrm>
          <a:off x="0" y="0"/>
          <a:ext cx="0" cy="0"/>
          <a:chOff x="0" y="0"/>
          <a:chExt cx="0" cy="0"/>
        </a:xfrm>
      </p:grpSpPr>
      <p:sp>
        <p:nvSpPr>
          <p:cNvPr id="17067" name="Google Shape;17067;g161c4e7b74d_0_207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8" name="Google Shape;17068;g161c4e7b74d_0_20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68"/>
        <p:cNvGrpSpPr/>
        <p:nvPr/>
      </p:nvGrpSpPr>
      <p:grpSpPr>
        <a:xfrm>
          <a:off x="0" y="0"/>
          <a:ext cx="0" cy="0"/>
          <a:chOff x="0" y="0"/>
          <a:chExt cx="0" cy="0"/>
        </a:xfrm>
      </p:grpSpPr>
      <p:sp>
        <p:nvSpPr>
          <p:cNvPr id="17369" name="Google Shape;17369;g161c4e7b74d_0_210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70" name="Google Shape;17370;g161c4e7b74d_0_21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8"/>
        <p:cNvGrpSpPr/>
        <p:nvPr/>
      </p:nvGrpSpPr>
      <p:grpSpPr>
        <a:xfrm>
          <a:off x="0" y="0"/>
          <a:ext cx="0" cy="0"/>
          <a:chOff x="0" y="0"/>
          <a:chExt cx="0" cy="0"/>
        </a:xfrm>
      </p:grpSpPr>
      <p:sp>
        <p:nvSpPr>
          <p:cNvPr id="18009" name="Google Shape;18009;g161c4e7b74d_0_23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0" name="Google Shape;18010;g161c4e7b74d_0_23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3"/>
        <p:cNvGrpSpPr/>
        <p:nvPr/>
      </p:nvGrpSpPr>
      <p:grpSpPr>
        <a:xfrm>
          <a:off x="0" y="0"/>
          <a:ext cx="0" cy="0"/>
          <a:chOff x="0" y="0"/>
          <a:chExt cx="0" cy="0"/>
        </a:xfrm>
      </p:grpSpPr>
      <p:sp>
        <p:nvSpPr>
          <p:cNvPr id="3794" name="Google Shape;3794;g1185c551acd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5" name="Google Shape;3795;g1185c551acd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07989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4"/>
        <p:cNvGrpSpPr/>
        <p:nvPr/>
      </p:nvGrpSpPr>
      <p:grpSpPr>
        <a:xfrm>
          <a:off x="0" y="0"/>
          <a:ext cx="0" cy="0"/>
          <a:chOff x="0" y="0"/>
          <a:chExt cx="0" cy="0"/>
        </a:xfrm>
      </p:grpSpPr>
      <p:sp>
        <p:nvSpPr>
          <p:cNvPr id="3635" name="Google Shape;363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6" name="Google Shape;363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5"/>
        <p:cNvGrpSpPr/>
        <p:nvPr/>
      </p:nvGrpSpPr>
      <p:grpSpPr>
        <a:xfrm>
          <a:off x="0" y="0"/>
          <a:ext cx="0" cy="0"/>
          <a:chOff x="0" y="0"/>
          <a:chExt cx="0" cy="0"/>
        </a:xfrm>
      </p:grpSpPr>
      <p:sp>
        <p:nvSpPr>
          <p:cNvPr id="3626" name="Google Shape;3626;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7" name="Google Shape;3627;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043270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3"/>
        <p:cNvGrpSpPr/>
        <p:nvPr/>
      </p:nvGrpSpPr>
      <p:grpSpPr>
        <a:xfrm>
          <a:off x="0" y="0"/>
          <a:ext cx="0" cy="0"/>
          <a:chOff x="0" y="0"/>
          <a:chExt cx="0" cy="0"/>
        </a:xfrm>
      </p:grpSpPr>
      <p:sp>
        <p:nvSpPr>
          <p:cNvPr id="4774" name="Google Shape;4774;g1303be3818b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5" name="Google Shape;4775;g1303be3818b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rot="-504">
            <a:off x="2524950" y="3596141"/>
            <a:ext cx="4094100" cy="468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0" name="Google Shape;10;p2"/>
          <p:cNvSpPr txBox="1">
            <a:spLocks noGrp="1"/>
          </p:cNvSpPr>
          <p:nvPr>
            <p:ph type="ctrTitle"/>
          </p:nvPr>
        </p:nvSpPr>
        <p:spPr>
          <a:xfrm>
            <a:off x="1941350" y="1084888"/>
            <a:ext cx="5261700" cy="252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000" b="1">
                <a:latin typeface="Petit Formal Script"/>
                <a:ea typeface="Petit Formal Script"/>
                <a:cs typeface="Petit Formal Script"/>
                <a:sym typeface="Petit Formal Script"/>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grpSp>
        <p:nvGrpSpPr>
          <p:cNvPr id="11" name="Google Shape;11;p2"/>
          <p:cNvGrpSpPr/>
          <p:nvPr/>
        </p:nvGrpSpPr>
        <p:grpSpPr>
          <a:xfrm>
            <a:off x="184673" y="-366743"/>
            <a:ext cx="9168616" cy="5848313"/>
            <a:chOff x="184673" y="-366743"/>
            <a:chExt cx="9168616" cy="5848313"/>
          </a:xfrm>
        </p:grpSpPr>
        <p:grpSp>
          <p:nvGrpSpPr>
            <p:cNvPr id="12" name="Google Shape;12;p2"/>
            <p:cNvGrpSpPr/>
            <p:nvPr/>
          </p:nvGrpSpPr>
          <p:grpSpPr>
            <a:xfrm>
              <a:off x="3114279" y="4411558"/>
              <a:ext cx="791278" cy="914616"/>
              <a:chOff x="6538254" y="3028146"/>
              <a:chExt cx="791278" cy="914616"/>
            </a:xfrm>
          </p:grpSpPr>
          <p:sp>
            <p:nvSpPr>
              <p:cNvPr id="13" name="Google Shape;13;p2"/>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rot="-9538070">
              <a:off x="6957581" y="-120185"/>
              <a:ext cx="216859" cy="546293"/>
              <a:chOff x="1696320" y="1930080"/>
              <a:chExt cx="216854" cy="546281"/>
            </a:xfrm>
          </p:grpSpPr>
          <p:sp>
            <p:nvSpPr>
              <p:cNvPr id="24" name="Google Shape;24;p2"/>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774940" y="-366743"/>
              <a:ext cx="1147488" cy="1123620"/>
              <a:chOff x="4733815" y="1730132"/>
              <a:chExt cx="1147488" cy="1123620"/>
            </a:xfrm>
          </p:grpSpPr>
          <p:sp>
            <p:nvSpPr>
              <p:cNvPr id="28" name="Google Shape;28;p2"/>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84673" y="1186432"/>
              <a:ext cx="590285" cy="801408"/>
              <a:chOff x="8044861" y="4131245"/>
              <a:chExt cx="590285" cy="801408"/>
            </a:xfrm>
          </p:grpSpPr>
          <p:sp>
            <p:nvSpPr>
              <p:cNvPr id="38" name="Google Shape;38;p2"/>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7834653" y="-72425"/>
              <a:ext cx="461630" cy="927121"/>
              <a:chOff x="6791228" y="1599925"/>
              <a:chExt cx="461630" cy="927121"/>
            </a:xfrm>
          </p:grpSpPr>
          <p:sp>
            <p:nvSpPr>
              <p:cNvPr id="44" name="Google Shape;44;p2"/>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47;p2"/>
            <p:cNvGrpSpPr/>
            <p:nvPr/>
          </p:nvGrpSpPr>
          <p:grpSpPr>
            <a:xfrm>
              <a:off x="6119965" y="4477837"/>
              <a:ext cx="1029913" cy="1003733"/>
              <a:chOff x="8062715" y="2982812"/>
              <a:chExt cx="1029913" cy="1003733"/>
            </a:xfrm>
          </p:grpSpPr>
          <p:sp>
            <p:nvSpPr>
              <p:cNvPr id="48" name="Google Shape;48;p2"/>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2"/>
            <p:cNvGrpSpPr/>
            <p:nvPr/>
          </p:nvGrpSpPr>
          <p:grpSpPr>
            <a:xfrm>
              <a:off x="8367872" y="198399"/>
              <a:ext cx="985417" cy="1106869"/>
              <a:chOff x="1237810" y="3563249"/>
              <a:chExt cx="985417" cy="1106869"/>
            </a:xfrm>
          </p:grpSpPr>
          <p:sp>
            <p:nvSpPr>
              <p:cNvPr id="61" name="Google Shape;61;p2"/>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2"/>
            <p:cNvGrpSpPr/>
            <p:nvPr/>
          </p:nvGrpSpPr>
          <p:grpSpPr>
            <a:xfrm>
              <a:off x="7852459" y="4411555"/>
              <a:ext cx="426015" cy="459033"/>
              <a:chOff x="2173334" y="3012855"/>
              <a:chExt cx="426015" cy="459033"/>
            </a:xfrm>
          </p:grpSpPr>
          <p:sp>
            <p:nvSpPr>
              <p:cNvPr id="97" name="Google Shape;97;p2"/>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2"/>
            <p:cNvGrpSpPr/>
            <p:nvPr/>
          </p:nvGrpSpPr>
          <p:grpSpPr>
            <a:xfrm>
              <a:off x="8121217" y="1308948"/>
              <a:ext cx="1192379" cy="1332369"/>
              <a:chOff x="2507604" y="3527223"/>
              <a:chExt cx="1192379" cy="1332369"/>
            </a:xfrm>
          </p:grpSpPr>
          <p:sp>
            <p:nvSpPr>
              <p:cNvPr id="101" name="Google Shape;101;p2"/>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2"/>
            <p:cNvGrpSpPr/>
            <p:nvPr/>
          </p:nvGrpSpPr>
          <p:grpSpPr>
            <a:xfrm>
              <a:off x="2576447" y="4633776"/>
              <a:ext cx="385018" cy="553783"/>
              <a:chOff x="2283660" y="1820989"/>
              <a:chExt cx="385018" cy="553783"/>
            </a:xfrm>
          </p:grpSpPr>
          <p:sp>
            <p:nvSpPr>
              <p:cNvPr id="107" name="Google Shape;107;p2"/>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 name="Google Shape;116;p2"/>
            <p:cNvSpPr/>
            <p:nvPr/>
          </p:nvSpPr>
          <p:spPr>
            <a:xfrm>
              <a:off x="8346782" y="424843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4232604">
              <a:off x="1154483" y="45595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331114">
              <a:off x="7463642" y="1646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9213018">
              <a:off x="1054692" y="78913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 name="Google Shape;120;p2"/>
            <p:cNvGrpSpPr/>
            <p:nvPr/>
          </p:nvGrpSpPr>
          <p:grpSpPr>
            <a:xfrm rot="9425462">
              <a:off x="6326510" y="-19315"/>
              <a:ext cx="385049" cy="553829"/>
              <a:chOff x="2283660" y="1820989"/>
              <a:chExt cx="385018" cy="553783"/>
            </a:xfrm>
          </p:grpSpPr>
          <p:sp>
            <p:nvSpPr>
              <p:cNvPr id="121" name="Google Shape;121;p2"/>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5737778">
              <a:off x="868728" y="1310264"/>
              <a:ext cx="426025" cy="459044"/>
              <a:chOff x="2173334" y="3012855"/>
              <a:chExt cx="426015" cy="459033"/>
            </a:xfrm>
          </p:grpSpPr>
          <p:sp>
            <p:nvSpPr>
              <p:cNvPr id="131" name="Google Shape;131;p2"/>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a:off x="467050" y="10203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312150" y="1983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64663" y="35060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217675" y="5181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720450" y="48475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718900" y="49240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8121225" y="39829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8346775" y="12371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6119975" y="3698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151275" y="43832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9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100"/>
        <p:cNvGrpSpPr/>
        <p:nvPr/>
      </p:nvGrpSpPr>
      <p:grpSpPr>
        <a:xfrm>
          <a:off x="0" y="0"/>
          <a:ext cx="0" cy="0"/>
          <a:chOff x="0" y="0"/>
          <a:chExt cx="0" cy="0"/>
        </a:xfrm>
      </p:grpSpPr>
      <p:sp>
        <p:nvSpPr>
          <p:cNvPr id="1101" name="Google Shape;1101;p13"/>
          <p:cNvSpPr txBox="1">
            <a:spLocks noGrp="1"/>
          </p:cNvSpPr>
          <p:nvPr>
            <p:ph type="title" hasCustomPrompt="1"/>
          </p:nvPr>
        </p:nvSpPr>
        <p:spPr>
          <a:xfrm rot="1921">
            <a:off x="814687" y="1279376"/>
            <a:ext cx="2147100" cy="1020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02" name="Google Shape;1102;p13"/>
          <p:cNvSpPr txBox="1">
            <a:spLocks noGrp="1"/>
          </p:cNvSpPr>
          <p:nvPr>
            <p:ph type="subTitle" idx="1"/>
          </p:nvPr>
        </p:nvSpPr>
        <p:spPr>
          <a:xfrm>
            <a:off x="814663" y="2351835"/>
            <a:ext cx="21471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3" name="Google Shape;1103;p13"/>
          <p:cNvSpPr txBox="1">
            <a:spLocks noGrp="1"/>
          </p:cNvSpPr>
          <p:nvPr>
            <p:ph type="title" idx="2" hasCustomPrompt="1"/>
          </p:nvPr>
        </p:nvSpPr>
        <p:spPr>
          <a:xfrm rot="1921">
            <a:off x="814687" y="2928127"/>
            <a:ext cx="2147100" cy="1020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04" name="Google Shape;1104;p13"/>
          <p:cNvSpPr txBox="1">
            <a:spLocks noGrp="1"/>
          </p:cNvSpPr>
          <p:nvPr>
            <p:ph type="subTitle" idx="3"/>
          </p:nvPr>
        </p:nvSpPr>
        <p:spPr>
          <a:xfrm>
            <a:off x="814663" y="4000800"/>
            <a:ext cx="21471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5" name="Google Shape;1105;p13"/>
          <p:cNvSpPr txBox="1">
            <a:spLocks noGrp="1"/>
          </p:cNvSpPr>
          <p:nvPr>
            <p:ph type="title" idx="4" hasCustomPrompt="1"/>
          </p:nvPr>
        </p:nvSpPr>
        <p:spPr>
          <a:xfrm rot="1441">
            <a:off x="6182237" y="1279400"/>
            <a:ext cx="2147100" cy="1020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06" name="Google Shape;1106;p13"/>
          <p:cNvSpPr txBox="1">
            <a:spLocks noGrp="1"/>
          </p:cNvSpPr>
          <p:nvPr>
            <p:ph type="subTitle" idx="5"/>
          </p:nvPr>
        </p:nvSpPr>
        <p:spPr>
          <a:xfrm>
            <a:off x="6182238" y="2351835"/>
            <a:ext cx="21471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7" name="Google Shape;1107;p13"/>
          <p:cNvSpPr txBox="1">
            <a:spLocks noGrp="1"/>
          </p:cNvSpPr>
          <p:nvPr>
            <p:ph type="title" idx="6" hasCustomPrompt="1"/>
          </p:nvPr>
        </p:nvSpPr>
        <p:spPr>
          <a:xfrm rot="1441">
            <a:off x="6182237" y="2928172"/>
            <a:ext cx="2147100" cy="1020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08" name="Google Shape;1108;p13"/>
          <p:cNvSpPr txBox="1">
            <a:spLocks noGrp="1"/>
          </p:cNvSpPr>
          <p:nvPr>
            <p:ph type="subTitle" idx="7"/>
          </p:nvPr>
        </p:nvSpPr>
        <p:spPr>
          <a:xfrm>
            <a:off x="6182238" y="4000800"/>
            <a:ext cx="21471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9" name="Google Shape;1109;p13"/>
          <p:cNvSpPr txBox="1">
            <a:spLocks noGrp="1"/>
          </p:cNvSpPr>
          <p:nvPr>
            <p:ph type="subTitle" idx="8"/>
          </p:nvPr>
        </p:nvSpPr>
        <p:spPr>
          <a:xfrm>
            <a:off x="814663" y="1722025"/>
            <a:ext cx="2147100" cy="78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1110" name="Google Shape;1110;p13"/>
          <p:cNvSpPr txBox="1">
            <a:spLocks noGrp="1"/>
          </p:cNvSpPr>
          <p:nvPr>
            <p:ph type="subTitle" idx="9"/>
          </p:nvPr>
        </p:nvSpPr>
        <p:spPr>
          <a:xfrm>
            <a:off x="6182238" y="1722025"/>
            <a:ext cx="2147100" cy="78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1111" name="Google Shape;1111;p13"/>
          <p:cNvSpPr txBox="1">
            <a:spLocks noGrp="1"/>
          </p:cNvSpPr>
          <p:nvPr>
            <p:ph type="subTitle" idx="13"/>
          </p:nvPr>
        </p:nvSpPr>
        <p:spPr>
          <a:xfrm>
            <a:off x="6182238" y="3371775"/>
            <a:ext cx="2147100" cy="78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1112" name="Google Shape;1112;p13"/>
          <p:cNvSpPr txBox="1">
            <a:spLocks noGrp="1"/>
          </p:cNvSpPr>
          <p:nvPr>
            <p:ph type="subTitle" idx="14"/>
          </p:nvPr>
        </p:nvSpPr>
        <p:spPr>
          <a:xfrm>
            <a:off x="814688" y="3371775"/>
            <a:ext cx="2147100" cy="78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1113" name="Google Shape;1113;p13"/>
          <p:cNvSpPr txBox="1">
            <a:spLocks noGrp="1"/>
          </p:cNvSpPr>
          <p:nvPr>
            <p:ph type="title" idx="15"/>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114" name="Google Shape;1114;p13"/>
          <p:cNvGrpSpPr/>
          <p:nvPr/>
        </p:nvGrpSpPr>
        <p:grpSpPr>
          <a:xfrm>
            <a:off x="-323306" y="152031"/>
            <a:ext cx="10121767" cy="5000252"/>
            <a:chOff x="-323306" y="152031"/>
            <a:chExt cx="10121767" cy="5000252"/>
          </a:xfrm>
        </p:grpSpPr>
        <p:grpSp>
          <p:nvGrpSpPr>
            <p:cNvPr id="1115" name="Google Shape;1115;p13"/>
            <p:cNvGrpSpPr/>
            <p:nvPr/>
          </p:nvGrpSpPr>
          <p:grpSpPr>
            <a:xfrm>
              <a:off x="-144961" y="4509604"/>
              <a:ext cx="959633" cy="642679"/>
              <a:chOff x="3514214" y="3195454"/>
              <a:chExt cx="959633" cy="642679"/>
            </a:xfrm>
          </p:grpSpPr>
          <p:sp>
            <p:nvSpPr>
              <p:cNvPr id="1116" name="Google Shape;1116;p13"/>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13"/>
            <p:cNvGrpSpPr/>
            <p:nvPr/>
          </p:nvGrpSpPr>
          <p:grpSpPr>
            <a:xfrm>
              <a:off x="94723" y="1389145"/>
              <a:ext cx="590285" cy="801408"/>
              <a:chOff x="8044861" y="4131245"/>
              <a:chExt cx="590285" cy="801408"/>
            </a:xfrm>
          </p:grpSpPr>
          <p:sp>
            <p:nvSpPr>
              <p:cNvPr id="1121" name="Google Shape;1121;p13"/>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3"/>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3"/>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3"/>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13"/>
            <p:cNvGrpSpPr/>
            <p:nvPr/>
          </p:nvGrpSpPr>
          <p:grpSpPr>
            <a:xfrm rot="-3922352">
              <a:off x="-310089" y="631055"/>
              <a:ext cx="1289893" cy="856741"/>
              <a:chOff x="7726039" y="1895510"/>
              <a:chExt cx="1289945" cy="856775"/>
            </a:xfrm>
          </p:grpSpPr>
          <p:sp>
            <p:nvSpPr>
              <p:cNvPr id="1127" name="Google Shape;1127;p13"/>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3"/>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3"/>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3"/>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3"/>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3"/>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3"/>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3"/>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3"/>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13"/>
            <p:cNvGrpSpPr/>
            <p:nvPr/>
          </p:nvGrpSpPr>
          <p:grpSpPr>
            <a:xfrm>
              <a:off x="8551403" y="3964475"/>
              <a:ext cx="461630" cy="927121"/>
              <a:chOff x="6791228" y="1599925"/>
              <a:chExt cx="461630" cy="927121"/>
            </a:xfrm>
          </p:grpSpPr>
          <p:sp>
            <p:nvSpPr>
              <p:cNvPr id="1160" name="Google Shape;1160;p13"/>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3"/>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13"/>
            <p:cNvGrpSpPr/>
            <p:nvPr/>
          </p:nvGrpSpPr>
          <p:grpSpPr>
            <a:xfrm>
              <a:off x="121859" y="3949530"/>
              <a:ext cx="426015" cy="459033"/>
              <a:chOff x="2173334" y="3012855"/>
              <a:chExt cx="426015" cy="459033"/>
            </a:xfrm>
          </p:grpSpPr>
          <p:sp>
            <p:nvSpPr>
              <p:cNvPr id="1164" name="Google Shape;1164;p13"/>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 name="Google Shape;1167;p13"/>
            <p:cNvGrpSpPr/>
            <p:nvPr/>
          </p:nvGrpSpPr>
          <p:grpSpPr>
            <a:xfrm>
              <a:off x="8589710" y="3285989"/>
              <a:ext cx="385018" cy="553783"/>
              <a:chOff x="2283660" y="1820989"/>
              <a:chExt cx="385018" cy="553783"/>
            </a:xfrm>
          </p:grpSpPr>
          <p:sp>
            <p:nvSpPr>
              <p:cNvPr id="1168" name="Google Shape;1168;p13"/>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3"/>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3"/>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3"/>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3"/>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3"/>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3"/>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3"/>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3"/>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13"/>
            <p:cNvGrpSpPr/>
            <p:nvPr/>
          </p:nvGrpSpPr>
          <p:grpSpPr>
            <a:xfrm rot="3089539">
              <a:off x="8194328" y="645385"/>
              <a:ext cx="1577855" cy="828099"/>
              <a:chOff x="350375" y="2608781"/>
              <a:chExt cx="1577905" cy="828125"/>
            </a:xfrm>
          </p:grpSpPr>
          <p:sp>
            <p:nvSpPr>
              <p:cNvPr id="1178" name="Google Shape;1178;p13"/>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3"/>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3"/>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3"/>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3"/>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3"/>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3"/>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3"/>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3"/>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3"/>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3"/>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3"/>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 name="Google Shape;1190;p13"/>
            <p:cNvSpPr/>
            <p:nvPr/>
          </p:nvSpPr>
          <p:spPr>
            <a:xfrm>
              <a:off x="8276645" y="1842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3"/>
            <p:cNvSpPr/>
            <p:nvPr/>
          </p:nvSpPr>
          <p:spPr>
            <a:xfrm rot="4232604">
              <a:off x="120495" y="35374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3"/>
            <p:cNvSpPr/>
            <p:nvPr/>
          </p:nvSpPr>
          <p:spPr>
            <a:xfrm rot="-7331114">
              <a:off x="8673092" y="17208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3"/>
            <p:cNvSpPr/>
            <p:nvPr/>
          </p:nvSpPr>
          <p:spPr>
            <a:xfrm rot="9213018">
              <a:off x="674229" y="18428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3"/>
            <p:cNvSpPr/>
            <p:nvPr/>
          </p:nvSpPr>
          <p:spPr>
            <a:xfrm>
              <a:off x="505275" y="36190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3"/>
            <p:cNvSpPr/>
            <p:nvPr/>
          </p:nvSpPr>
          <p:spPr>
            <a:xfrm>
              <a:off x="270975" y="23518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3"/>
            <p:cNvSpPr/>
            <p:nvPr/>
          </p:nvSpPr>
          <p:spPr>
            <a:xfrm>
              <a:off x="8697100" y="16117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3"/>
            <p:cNvSpPr/>
            <p:nvPr/>
          </p:nvSpPr>
          <p:spPr>
            <a:xfrm>
              <a:off x="993025" y="48096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3"/>
            <p:cNvSpPr/>
            <p:nvPr/>
          </p:nvSpPr>
          <p:spPr>
            <a:xfrm>
              <a:off x="8494900" y="48522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199"/>
        <p:cNvGrpSpPr/>
        <p:nvPr/>
      </p:nvGrpSpPr>
      <p:grpSpPr>
        <a:xfrm>
          <a:off x="0" y="0"/>
          <a:ext cx="0" cy="0"/>
          <a:chOff x="0" y="0"/>
          <a:chExt cx="0" cy="0"/>
        </a:xfrm>
      </p:grpSpPr>
      <p:sp>
        <p:nvSpPr>
          <p:cNvPr id="1200" name="Google Shape;1200;p14"/>
          <p:cNvSpPr txBox="1">
            <a:spLocks noGrp="1"/>
          </p:cNvSpPr>
          <p:nvPr>
            <p:ph type="title"/>
          </p:nvPr>
        </p:nvSpPr>
        <p:spPr>
          <a:xfrm rot="-868">
            <a:off x="2790150" y="3130147"/>
            <a:ext cx="3563700" cy="4620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18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201" name="Google Shape;1201;p14"/>
          <p:cNvSpPr txBox="1">
            <a:spLocks noGrp="1"/>
          </p:cNvSpPr>
          <p:nvPr>
            <p:ph type="subTitle" idx="1"/>
          </p:nvPr>
        </p:nvSpPr>
        <p:spPr>
          <a:xfrm>
            <a:off x="1342800" y="1550913"/>
            <a:ext cx="6458400" cy="153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30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202" name="Google Shape;1202;p14"/>
          <p:cNvGrpSpPr/>
          <p:nvPr/>
        </p:nvGrpSpPr>
        <p:grpSpPr>
          <a:xfrm rot="10800000">
            <a:off x="1912920" y="4248254"/>
            <a:ext cx="1192379" cy="1332369"/>
            <a:chOff x="2507604" y="3527223"/>
            <a:chExt cx="1192379" cy="1332369"/>
          </a:xfrm>
        </p:grpSpPr>
        <p:sp>
          <p:nvSpPr>
            <p:cNvPr id="1203" name="Google Shape;1203;p14"/>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14"/>
          <p:cNvGrpSpPr/>
          <p:nvPr/>
        </p:nvGrpSpPr>
        <p:grpSpPr>
          <a:xfrm>
            <a:off x="-137173" y="-380099"/>
            <a:ext cx="9816213" cy="5913638"/>
            <a:chOff x="-137173" y="-380099"/>
            <a:chExt cx="9816213" cy="5913638"/>
          </a:xfrm>
        </p:grpSpPr>
        <p:grpSp>
          <p:nvGrpSpPr>
            <p:cNvPr id="1209" name="Google Shape;1209;p14"/>
            <p:cNvGrpSpPr/>
            <p:nvPr/>
          </p:nvGrpSpPr>
          <p:grpSpPr>
            <a:xfrm rot="10800000">
              <a:off x="8547547" y="-44941"/>
              <a:ext cx="791278" cy="914616"/>
              <a:chOff x="6538254" y="3028146"/>
              <a:chExt cx="791278" cy="914616"/>
            </a:xfrm>
          </p:grpSpPr>
          <p:sp>
            <p:nvSpPr>
              <p:cNvPr id="1210" name="Google Shape;1210;p14"/>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14"/>
            <p:cNvGrpSpPr/>
            <p:nvPr/>
          </p:nvGrpSpPr>
          <p:grpSpPr>
            <a:xfrm rot="10800000">
              <a:off x="8238907" y="3737038"/>
              <a:ext cx="959633" cy="642679"/>
              <a:chOff x="3514214" y="3195454"/>
              <a:chExt cx="959633" cy="642679"/>
            </a:xfrm>
          </p:grpSpPr>
          <p:sp>
            <p:nvSpPr>
              <p:cNvPr id="1221" name="Google Shape;1221;p14"/>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14"/>
            <p:cNvGrpSpPr/>
            <p:nvPr/>
          </p:nvGrpSpPr>
          <p:grpSpPr>
            <a:xfrm rot="10800000">
              <a:off x="4015880" y="-117340"/>
              <a:ext cx="216854" cy="546281"/>
              <a:chOff x="1696320" y="1930080"/>
              <a:chExt cx="216854" cy="546281"/>
            </a:xfrm>
          </p:grpSpPr>
          <p:sp>
            <p:nvSpPr>
              <p:cNvPr id="1226" name="Google Shape;1226;p14"/>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14"/>
            <p:cNvGrpSpPr/>
            <p:nvPr/>
          </p:nvGrpSpPr>
          <p:grpSpPr>
            <a:xfrm rot="10800000">
              <a:off x="7585201" y="4409919"/>
              <a:ext cx="1147488" cy="1123620"/>
              <a:chOff x="4733815" y="1730132"/>
              <a:chExt cx="1147488" cy="1123620"/>
            </a:xfrm>
          </p:grpSpPr>
          <p:sp>
            <p:nvSpPr>
              <p:cNvPr id="1230" name="Google Shape;1230;p14"/>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14"/>
            <p:cNvGrpSpPr/>
            <p:nvPr/>
          </p:nvGrpSpPr>
          <p:grpSpPr>
            <a:xfrm rot="10800000">
              <a:off x="8389095" y="1268511"/>
              <a:ext cx="1289945" cy="856775"/>
              <a:chOff x="7726039" y="1895510"/>
              <a:chExt cx="1289945" cy="856775"/>
            </a:xfrm>
          </p:grpSpPr>
          <p:sp>
            <p:nvSpPr>
              <p:cNvPr id="1240" name="Google Shape;1240;p14"/>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4"/>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14"/>
            <p:cNvGrpSpPr/>
            <p:nvPr/>
          </p:nvGrpSpPr>
          <p:grpSpPr>
            <a:xfrm rot="10800000">
              <a:off x="2855750" y="-380099"/>
              <a:ext cx="1029913" cy="1003733"/>
              <a:chOff x="8062715" y="2982812"/>
              <a:chExt cx="1029913" cy="1003733"/>
            </a:xfrm>
          </p:grpSpPr>
          <p:sp>
            <p:nvSpPr>
              <p:cNvPr id="1273" name="Google Shape;1273;p14"/>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14"/>
            <p:cNvGrpSpPr/>
            <p:nvPr/>
          </p:nvGrpSpPr>
          <p:grpSpPr>
            <a:xfrm rot="10800000">
              <a:off x="-137173" y="3568103"/>
              <a:ext cx="985417" cy="1106869"/>
              <a:chOff x="1237810" y="3563249"/>
              <a:chExt cx="985417" cy="1106869"/>
            </a:xfrm>
          </p:grpSpPr>
          <p:sp>
            <p:nvSpPr>
              <p:cNvPr id="1286" name="Google Shape;1286;p14"/>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14"/>
            <p:cNvGrpSpPr/>
            <p:nvPr/>
          </p:nvGrpSpPr>
          <p:grpSpPr>
            <a:xfrm rot="10800000">
              <a:off x="224530" y="2169057"/>
              <a:ext cx="426015" cy="459033"/>
              <a:chOff x="2173334" y="3012855"/>
              <a:chExt cx="426015" cy="459033"/>
            </a:xfrm>
          </p:grpSpPr>
          <p:sp>
            <p:nvSpPr>
              <p:cNvPr id="1322" name="Google Shape;1322;p14"/>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14"/>
            <p:cNvGrpSpPr/>
            <p:nvPr/>
          </p:nvGrpSpPr>
          <p:grpSpPr>
            <a:xfrm rot="10800000">
              <a:off x="8347676" y="2990712"/>
              <a:ext cx="385018" cy="553783"/>
              <a:chOff x="2283660" y="1820989"/>
              <a:chExt cx="385018" cy="553783"/>
            </a:xfrm>
          </p:grpSpPr>
          <p:sp>
            <p:nvSpPr>
              <p:cNvPr id="1326" name="Google Shape;1326;p14"/>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14"/>
            <p:cNvSpPr/>
            <p:nvPr/>
          </p:nvSpPr>
          <p:spPr>
            <a:xfrm>
              <a:off x="8321657" y="91365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rot="4232604">
              <a:off x="7875758" y="40292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rot="-7331114">
              <a:off x="929417" y="256207"/>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4"/>
            <p:cNvSpPr/>
            <p:nvPr/>
          </p:nvSpPr>
          <p:spPr>
            <a:xfrm rot="9213018">
              <a:off x="2646567" y="420071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4"/>
            <p:cNvSpPr/>
            <p:nvPr/>
          </p:nvSpPr>
          <p:spPr>
            <a:xfrm>
              <a:off x="2747425" y="426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4"/>
            <p:cNvSpPr/>
            <p:nvPr/>
          </p:nvSpPr>
          <p:spPr>
            <a:xfrm>
              <a:off x="5240600" y="134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4"/>
            <p:cNvSpPr/>
            <p:nvPr/>
          </p:nvSpPr>
          <p:spPr>
            <a:xfrm>
              <a:off x="8321650" y="2368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4"/>
            <p:cNvSpPr/>
            <p:nvPr/>
          </p:nvSpPr>
          <p:spPr>
            <a:xfrm>
              <a:off x="8762075" y="36316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p:nvPr/>
          </p:nvSpPr>
          <p:spPr>
            <a:xfrm>
              <a:off x="8665000" y="10477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4"/>
            <p:cNvSpPr/>
            <p:nvPr/>
          </p:nvSpPr>
          <p:spPr>
            <a:xfrm>
              <a:off x="4072000" y="46749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4"/>
            <p:cNvSpPr/>
            <p:nvPr/>
          </p:nvSpPr>
          <p:spPr>
            <a:xfrm>
              <a:off x="6981500" y="49504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4"/>
            <p:cNvSpPr/>
            <p:nvPr/>
          </p:nvSpPr>
          <p:spPr>
            <a:xfrm>
              <a:off x="203275" y="48133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4"/>
            <p:cNvSpPr/>
            <p:nvPr/>
          </p:nvSpPr>
          <p:spPr>
            <a:xfrm>
              <a:off x="160675" y="27027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348"/>
        <p:cNvGrpSpPr/>
        <p:nvPr/>
      </p:nvGrpSpPr>
      <p:grpSpPr>
        <a:xfrm>
          <a:off x="0" y="0"/>
          <a:ext cx="0" cy="0"/>
          <a:chOff x="0" y="0"/>
          <a:chExt cx="0" cy="0"/>
        </a:xfrm>
      </p:grpSpPr>
      <p:sp>
        <p:nvSpPr>
          <p:cNvPr id="1349" name="Google Shape;1349;p15"/>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50" name="Google Shape;1350;p15"/>
          <p:cNvGrpSpPr/>
          <p:nvPr/>
        </p:nvGrpSpPr>
        <p:grpSpPr>
          <a:xfrm>
            <a:off x="-519435" y="-309032"/>
            <a:ext cx="10340672" cy="6182899"/>
            <a:chOff x="-519435" y="-309032"/>
            <a:chExt cx="10340672" cy="6182899"/>
          </a:xfrm>
        </p:grpSpPr>
        <p:grpSp>
          <p:nvGrpSpPr>
            <p:cNvPr id="1351" name="Google Shape;1351;p15"/>
            <p:cNvGrpSpPr/>
            <p:nvPr/>
          </p:nvGrpSpPr>
          <p:grpSpPr>
            <a:xfrm>
              <a:off x="-163221" y="4285371"/>
              <a:ext cx="791278" cy="914616"/>
              <a:chOff x="6538254" y="3028146"/>
              <a:chExt cx="791278" cy="914616"/>
            </a:xfrm>
          </p:grpSpPr>
          <p:sp>
            <p:nvSpPr>
              <p:cNvPr id="1352" name="Google Shape;1352;p15"/>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15"/>
            <p:cNvGrpSpPr/>
            <p:nvPr/>
          </p:nvGrpSpPr>
          <p:grpSpPr>
            <a:xfrm>
              <a:off x="-479824" y="3410754"/>
              <a:ext cx="959633" cy="642679"/>
              <a:chOff x="3514214" y="3195454"/>
              <a:chExt cx="959633" cy="642679"/>
            </a:xfrm>
          </p:grpSpPr>
          <p:sp>
            <p:nvSpPr>
              <p:cNvPr id="1363" name="Google Shape;1363;p15"/>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5"/>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5"/>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15"/>
            <p:cNvGrpSpPr/>
            <p:nvPr/>
          </p:nvGrpSpPr>
          <p:grpSpPr>
            <a:xfrm rot="-6199569">
              <a:off x="7122881" y="-70"/>
              <a:ext cx="216859" cy="546296"/>
              <a:chOff x="1696320" y="1930080"/>
              <a:chExt cx="216854" cy="546281"/>
            </a:xfrm>
          </p:grpSpPr>
          <p:sp>
            <p:nvSpPr>
              <p:cNvPr id="1368" name="Google Shape;1368;p15"/>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5"/>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5"/>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5"/>
            <p:cNvGrpSpPr/>
            <p:nvPr/>
          </p:nvGrpSpPr>
          <p:grpSpPr>
            <a:xfrm>
              <a:off x="-519435" y="177707"/>
              <a:ext cx="1147488" cy="1123620"/>
              <a:chOff x="4733815" y="1730132"/>
              <a:chExt cx="1147488" cy="1123620"/>
            </a:xfrm>
          </p:grpSpPr>
          <p:sp>
            <p:nvSpPr>
              <p:cNvPr id="1372" name="Google Shape;1372;p15"/>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15"/>
            <p:cNvGrpSpPr/>
            <p:nvPr/>
          </p:nvGrpSpPr>
          <p:grpSpPr>
            <a:xfrm rot="2396962">
              <a:off x="8515603" y="1635308"/>
              <a:ext cx="963351" cy="1416264"/>
              <a:chOff x="4985808" y="3185926"/>
              <a:chExt cx="963367" cy="1416287"/>
            </a:xfrm>
          </p:grpSpPr>
          <p:sp>
            <p:nvSpPr>
              <p:cNvPr id="1382" name="Google Shape;1382;p15"/>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 name="Google Shape;1383;p15"/>
              <p:cNvGrpSpPr/>
              <p:nvPr/>
            </p:nvGrpSpPr>
            <p:grpSpPr>
              <a:xfrm>
                <a:off x="5201774" y="3185926"/>
                <a:ext cx="535518" cy="1164104"/>
                <a:chOff x="5201774" y="3185926"/>
                <a:chExt cx="535518" cy="1164104"/>
              </a:xfrm>
            </p:grpSpPr>
            <p:sp>
              <p:nvSpPr>
                <p:cNvPr id="1384" name="Google Shape;1384;p15"/>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15"/>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5"/>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5"/>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5"/>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5"/>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5"/>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5"/>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5"/>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5"/>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5"/>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5"/>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5"/>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5"/>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5"/>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5"/>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5"/>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5"/>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5"/>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5"/>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5"/>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5"/>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5"/>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5"/>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5"/>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5"/>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5"/>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5"/>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5"/>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5"/>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5"/>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5"/>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5"/>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5"/>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5"/>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5"/>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5"/>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5"/>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5"/>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5"/>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5"/>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5"/>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5"/>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5"/>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5"/>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5"/>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5"/>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5"/>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5"/>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15"/>
            <p:cNvGrpSpPr/>
            <p:nvPr/>
          </p:nvGrpSpPr>
          <p:grpSpPr>
            <a:xfrm>
              <a:off x="8598611" y="3290670"/>
              <a:ext cx="590285" cy="801408"/>
              <a:chOff x="8044861" y="4131245"/>
              <a:chExt cx="590285" cy="801408"/>
            </a:xfrm>
          </p:grpSpPr>
          <p:sp>
            <p:nvSpPr>
              <p:cNvPr id="1455" name="Google Shape;1455;p15"/>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5"/>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5"/>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5"/>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5"/>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15"/>
            <p:cNvGrpSpPr/>
            <p:nvPr/>
          </p:nvGrpSpPr>
          <p:grpSpPr>
            <a:xfrm>
              <a:off x="7695914" y="10"/>
              <a:ext cx="1289945" cy="856775"/>
              <a:chOff x="7726039" y="1895510"/>
              <a:chExt cx="1289945" cy="856775"/>
            </a:xfrm>
          </p:grpSpPr>
          <p:sp>
            <p:nvSpPr>
              <p:cNvPr id="1461" name="Google Shape;1461;p15"/>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5"/>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5"/>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5"/>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5"/>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5"/>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5"/>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5"/>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5"/>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5"/>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5"/>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5"/>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5"/>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5"/>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5"/>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5"/>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5"/>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5"/>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5"/>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5"/>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5"/>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5"/>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5"/>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5"/>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5"/>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5"/>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5"/>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5"/>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5"/>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5"/>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5"/>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5"/>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15"/>
            <p:cNvGrpSpPr/>
            <p:nvPr/>
          </p:nvGrpSpPr>
          <p:grpSpPr>
            <a:xfrm>
              <a:off x="8432091" y="946375"/>
              <a:ext cx="461630" cy="927121"/>
              <a:chOff x="6791228" y="1599925"/>
              <a:chExt cx="461630" cy="927121"/>
            </a:xfrm>
          </p:grpSpPr>
          <p:sp>
            <p:nvSpPr>
              <p:cNvPr id="1494" name="Google Shape;1494;p15"/>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5"/>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5"/>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15"/>
            <p:cNvGrpSpPr/>
            <p:nvPr/>
          </p:nvGrpSpPr>
          <p:grpSpPr>
            <a:xfrm>
              <a:off x="4801253" y="4637062"/>
              <a:ext cx="1029913" cy="1003733"/>
              <a:chOff x="8062715" y="2982812"/>
              <a:chExt cx="1029913" cy="1003733"/>
            </a:xfrm>
          </p:grpSpPr>
          <p:sp>
            <p:nvSpPr>
              <p:cNvPr id="1498" name="Google Shape;1498;p15"/>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5"/>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5"/>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5"/>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5"/>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5"/>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5"/>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5"/>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5"/>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5"/>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5"/>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5"/>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15"/>
            <p:cNvGrpSpPr/>
            <p:nvPr/>
          </p:nvGrpSpPr>
          <p:grpSpPr>
            <a:xfrm>
              <a:off x="167809" y="2800605"/>
              <a:ext cx="426015" cy="459033"/>
              <a:chOff x="2173334" y="3012855"/>
              <a:chExt cx="426015" cy="459033"/>
            </a:xfrm>
          </p:grpSpPr>
          <p:sp>
            <p:nvSpPr>
              <p:cNvPr id="1511" name="Google Shape;1511;p15"/>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5"/>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5"/>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15"/>
            <p:cNvGrpSpPr/>
            <p:nvPr/>
          </p:nvGrpSpPr>
          <p:grpSpPr>
            <a:xfrm>
              <a:off x="7951629" y="4541498"/>
              <a:ext cx="1192379" cy="1332369"/>
              <a:chOff x="2507604" y="3527223"/>
              <a:chExt cx="1192379" cy="1332369"/>
            </a:xfrm>
          </p:grpSpPr>
          <p:sp>
            <p:nvSpPr>
              <p:cNvPr id="1515" name="Google Shape;1515;p15"/>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5"/>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5"/>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5"/>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5"/>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15"/>
            <p:cNvGrpSpPr/>
            <p:nvPr/>
          </p:nvGrpSpPr>
          <p:grpSpPr>
            <a:xfrm>
              <a:off x="813110" y="4769789"/>
              <a:ext cx="385018" cy="553783"/>
              <a:chOff x="2283660" y="1820989"/>
              <a:chExt cx="385018" cy="553783"/>
            </a:xfrm>
          </p:grpSpPr>
          <p:sp>
            <p:nvSpPr>
              <p:cNvPr id="1521" name="Google Shape;1521;p15"/>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5"/>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5"/>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5"/>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5"/>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5"/>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5"/>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5"/>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5"/>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15"/>
            <p:cNvGrpSpPr/>
            <p:nvPr/>
          </p:nvGrpSpPr>
          <p:grpSpPr>
            <a:xfrm flipH="1">
              <a:off x="543175" y="-309032"/>
              <a:ext cx="1577905" cy="828125"/>
              <a:chOff x="350375" y="2608781"/>
              <a:chExt cx="1577905" cy="828125"/>
            </a:xfrm>
          </p:grpSpPr>
          <p:sp>
            <p:nvSpPr>
              <p:cNvPr id="1531" name="Google Shape;1531;p15"/>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5"/>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5"/>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5"/>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5"/>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5"/>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5"/>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5"/>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5"/>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5"/>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5"/>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5"/>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 name="Google Shape;1543;p15"/>
            <p:cNvSpPr/>
            <p:nvPr/>
          </p:nvSpPr>
          <p:spPr>
            <a:xfrm>
              <a:off x="6401307" y="1169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5"/>
            <p:cNvSpPr/>
            <p:nvPr/>
          </p:nvSpPr>
          <p:spPr>
            <a:xfrm rot="4232604">
              <a:off x="6108583" y="4781233"/>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5"/>
            <p:cNvSpPr/>
            <p:nvPr/>
          </p:nvSpPr>
          <p:spPr>
            <a:xfrm rot="-7331114">
              <a:off x="8553779" y="3165820"/>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5"/>
            <p:cNvSpPr/>
            <p:nvPr/>
          </p:nvSpPr>
          <p:spPr>
            <a:xfrm rot="9213018">
              <a:off x="225942" y="230491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5"/>
            <p:cNvSpPr/>
            <p:nvPr/>
          </p:nvSpPr>
          <p:spPr>
            <a:xfrm>
              <a:off x="479800" y="42045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5"/>
            <p:cNvSpPr/>
            <p:nvPr/>
          </p:nvSpPr>
          <p:spPr>
            <a:xfrm>
              <a:off x="4656550" y="4916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5"/>
            <p:cNvSpPr/>
            <p:nvPr/>
          </p:nvSpPr>
          <p:spPr>
            <a:xfrm>
              <a:off x="359513" y="837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5"/>
            <p:cNvSpPr/>
            <p:nvPr/>
          </p:nvSpPr>
          <p:spPr>
            <a:xfrm>
              <a:off x="6724100" y="1777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5"/>
            <p:cNvSpPr/>
            <p:nvPr/>
          </p:nvSpPr>
          <p:spPr>
            <a:xfrm>
              <a:off x="8872450" y="946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5"/>
            <p:cNvSpPr/>
            <p:nvPr/>
          </p:nvSpPr>
          <p:spPr>
            <a:xfrm>
              <a:off x="8641600" y="42954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5"/>
            <p:cNvSpPr/>
            <p:nvPr/>
          </p:nvSpPr>
          <p:spPr>
            <a:xfrm>
              <a:off x="5902400" y="47698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5"/>
            <p:cNvSpPr/>
            <p:nvPr/>
          </p:nvSpPr>
          <p:spPr>
            <a:xfrm>
              <a:off x="167800" y="26069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BLANK_1_1_1_1_2">
    <p:spTree>
      <p:nvGrpSpPr>
        <p:cNvPr id="1" name="Shape 1555"/>
        <p:cNvGrpSpPr/>
        <p:nvPr/>
      </p:nvGrpSpPr>
      <p:grpSpPr>
        <a:xfrm>
          <a:off x="0" y="0"/>
          <a:ext cx="0" cy="0"/>
          <a:chOff x="0" y="0"/>
          <a:chExt cx="0" cy="0"/>
        </a:xfrm>
      </p:grpSpPr>
      <p:sp>
        <p:nvSpPr>
          <p:cNvPr id="1556" name="Google Shape;1556;p16"/>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57" name="Google Shape;1557;p16"/>
          <p:cNvGrpSpPr/>
          <p:nvPr/>
        </p:nvGrpSpPr>
        <p:grpSpPr>
          <a:xfrm>
            <a:off x="-510173" y="-330440"/>
            <a:ext cx="10047900" cy="5926677"/>
            <a:chOff x="-510173" y="-330440"/>
            <a:chExt cx="10047900" cy="5926677"/>
          </a:xfrm>
        </p:grpSpPr>
        <p:grpSp>
          <p:nvGrpSpPr>
            <p:cNvPr id="1558" name="Google Shape;1558;p16"/>
            <p:cNvGrpSpPr/>
            <p:nvPr/>
          </p:nvGrpSpPr>
          <p:grpSpPr>
            <a:xfrm>
              <a:off x="1175566" y="4681621"/>
              <a:ext cx="791278" cy="914616"/>
              <a:chOff x="6538254" y="3028146"/>
              <a:chExt cx="791278" cy="914616"/>
            </a:xfrm>
          </p:grpSpPr>
          <p:sp>
            <p:nvSpPr>
              <p:cNvPr id="1559" name="Google Shape;1559;p16"/>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6"/>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6"/>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6"/>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6"/>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6"/>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6"/>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6"/>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6"/>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6"/>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6"/>
            <p:cNvGrpSpPr/>
            <p:nvPr/>
          </p:nvGrpSpPr>
          <p:grpSpPr>
            <a:xfrm>
              <a:off x="4276" y="4507154"/>
              <a:ext cx="959633" cy="642679"/>
              <a:chOff x="3514214" y="3195454"/>
              <a:chExt cx="959633" cy="642679"/>
            </a:xfrm>
          </p:grpSpPr>
          <p:sp>
            <p:nvSpPr>
              <p:cNvPr id="1570" name="Google Shape;1570;p16"/>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6"/>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6"/>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6"/>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16"/>
            <p:cNvGrpSpPr/>
            <p:nvPr/>
          </p:nvGrpSpPr>
          <p:grpSpPr>
            <a:xfrm rot="-6501966">
              <a:off x="7736846" y="-1042"/>
              <a:ext cx="216862" cy="546303"/>
              <a:chOff x="1696320" y="1930080"/>
              <a:chExt cx="216854" cy="546281"/>
            </a:xfrm>
          </p:grpSpPr>
          <p:sp>
            <p:nvSpPr>
              <p:cNvPr id="1575" name="Google Shape;1575;p16"/>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6"/>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6"/>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16"/>
            <p:cNvGrpSpPr/>
            <p:nvPr/>
          </p:nvGrpSpPr>
          <p:grpSpPr>
            <a:xfrm>
              <a:off x="-510173" y="2628820"/>
              <a:ext cx="1147488" cy="1123620"/>
              <a:chOff x="4733815" y="1730132"/>
              <a:chExt cx="1147488" cy="1123620"/>
            </a:xfrm>
          </p:grpSpPr>
          <p:sp>
            <p:nvSpPr>
              <p:cNvPr id="1579" name="Google Shape;1579;p16"/>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6"/>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6"/>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6"/>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6"/>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6"/>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6"/>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6"/>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6"/>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16"/>
            <p:cNvGrpSpPr/>
            <p:nvPr/>
          </p:nvGrpSpPr>
          <p:grpSpPr>
            <a:xfrm>
              <a:off x="188961" y="-261405"/>
              <a:ext cx="590285" cy="801408"/>
              <a:chOff x="8044861" y="4131245"/>
              <a:chExt cx="590285" cy="801408"/>
            </a:xfrm>
          </p:grpSpPr>
          <p:sp>
            <p:nvSpPr>
              <p:cNvPr id="1589" name="Google Shape;1589;p16"/>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6"/>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6"/>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6"/>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6"/>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16"/>
            <p:cNvGrpSpPr/>
            <p:nvPr/>
          </p:nvGrpSpPr>
          <p:grpSpPr>
            <a:xfrm>
              <a:off x="963889" y="-330440"/>
              <a:ext cx="1289945" cy="856775"/>
              <a:chOff x="7726039" y="1895510"/>
              <a:chExt cx="1289945" cy="856775"/>
            </a:xfrm>
          </p:grpSpPr>
          <p:sp>
            <p:nvSpPr>
              <p:cNvPr id="1595" name="Google Shape;1595;p16"/>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6"/>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6"/>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6"/>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6"/>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6"/>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6"/>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6"/>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6"/>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6"/>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6"/>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6"/>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6"/>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6"/>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6"/>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6"/>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6"/>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6"/>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6"/>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6"/>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6"/>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6"/>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6"/>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6"/>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6"/>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6"/>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6"/>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6"/>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6"/>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6"/>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6"/>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6"/>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16"/>
            <p:cNvGrpSpPr/>
            <p:nvPr/>
          </p:nvGrpSpPr>
          <p:grpSpPr>
            <a:xfrm>
              <a:off x="8534503" y="1242963"/>
              <a:ext cx="461630" cy="927121"/>
              <a:chOff x="6791228" y="1599925"/>
              <a:chExt cx="461630" cy="927121"/>
            </a:xfrm>
          </p:grpSpPr>
          <p:sp>
            <p:nvSpPr>
              <p:cNvPr id="1628" name="Google Shape;1628;p16"/>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6"/>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6"/>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 name="Google Shape;1631;p16"/>
            <p:cNvGrpSpPr/>
            <p:nvPr/>
          </p:nvGrpSpPr>
          <p:grpSpPr>
            <a:xfrm>
              <a:off x="-451385" y="661712"/>
              <a:ext cx="1029913" cy="1003733"/>
              <a:chOff x="8062715" y="2982812"/>
              <a:chExt cx="1029913" cy="1003733"/>
            </a:xfrm>
          </p:grpSpPr>
          <p:sp>
            <p:nvSpPr>
              <p:cNvPr id="1632" name="Google Shape;1632;p16"/>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6"/>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6"/>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6"/>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6"/>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6"/>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6"/>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6"/>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6"/>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6"/>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6"/>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6"/>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16"/>
            <p:cNvGrpSpPr/>
            <p:nvPr/>
          </p:nvGrpSpPr>
          <p:grpSpPr>
            <a:xfrm>
              <a:off x="8552310" y="2407174"/>
              <a:ext cx="985417" cy="1106869"/>
              <a:chOff x="1237810" y="3563249"/>
              <a:chExt cx="985417" cy="1106869"/>
            </a:xfrm>
          </p:grpSpPr>
          <p:sp>
            <p:nvSpPr>
              <p:cNvPr id="1645" name="Google Shape;1645;p16"/>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6"/>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6"/>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6"/>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6"/>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6"/>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6"/>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6"/>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6"/>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6"/>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6"/>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6"/>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6"/>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6"/>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6"/>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6"/>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6"/>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6"/>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6"/>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6"/>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6"/>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6"/>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6"/>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6"/>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6"/>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6"/>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6"/>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6"/>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6"/>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6"/>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6"/>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6"/>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6"/>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6"/>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6"/>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16"/>
            <p:cNvGrpSpPr/>
            <p:nvPr/>
          </p:nvGrpSpPr>
          <p:grpSpPr>
            <a:xfrm>
              <a:off x="8552309" y="4369905"/>
              <a:ext cx="426015" cy="459033"/>
              <a:chOff x="2173334" y="3012855"/>
              <a:chExt cx="426015" cy="459033"/>
            </a:xfrm>
          </p:grpSpPr>
          <p:sp>
            <p:nvSpPr>
              <p:cNvPr id="1681" name="Google Shape;1681;p16"/>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6"/>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6"/>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16"/>
            <p:cNvGrpSpPr/>
            <p:nvPr/>
          </p:nvGrpSpPr>
          <p:grpSpPr>
            <a:xfrm>
              <a:off x="8240304" y="-126689"/>
              <a:ext cx="1192379" cy="1332369"/>
              <a:chOff x="2507604" y="3527223"/>
              <a:chExt cx="1192379" cy="1332369"/>
            </a:xfrm>
          </p:grpSpPr>
          <p:sp>
            <p:nvSpPr>
              <p:cNvPr id="1685" name="Google Shape;1685;p16"/>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6"/>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6"/>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6"/>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6"/>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16"/>
            <p:cNvGrpSpPr/>
            <p:nvPr/>
          </p:nvGrpSpPr>
          <p:grpSpPr>
            <a:xfrm>
              <a:off x="206785" y="1870239"/>
              <a:ext cx="385018" cy="553783"/>
              <a:chOff x="2283660" y="1820989"/>
              <a:chExt cx="385018" cy="553783"/>
            </a:xfrm>
          </p:grpSpPr>
          <p:sp>
            <p:nvSpPr>
              <p:cNvPr id="1691" name="Google Shape;1691;p16"/>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6"/>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6"/>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6"/>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6"/>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6"/>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6"/>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6"/>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6"/>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16"/>
            <p:cNvGrpSpPr/>
            <p:nvPr/>
          </p:nvGrpSpPr>
          <p:grpSpPr>
            <a:xfrm>
              <a:off x="7641825" y="4608581"/>
              <a:ext cx="1577905" cy="828125"/>
              <a:chOff x="350375" y="2608781"/>
              <a:chExt cx="1577905" cy="828125"/>
            </a:xfrm>
          </p:grpSpPr>
          <p:sp>
            <p:nvSpPr>
              <p:cNvPr id="1701" name="Google Shape;1701;p16"/>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6"/>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6"/>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6"/>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6"/>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6"/>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6"/>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6"/>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6"/>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6"/>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6"/>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6"/>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 name="Google Shape;1713;p16"/>
            <p:cNvSpPr/>
            <p:nvPr/>
          </p:nvSpPr>
          <p:spPr>
            <a:xfrm>
              <a:off x="8552307" y="21116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6"/>
            <p:cNvSpPr/>
            <p:nvPr/>
          </p:nvSpPr>
          <p:spPr>
            <a:xfrm rot="4232604">
              <a:off x="2295383" y="8187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6"/>
            <p:cNvSpPr/>
            <p:nvPr/>
          </p:nvSpPr>
          <p:spPr>
            <a:xfrm rot="-7331114">
              <a:off x="8727367" y="38097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6"/>
            <p:cNvSpPr/>
            <p:nvPr/>
          </p:nvSpPr>
          <p:spPr>
            <a:xfrm rot="9213018">
              <a:off x="366667" y="39051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6"/>
            <p:cNvSpPr/>
            <p:nvPr/>
          </p:nvSpPr>
          <p:spPr>
            <a:xfrm>
              <a:off x="1146450" y="2508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6"/>
            <p:cNvSpPr/>
            <p:nvPr/>
          </p:nvSpPr>
          <p:spPr>
            <a:xfrm>
              <a:off x="7255325" y="3346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6"/>
            <p:cNvSpPr/>
            <p:nvPr/>
          </p:nvSpPr>
          <p:spPr>
            <a:xfrm>
              <a:off x="8872750" y="12700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6"/>
            <p:cNvSpPr/>
            <p:nvPr/>
          </p:nvSpPr>
          <p:spPr>
            <a:xfrm>
              <a:off x="8600500" y="40400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6"/>
            <p:cNvSpPr/>
            <p:nvPr/>
          </p:nvSpPr>
          <p:spPr>
            <a:xfrm>
              <a:off x="2383200" y="4953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6"/>
            <p:cNvSpPr/>
            <p:nvPr/>
          </p:nvSpPr>
          <p:spPr>
            <a:xfrm>
              <a:off x="462800" y="15631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6"/>
            <p:cNvSpPr/>
            <p:nvPr/>
          </p:nvSpPr>
          <p:spPr>
            <a:xfrm>
              <a:off x="188950" y="42700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BLANK_1_2_2">
    <p:spTree>
      <p:nvGrpSpPr>
        <p:cNvPr id="1" name="Shape 1724"/>
        <p:cNvGrpSpPr/>
        <p:nvPr/>
      </p:nvGrpSpPr>
      <p:grpSpPr>
        <a:xfrm>
          <a:off x="0" y="0"/>
          <a:ext cx="0" cy="0"/>
          <a:chOff x="0" y="0"/>
          <a:chExt cx="0" cy="0"/>
        </a:xfrm>
      </p:grpSpPr>
      <p:sp>
        <p:nvSpPr>
          <p:cNvPr id="1725" name="Google Shape;1725;p17"/>
          <p:cNvSpPr txBox="1">
            <a:spLocks noGrp="1"/>
          </p:cNvSpPr>
          <p:nvPr>
            <p:ph type="subTitle" idx="1"/>
          </p:nvPr>
        </p:nvSpPr>
        <p:spPr>
          <a:xfrm>
            <a:off x="5082150" y="2579713"/>
            <a:ext cx="2424000" cy="10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726" name="Google Shape;1726;p17"/>
          <p:cNvSpPr txBox="1">
            <a:spLocks noGrp="1"/>
          </p:cNvSpPr>
          <p:nvPr>
            <p:ph type="title"/>
          </p:nvPr>
        </p:nvSpPr>
        <p:spPr>
          <a:xfrm>
            <a:off x="5082150" y="1540688"/>
            <a:ext cx="2424000" cy="1116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grpSp>
        <p:nvGrpSpPr>
          <p:cNvPr id="1727" name="Google Shape;1727;p17"/>
          <p:cNvGrpSpPr/>
          <p:nvPr/>
        </p:nvGrpSpPr>
        <p:grpSpPr>
          <a:xfrm>
            <a:off x="45222" y="-681652"/>
            <a:ext cx="9365882" cy="5935484"/>
            <a:chOff x="45222" y="-681652"/>
            <a:chExt cx="9365882" cy="5935484"/>
          </a:xfrm>
        </p:grpSpPr>
        <p:grpSp>
          <p:nvGrpSpPr>
            <p:cNvPr id="1728" name="Google Shape;1728;p17"/>
            <p:cNvGrpSpPr/>
            <p:nvPr/>
          </p:nvGrpSpPr>
          <p:grpSpPr>
            <a:xfrm>
              <a:off x="4572011" y="4204418"/>
              <a:ext cx="791276" cy="1049415"/>
              <a:chOff x="3014914" y="2813161"/>
              <a:chExt cx="403980" cy="535771"/>
            </a:xfrm>
          </p:grpSpPr>
          <p:sp>
            <p:nvSpPr>
              <p:cNvPr id="1729" name="Google Shape;1729;p17"/>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7"/>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7"/>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7"/>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7"/>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7"/>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7"/>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7"/>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7"/>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7"/>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7"/>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7"/>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7"/>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7"/>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7"/>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7"/>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7"/>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7"/>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7"/>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7"/>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7"/>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7"/>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7"/>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17"/>
            <p:cNvGrpSpPr/>
            <p:nvPr/>
          </p:nvGrpSpPr>
          <p:grpSpPr>
            <a:xfrm>
              <a:off x="8660495" y="4455992"/>
              <a:ext cx="216854" cy="546281"/>
              <a:chOff x="1696320" y="1930080"/>
              <a:chExt cx="216854" cy="546281"/>
            </a:xfrm>
          </p:grpSpPr>
          <p:sp>
            <p:nvSpPr>
              <p:cNvPr id="1753" name="Google Shape;1753;p17"/>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7"/>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7"/>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17"/>
            <p:cNvGrpSpPr/>
            <p:nvPr/>
          </p:nvGrpSpPr>
          <p:grpSpPr>
            <a:xfrm>
              <a:off x="8519911" y="1416270"/>
              <a:ext cx="590285" cy="801408"/>
              <a:chOff x="8044861" y="4131245"/>
              <a:chExt cx="590285" cy="801408"/>
            </a:xfrm>
          </p:grpSpPr>
          <p:sp>
            <p:nvSpPr>
              <p:cNvPr id="1757" name="Google Shape;1757;p17"/>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7"/>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7"/>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7"/>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7"/>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 name="Google Shape;1762;p17"/>
            <p:cNvGrpSpPr/>
            <p:nvPr/>
          </p:nvGrpSpPr>
          <p:grpSpPr>
            <a:xfrm>
              <a:off x="8381190" y="2749137"/>
              <a:ext cx="1029913" cy="1003733"/>
              <a:chOff x="8062715" y="2982812"/>
              <a:chExt cx="1029913" cy="1003733"/>
            </a:xfrm>
          </p:grpSpPr>
          <p:sp>
            <p:nvSpPr>
              <p:cNvPr id="1763" name="Google Shape;1763;p17"/>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7"/>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7"/>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7"/>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7"/>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7"/>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7"/>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7"/>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7"/>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7"/>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7"/>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7"/>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17"/>
            <p:cNvGrpSpPr/>
            <p:nvPr/>
          </p:nvGrpSpPr>
          <p:grpSpPr>
            <a:xfrm>
              <a:off x="5697967" y="-681652"/>
              <a:ext cx="1192379" cy="1332369"/>
              <a:chOff x="2507604" y="3527223"/>
              <a:chExt cx="1192379" cy="1332369"/>
            </a:xfrm>
          </p:grpSpPr>
          <p:sp>
            <p:nvSpPr>
              <p:cNvPr id="1776" name="Google Shape;1776;p17"/>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7"/>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7"/>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7"/>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7"/>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17"/>
            <p:cNvGrpSpPr/>
            <p:nvPr/>
          </p:nvGrpSpPr>
          <p:grpSpPr>
            <a:xfrm>
              <a:off x="216435" y="2225589"/>
              <a:ext cx="385018" cy="553783"/>
              <a:chOff x="2283660" y="1820989"/>
              <a:chExt cx="385018" cy="553783"/>
            </a:xfrm>
          </p:grpSpPr>
          <p:sp>
            <p:nvSpPr>
              <p:cNvPr id="1782" name="Google Shape;1782;p17"/>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7"/>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7"/>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7"/>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7"/>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7"/>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7"/>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7"/>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7"/>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17"/>
            <p:cNvSpPr/>
            <p:nvPr/>
          </p:nvSpPr>
          <p:spPr>
            <a:xfrm>
              <a:off x="8705932" y="307393"/>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7"/>
            <p:cNvSpPr/>
            <p:nvPr/>
          </p:nvSpPr>
          <p:spPr>
            <a:xfrm rot="4232604">
              <a:off x="1902408" y="4716233"/>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7"/>
            <p:cNvSpPr/>
            <p:nvPr/>
          </p:nvSpPr>
          <p:spPr>
            <a:xfrm rot="-7331114">
              <a:off x="126392" y="22183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7"/>
            <p:cNvSpPr/>
            <p:nvPr/>
          </p:nvSpPr>
          <p:spPr>
            <a:xfrm rot="9213018">
              <a:off x="8659817" y="22578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7"/>
            <p:cNvSpPr/>
            <p:nvPr/>
          </p:nvSpPr>
          <p:spPr>
            <a:xfrm>
              <a:off x="7867625" y="4851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7"/>
            <p:cNvSpPr/>
            <p:nvPr/>
          </p:nvSpPr>
          <p:spPr>
            <a:xfrm>
              <a:off x="8660500" y="40078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7"/>
            <p:cNvSpPr/>
            <p:nvPr/>
          </p:nvSpPr>
          <p:spPr>
            <a:xfrm>
              <a:off x="8874850" y="11224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7"/>
            <p:cNvSpPr/>
            <p:nvPr/>
          </p:nvSpPr>
          <p:spPr>
            <a:xfrm>
              <a:off x="7165000" y="1617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7"/>
            <p:cNvSpPr/>
            <p:nvPr/>
          </p:nvSpPr>
          <p:spPr>
            <a:xfrm>
              <a:off x="5320675" y="49596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7"/>
            <p:cNvSpPr/>
            <p:nvPr/>
          </p:nvSpPr>
          <p:spPr>
            <a:xfrm>
              <a:off x="1705250" y="4808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7"/>
            <p:cNvSpPr/>
            <p:nvPr/>
          </p:nvSpPr>
          <p:spPr>
            <a:xfrm>
              <a:off x="307600" y="41009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7"/>
            <p:cNvSpPr/>
            <p:nvPr/>
          </p:nvSpPr>
          <p:spPr>
            <a:xfrm>
              <a:off x="387638" y="6507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BLANK_1_2_1">
    <p:spTree>
      <p:nvGrpSpPr>
        <p:cNvPr id="1" name="Shape 1803"/>
        <p:cNvGrpSpPr/>
        <p:nvPr/>
      </p:nvGrpSpPr>
      <p:grpSpPr>
        <a:xfrm>
          <a:off x="0" y="0"/>
          <a:ext cx="0" cy="0"/>
          <a:chOff x="0" y="0"/>
          <a:chExt cx="0" cy="0"/>
        </a:xfrm>
      </p:grpSpPr>
      <p:sp>
        <p:nvSpPr>
          <p:cNvPr id="1804" name="Google Shape;1804;p18"/>
          <p:cNvSpPr txBox="1">
            <a:spLocks noGrp="1"/>
          </p:cNvSpPr>
          <p:nvPr>
            <p:ph type="subTitle" idx="1"/>
          </p:nvPr>
        </p:nvSpPr>
        <p:spPr>
          <a:xfrm>
            <a:off x="1550725" y="2741700"/>
            <a:ext cx="2605800" cy="1049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805" name="Google Shape;1805;p18"/>
          <p:cNvSpPr txBox="1">
            <a:spLocks noGrp="1"/>
          </p:cNvSpPr>
          <p:nvPr>
            <p:ph type="title"/>
          </p:nvPr>
        </p:nvSpPr>
        <p:spPr>
          <a:xfrm>
            <a:off x="1550726" y="1352100"/>
            <a:ext cx="2605800" cy="152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1806" name="Google Shape;1806;p18"/>
          <p:cNvSpPr>
            <a:spLocks noGrp="1"/>
          </p:cNvSpPr>
          <p:nvPr>
            <p:ph type="pic" idx="2"/>
          </p:nvPr>
        </p:nvSpPr>
        <p:spPr>
          <a:xfrm>
            <a:off x="4850670" y="561600"/>
            <a:ext cx="2742600" cy="4020300"/>
          </a:xfrm>
          <a:prstGeom prst="roundRect">
            <a:avLst>
              <a:gd name="adj" fmla="val 50000"/>
            </a:avLst>
          </a:prstGeom>
          <a:noFill/>
          <a:ln w="114300" cap="flat" cmpd="sng">
            <a:solidFill>
              <a:schemeClr val="dk2"/>
            </a:solidFill>
            <a:prstDash val="solid"/>
            <a:round/>
            <a:headEnd type="none" w="sm" len="sm"/>
            <a:tailEnd type="none" w="sm" len="sm"/>
          </a:ln>
        </p:spPr>
      </p:sp>
      <p:grpSp>
        <p:nvGrpSpPr>
          <p:cNvPr id="1807" name="Google Shape;1807;p18"/>
          <p:cNvGrpSpPr/>
          <p:nvPr/>
        </p:nvGrpSpPr>
        <p:grpSpPr>
          <a:xfrm>
            <a:off x="-129886" y="-339993"/>
            <a:ext cx="9641063" cy="6172079"/>
            <a:chOff x="-129886" y="-339993"/>
            <a:chExt cx="9641063" cy="6172079"/>
          </a:xfrm>
        </p:grpSpPr>
        <p:grpSp>
          <p:nvGrpSpPr>
            <p:cNvPr id="1808" name="Google Shape;1808;p18"/>
            <p:cNvGrpSpPr/>
            <p:nvPr/>
          </p:nvGrpSpPr>
          <p:grpSpPr>
            <a:xfrm rot="-2003859">
              <a:off x="3321561" y="4064941"/>
              <a:ext cx="1013680" cy="1622083"/>
              <a:chOff x="3131096" y="1179168"/>
              <a:chExt cx="1013765" cy="1622220"/>
            </a:xfrm>
          </p:grpSpPr>
          <p:sp>
            <p:nvSpPr>
              <p:cNvPr id="1809" name="Google Shape;1809;p18"/>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8"/>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8"/>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8"/>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8"/>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8"/>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8"/>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8"/>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8"/>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8"/>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8"/>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8"/>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8"/>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8"/>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8"/>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8"/>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8"/>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8"/>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8"/>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8"/>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8"/>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8"/>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8"/>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8"/>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8"/>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8"/>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8"/>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8"/>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8"/>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8"/>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8"/>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8"/>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18"/>
            <p:cNvGrpSpPr/>
            <p:nvPr/>
          </p:nvGrpSpPr>
          <p:grpSpPr>
            <a:xfrm>
              <a:off x="430511" y="4284605"/>
              <a:ext cx="791276" cy="1049415"/>
              <a:chOff x="3014914" y="2813161"/>
              <a:chExt cx="403980" cy="535771"/>
            </a:xfrm>
          </p:grpSpPr>
          <p:sp>
            <p:nvSpPr>
              <p:cNvPr id="1842" name="Google Shape;1842;p18"/>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8"/>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8"/>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8"/>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8"/>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8"/>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8"/>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8"/>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8"/>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8"/>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8"/>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8"/>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8"/>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8"/>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8"/>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8"/>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8"/>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8"/>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8"/>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8"/>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8"/>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8"/>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8"/>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18"/>
            <p:cNvGrpSpPr/>
            <p:nvPr/>
          </p:nvGrpSpPr>
          <p:grpSpPr>
            <a:xfrm>
              <a:off x="-129886" y="2652442"/>
              <a:ext cx="959633" cy="642679"/>
              <a:chOff x="3514214" y="3195454"/>
              <a:chExt cx="959633" cy="642679"/>
            </a:xfrm>
          </p:grpSpPr>
          <p:sp>
            <p:nvSpPr>
              <p:cNvPr id="1866" name="Google Shape;1866;p18"/>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8"/>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8"/>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8"/>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18"/>
            <p:cNvGrpSpPr/>
            <p:nvPr/>
          </p:nvGrpSpPr>
          <p:grpSpPr>
            <a:xfrm>
              <a:off x="1127020" y="4679655"/>
              <a:ext cx="216854" cy="546281"/>
              <a:chOff x="1696320" y="1930080"/>
              <a:chExt cx="216854" cy="546281"/>
            </a:xfrm>
          </p:grpSpPr>
          <p:sp>
            <p:nvSpPr>
              <p:cNvPr id="1871" name="Google Shape;1871;p18"/>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8"/>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8"/>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18"/>
            <p:cNvGrpSpPr/>
            <p:nvPr/>
          </p:nvGrpSpPr>
          <p:grpSpPr>
            <a:xfrm>
              <a:off x="780790" y="-339993"/>
              <a:ext cx="1147488" cy="1123620"/>
              <a:chOff x="4733815" y="1730132"/>
              <a:chExt cx="1147488" cy="1123620"/>
            </a:xfrm>
          </p:grpSpPr>
          <p:sp>
            <p:nvSpPr>
              <p:cNvPr id="1875" name="Google Shape;1875;p18"/>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8"/>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8"/>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8"/>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8"/>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8"/>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8"/>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8"/>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8"/>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18"/>
            <p:cNvGrpSpPr/>
            <p:nvPr/>
          </p:nvGrpSpPr>
          <p:grpSpPr>
            <a:xfrm>
              <a:off x="107361" y="3416845"/>
              <a:ext cx="590285" cy="801408"/>
              <a:chOff x="8044861" y="4131245"/>
              <a:chExt cx="590285" cy="801408"/>
            </a:xfrm>
          </p:grpSpPr>
          <p:sp>
            <p:nvSpPr>
              <p:cNvPr id="1885" name="Google Shape;1885;p18"/>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8"/>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8"/>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8"/>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8"/>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18"/>
            <p:cNvGrpSpPr/>
            <p:nvPr/>
          </p:nvGrpSpPr>
          <p:grpSpPr>
            <a:xfrm>
              <a:off x="-129886" y="632185"/>
              <a:ext cx="1289945" cy="856775"/>
              <a:chOff x="7726039" y="1895510"/>
              <a:chExt cx="1289945" cy="856775"/>
            </a:xfrm>
          </p:grpSpPr>
          <p:sp>
            <p:nvSpPr>
              <p:cNvPr id="1891" name="Google Shape;1891;p18"/>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8"/>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8"/>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8"/>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8"/>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8"/>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8"/>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8"/>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8"/>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8"/>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8"/>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8"/>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8"/>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8"/>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8"/>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8"/>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8"/>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8"/>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8"/>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8"/>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8"/>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8"/>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8"/>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8"/>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8"/>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8"/>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8"/>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8"/>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8"/>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8"/>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8"/>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8"/>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18"/>
            <p:cNvGrpSpPr/>
            <p:nvPr/>
          </p:nvGrpSpPr>
          <p:grpSpPr>
            <a:xfrm>
              <a:off x="2343078" y="-143500"/>
              <a:ext cx="461630" cy="927121"/>
              <a:chOff x="6791228" y="1599925"/>
              <a:chExt cx="461630" cy="927121"/>
            </a:xfrm>
          </p:grpSpPr>
          <p:sp>
            <p:nvSpPr>
              <p:cNvPr id="1924" name="Google Shape;1924;p18"/>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8"/>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8"/>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18"/>
            <p:cNvGrpSpPr/>
            <p:nvPr/>
          </p:nvGrpSpPr>
          <p:grpSpPr>
            <a:xfrm>
              <a:off x="2588828" y="4532762"/>
              <a:ext cx="1029913" cy="1003733"/>
              <a:chOff x="8062715" y="2982812"/>
              <a:chExt cx="1029913" cy="1003733"/>
            </a:xfrm>
          </p:grpSpPr>
          <p:sp>
            <p:nvSpPr>
              <p:cNvPr id="1928" name="Google Shape;1928;p18"/>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8"/>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8"/>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8"/>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8"/>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8"/>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8"/>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8"/>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8"/>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8"/>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8"/>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8"/>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 name="Google Shape;1940;p18"/>
            <p:cNvGrpSpPr/>
            <p:nvPr/>
          </p:nvGrpSpPr>
          <p:grpSpPr>
            <a:xfrm>
              <a:off x="8525760" y="2420349"/>
              <a:ext cx="985417" cy="1106869"/>
              <a:chOff x="1237810" y="3563249"/>
              <a:chExt cx="985417" cy="1106869"/>
            </a:xfrm>
          </p:grpSpPr>
          <p:sp>
            <p:nvSpPr>
              <p:cNvPr id="1941" name="Google Shape;1941;p18"/>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8"/>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8"/>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8"/>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8"/>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8"/>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8"/>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8"/>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8"/>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8"/>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8"/>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8"/>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8"/>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8"/>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8"/>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8"/>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8"/>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8"/>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8"/>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8"/>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8"/>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8"/>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8"/>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8"/>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8"/>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8"/>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8"/>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8"/>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8"/>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8"/>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8"/>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8"/>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8"/>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8"/>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8"/>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18"/>
            <p:cNvGrpSpPr/>
            <p:nvPr/>
          </p:nvGrpSpPr>
          <p:grpSpPr>
            <a:xfrm>
              <a:off x="8261684" y="454180"/>
              <a:ext cx="426015" cy="459033"/>
              <a:chOff x="2173334" y="3012855"/>
              <a:chExt cx="426015" cy="459033"/>
            </a:xfrm>
          </p:grpSpPr>
          <p:sp>
            <p:nvSpPr>
              <p:cNvPr id="1977" name="Google Shape;1977;p18"/>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8"/>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8"/>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18"/>
            <p:cNvGrpSpPr/>
            <p:nvPr/>
          </p:nvGrpSpPr>
          <p:grpSpPr>
            <a:xfrm>
              <a:off x="8107579" y="1000598"/>
              <a:ext cx="1192379" cy="1332369"/>
              <a:chOff x="2507604" y="3527223"/>
              <a:chExt cx="1192379" cy="1332369"/>
            </a:xfrm>
          </p:grpSpPr>
          <p:sp>
            <p:nvSpPr>
              <p:cNvPr id="1981" name="Google Shape;1981;p18"/>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8"/>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8"/>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8"/>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8"/>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18"/>
            <p:cNvGrpSpPr/>
            <p:nvPr/>
          </p:nvGrpSpPr>
          <p:grpSpPr>
            <a:xfrm>
              <a:off x="107360" y="196714"/>
              <a:ext cx="385018" cy="553783"/>
              <a:chOff x="2283660" y="1820989"/>
              <a:chExt cx="385018" cy="553783"/>
            </a:xfrm>
          </p:grpSpPr>
          <p:sp>
            <p:nvSpPr>
              <p:cNvPr id="1987" name="Google Shape;1987;p18"/>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8"/>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8"/>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8"/>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8"/>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8"/>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8"/>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8"/>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8"/>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18"/>
            <p:cNvGrpSpPr/>
            <p:nvPr/>
          </p:nvGrpSpPr>
          <p:grpSpPr>
            <a:xfrm>
              <a:off x="7722050" y="3919881"/>
              <a:ext cx="1577905" cy="828125"/>
              <a:chOff x="350375" y="2608781"/>
              <a:chExt cx="1577905" cy="828125"/>
            </a:xfrm>
          </p:grpSpPr>
          <p:sp>
            <p:nvSpPr>
              <p:cNvPr id="1997" name="Google Shape;1997;p18"/>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8"/>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8"/>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8"/>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8"/>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8"/>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8"/>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8"/>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8"/>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8"/>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8"/>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8"/>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9" name="Google Shape;2009;p18"/>
            <p:cNvSpPr/>
            <p:nvPr/>
          </p:nvSpPr>
          <p:spPr>
            <a:xfrm>
              <a:off x="4693657" y="47198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8"/>
            <p:cNvSpPr/>
            <p:nvPr/>
          </p:nvSpPr>
          <p:spPr>
            <a:xfrm rot="4232604">
              <a:off x="8794058" y="2319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8"/>
            <p:cNvSpPr/>
            <p:nvPr/>
          </p:nvSpPr>
          <p:spPr>
            <a:xfrm rot="-7331114">
              <a:off x="8570867" y="3567395"/>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8"/>
            <p:cNvSpPr/>
            <p:nvPr/>
          </p:nvSpPr>
          <p:spPr>
            <a:xfrm rot="9213018">
              <a:off x="240829" y="471981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8"/>
            <p:cNvSpPr/>
            <p:nvPr/>
          </p:nvSpPr>
          <p:spPr>
            <a:xfrm>
              <a:off x="8489700" y="2420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8"/>
            <p:cNvSpPr/>
            <p:nvPr/>
          </p:nvSpPr>
          <p:spPr>
            <a:xfrm>
              <a:off x="328638" y="14889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8"/>
            <p:cNvSpPr/>
            <p:nvPr/>
          </p:nvSpPr>
          <p:spPr>
            <a:xfrm>
              <a:off x="8261675" y="4877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8"/>
            <p:cNvSpPr/>
            <p:nvPr/>
          </p:nvSpPr>
          <p:spPr>
            <a:xfrm>
              <a:off x="2418675" y="45994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8"/>
            <p:cNvSpPr/>
            <p:nvPr/>
          </p:nvSpPr>
          <p:spPr>
            <a:xfrm>
              <a:off x="3016975" y="2005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8"/>
            <p:cNvSpPr/>
            <p:nvPr/>
          </p:nvSpPr>
          <p:spPr>
            <a:xfrm>
              <a:off x="8847600" y="750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8"/>
            <p:cNvSpPr/>
            <p:nvPr/>
          </p:nvSpPr>
          <p:spPr>
            <a:xfrm>
              <a:off x="8805000" y="41119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8"/>
            <p:cNvSpPr/>
            <p:nvPr/>
          </p:nvSpPr>
          <p:spPr>
            <a:xfrm>
              <a:off x="4443788" y="47880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8"/>
            <p:cNvSpPr/>
            <p:nvPr/>
          </p:nvSpPr>
          <p:spPr>
            <a:xfrm>
              <a:off x="149800" y="3374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BODY_1_1">
    <p:spTree>
      <p:nvGrpSpPr>
        <p:cNvPr id="1" name="Shape 2022"/>
        <p:cNvGrpSpPr/>
        <p:nvPr/>
      </p:nvGrpSpPr>
      <p:grpSpPr>
        <a:xfrm>
          <a:off x="0" y="0"/>
          <a:ext cx="0" cy="0"/>
          <a:chOff x="0" y="0"/>
          <a:chExt cx="0" cy="0"/>
        </a:xfrm>
      </p:grpSpPr>
      <p:sp>
        <p:nvSpPr>
          <p:cNvPr id="2023" name="Google Shape;2023;p19"/>
          <p:cNvSpPr txBox="1">
            <a:spLocks noGrp="1"/>
          </p:cNvSpPr>
          <p:nvPr>
            <p:ph type="body" idx="1"/>
          </p:nvPr>
        </p:nvSpPr>
        <p:spPr>
          <a:xfrm>
            <a:off x="720000" y="1479300"/>
            <a:ext cx="3753300" cy="25986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24" name="Google Shape;2024;p19"/>
          <p:cNvSpPr txBox="1">
            <a:spLocks noGrp="1"/>
          </p:cNvSpPr>
          <p:nvPr>
            <p:ph type="body" idx="2"/>
          </p:nvPr>
        </p:nvSpPr>
        <p:spPr>
          <a:xfrm>
            <a:off x="4670700" y="1479300"/>
            <a:ext cx="3753300" cy="1597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3"/>
              </a:buClr>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25" name="Google Shape;2025;p19"/>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026" name="Google Shape;2026;p19"/>
          <p:cNvGrpSpPr/>
          <p:nvPr/>
        </p:nvGrpSpPr>
        <p:grpSpPr>
          <a:xfrm>
            <a:off x="-121834" y="-62599"/>
            <a:ext cx="9373761" cy="5406162"/>
            <a:chOff x="-121834" y="-62599"/>
            <a:chExt cx="9373761" cy="5406162"/>
          </a:xfrm>
        </p:grpSpPr>
        <p:grpSp>
          <p:nvGrpSpPr>
            <p:cNvPr id="2027" name="Google Shape;2027;p19"/>
            <p:cNvGrpSpPr/>
            <p:nvPr/>
          </p:nvGrpSpPr>
          <p:grpSpPr>
            <a:xfrm rot="5400000">
              <a:off x="7236" y="160255"/>
              <a:ext cx="791276" cy="1049415"/>
              <a:chOff x="3014914" y="2813161"/>
              <a:chExt cx="403980" cy="535771"/>
            </a:xfrm>
          </p:grpSpPr>
          <p:sp>
            <p:nvSpPr>
              <p:cNvPr id="2028" name="Google Shape;2028;p19"/>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9"/>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9"/>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9"/>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9"/>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9"/>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9"/>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9"/>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9"/>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9"/>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9"/>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9"/>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9"/>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9"/>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9"/>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9"/>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9"/>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9"/>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9"/>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9"/>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9"/>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9"/>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9"/>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19"/>
            <p:cNvGrpSpPr/>
            <p:nvPr/>
          </p:nvGrpSpPr>
          <p:grpSpPr>
            <a:xfrm>
              <a:off x="6626404" y="4265696"/>
              <a:ext cx="791278" cy="914616"/>
              <a:chOff x="6538254" y="3028146"/>
              <a:chExt cx="791278" cy="914616"/>
            </a:xfrm>
          </p:grpSpPr>
          <p:sp>
            <p:nvSpPr>
              <p:cNvPr id="2052" name="Google Shape;2052;p19"/>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9"/>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9"/>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9"/>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9"/>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9"/>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9"/>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9"/>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9"/>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9"/>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19"/>
            <p:cNvGrpSpPr/>
            <p:nvPr/>
          </p:nvGrpSpPr>
          <p:grpSpPr>
            <a:xfrm>
              <a:off x="1088414" y="111479"/>
              <a:ext cx="959633" cy="642679"/>
              <a:chOff x="3514214" y="3195454"/>
              <a:chExt cx="959633" cy="642679"/>
            </a:xfrm>
          </p:grpSpPr>
          <p:sp>
            <p:nvSpPr>
              <p:cNvPr id="2063" name="Google Shape;2063;p19"/>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9"/>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9"/>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9"/>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19"/>
            <p:cNvGrpSpPr/>
            <p:nvPr/>
          </p:nvGrpSpPr>
          <p:grpSpPr>
            <a:xfrm>
              <a:off x="172045" y="1048930"/>
              <a:ext cx="216854" cy="546281"/>
              <a:chOff x="1696320" y="1930080"/>
              <a:chExt cx="216854" cy="546281"/>
            </a:xfrm>
          </p:grpSpPr>
          <p:sp>
            <p:nvSpPr>
              <p:cNvPr id="2068" name="Google Shape;2068;p19"/>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9"/>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9"/>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19"/>
            <p:cNvGrpSpPr/>
            <p:nvPr/>
          </p:nvGrpSpPr>
          <p:grpSpPr>
            <a:xfrm flipH="1">
              <a:off x="8104440" y="3142082"/>
              <a:ext cx="1147488" cy="1123620"/>
              <a:chOff x="4733815" y="1730132"/>
              <a:chExt cx="1147488" cy="1123620"/>
            </a:xfrm>
          </p:grpSpPr>
          <p:sp>
            <p:nvSpPr>
              <p:cNvPr id="2072" name="Google Shape;2072;p19"/>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9"/>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9"/>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9"/>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9"/>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9"/>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9"/>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9"/>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9"/>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19"/>
            <p:cNvGrpSpPr/>
            <p:nvPr/>
          </p:nvGrpSpPr>
          <p:grpSpPr>
            <a:xfrm>
              <a:off x="6626408" y="-62599"/>
              <a:ext cx="963367" cy="1416287"/>
              <a:chOff x="4985808" y="3185926"/>
              <a:chExt cx="963367" cy="1416287"/>
            </a:xfrm>
          </p:grpSpPr>
          <p:sp>
            <p:nvSpPr>
              <p:cNvPr id="2082" name="Google Shape;2082;p19"/>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3" name="Google Shape;2083;p19"/>
              <p:cNvGrpSpPr/>
              <p:nvPr/>
            </p:nvGrpSpPr>
            <p:grpSpPr>
              <a:xfrm>
                <a:off x="5201774" y="3185926"/>
                <a:ext cx="535518" cy="1164104"/>
                <a:chOff x="5201774" y="3185926"/>
                <a:chExt cx="535518" cy="1164104"/>
              </a:xfrm>
            </p:grpSpPr>
            <p:sp>
              <p:nvSpPr>
                <p:cNvPr id="2084" name="Google Shape;2084;p19"/>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9"/>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9"/>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9"/>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 name="Google Shape;2088;p19"/>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9"/>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9"/>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9"/>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9"/>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9"/>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9"/>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9"/>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9"/>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9"/>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9"/>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9"/>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9"/>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9"/>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9"/>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9"/>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9"/>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9"/>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9"/>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9"/>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9"/>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9"/>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9"/>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9"/>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9"/>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9"/>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9"/>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9"/>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9"/>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9"/>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9"/>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9"/>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9"/>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9"/>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9"/>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9"/>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9"/>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9"/>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9"/>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9"/>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9"/>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9"/>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9"/>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9"/>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9"/>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9"/>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9"/>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9"/>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9"/>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9"/>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9"/>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9"/>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9"/>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9"/>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9"/>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9"/>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9"/>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9"/>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9"/>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9"/>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9"/>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9"/>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9"/>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9"/>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9"/>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9"/>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19"/>
            <p:cNvGrpSpPr/>
            <p:nvPr/>
          </p:nvGrpSpPr>
          <p:grpSpPr>
            <a:xfrm>
              <a:off x="172053" y="1814488"/>
              <a:ext cx="461630" cy="927121"/>
              <a:chOff x="6791228" y="1599925"/>
              <a:chExt cx="461630" cy="927121"/>
            </a:xfrm>
          </p:grpSpPr>
          <p:sp>
            <p:nvSpPr>
              <p:cNvPr id="2155" name="Google Shape;2155;p19"/>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9"/>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9"/>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19"/>
            <p:cNvGrpSpPr/>
            <p:nvPr/>
          </p:nvGrpSpPr>
          <p:grpSpPr>
            <a:xfrm>
              <a:off x="4840321" y="3721343"/>
              <a:ext cx="1013765" cy="1622220"/>
              <a:chOff x="3131096" y="1179168"/>
              <a:chExt cx="1013765" cy="1622220"/>
            </a:xfrm>
          </p:grpSpPr>
          <p:sp>
            <p:nvSpPr>
              <p:cNvPr id="2159" name="Google Shape;2159;p19"/>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9"/>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9"/>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9"/>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9"/>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9"/>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9"/>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9"/>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9"/>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9"/>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9"/>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9"/>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9"/>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9"/>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9"/>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9"/>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9"/>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9"/>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9"/>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9"/>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9"/>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9"/>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9"/>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9"/>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9"/>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9"/>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9"/>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9"/>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9"/>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9"/>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9"/>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9"/>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1" name="Google Shape;2191;p19"/>
            <p:cNvSpPr/>
            <p:nvPr/>
          </p:nvSpPr>
          <p:spPr>
            <a:xfrm>
              <a:off x="8718207" y="24512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9"/>
            <p:cNvSpPr/>
            <p:nvPr/>
          </p:nvSpPr>
          <p:spPr>
            <a:xfrm rot="4232604">
              <a:off x="7531108" y="47004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9"/>
            <p:cNvSpPr/>
            <p:nvPr/>
          </p:nvSpPr>
          <p:spPr>
            <a:xfrm rot="-7331114">
              <a:off x="129492" y="1447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9"/>
            <p:cNvSpPr/>
            <p:nvPr/>
          </p:nvSpPr>
          <p:spPr>
            <a:xfrm rot="9213018">
              <a:off x="7531117" y="3942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9"/>
            <p:cNvSpPr/>
            <p:nvPr/>
          </p:nvSpPr>
          <p:spPr>
            <a:xfrm>
              <a:off x="7589775" y="188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9"/>
            <p:cNvSpPr/>
            <p:nvPr/>
          </p:nvSpPr>
          <p:spPr>
            <a:xfrm>
              <a:off x="6309000" y="3620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9"/>
            <p:cNvSpPr/>
            <p:nvPr/>
          </p:nvSpPr>
          <p:spPr>
            <a:xfrm>
              <a:off x="8547475" y="45781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9"/>
            <p:cNvSpPr/>
            <p:nvPr/>
          </p:nvSpPr>
          <p:spPr>
            <a:xfrm>
              <a:off x="8806025" y="28484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9"/>
            <p:cNvSpPr/>
            <p:nvPr/>
          </p:nvSpPr>
          <p:spPr>
            <a:xfrm>
              <a:off x="4840325" y="47017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9"/>
            <p:cNvSpPr/>
            <p:nvPr/>
          </p:nvSpPr>
          <p:spPr>
            <a:xfrm>
              <a:off x="6557675" y="49048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9"/>
            <p:cNvSpPr/>
            <p:nvPr/>
          </p:nvSpPr>
          <p:spPr>
            <a:xfrm>
              <a:off x="1008700" y="1254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9"/>
            <p:cNvSpPr/>
            <p:nvPr/>
          </p:nvSpPr>
          <p:spPr>
            <a:xfrm>
              <a:off x="533150" y="1515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203"/>
        <p:cNvGrpSpPr/>
        <p:nvPr/>
      </p:nvGrpSpPr>
      <p:grpSpPr>
        <a:xfrm>
          <a:off x="0" y="0"/>
          <a:ext cx="0" cy="0"/>
          <a:chOff x="0" y="0"/>
          <a:chExt cx="0" cy="0"/>
        </a:xfrm>
      </p:grpSpPr>
      <p:sp>
        <p:nvSpPr>
          <p:cNvPr id="2204" name="Google Shape;2204;p20"/>
          <p:cNvSpPr txBox="1">
            <a:spLocks noGrp="1"/>
          </p:cNvSpPr>
          <p:nvPr>
            <p:ph type="subTitle" idx="1"/>
          </p:nvPr>
        </p:nvSpPr>
        <p:spPr>
          <a:xfrm>
            <a:off x="720001" y="3074679"/>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5" name="Google Shape;2205;p20"/>
          <p:cNvSpPr txBox="1">
            <a:spLocks noGrp="1"/>
          </p:cNvSpPr>
          <p:nvPr>
            <p:ph type="subTitle" idx="2"/>
          </p:nvPr>
        </p:nvSpPr>
        <p:spPr>
          <a:xfrm>
            <a:off x="3428849" y="3074692"/>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6" name="Google Shape;2206;p20"/>
          <p:cNvSpPr txBox="1">
            <a:spLocks noGrp="1"/>
          </p:cNvSpPr>
          <p:nvPr>
            <p:ph type="subTitle" idx="3"/>
          </p:nvPr>
        </p:nvSpPr>
        <p:spPr>
          <a:xfrm>
            <a:off x="6137699" y="3074704"/>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7" name="Google Shape;2207;p20"/>
          <p:cNvSpPr txBox="1">
            <a:spLocks noGrp="1"/>
          </p:cNvSpPr>
          <p:nvPr>
            <p:ph type="subTitle" idx="4"/>
          </p:nvPr>
        </p:nvSpPr>
        <p:spPr>
          <a:xfrm>
            <a:off x="720001" y="2674800"/>
            <a:ext cx="22863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1400"/>
              <a:buFont typeface="GFS Didot"/>
              <a:buNone/>
              <a:defRPr>
                <a:latin typeface="GFS Didot"/>
                <a:ea typeface="GFS Didot"/>
                <a:cs typeface="GFS Didot"/>
                <a:sym typeface="GFS Didot"/>
              </a:defRPr>
            </a:lvl2pPr>
            <a:lvl3pPr lvl="2" algn="ctr" rtl="0">
              <a:spcBef>
                <a:spcPts val="0"/>
              </a:spcBef>
              <a:spcAft>
                <a:spcPts val="0"/>
              </a:spcAft>
              <a:buSzPts val="1400"/>
              <a:buFont typeface="GFS Didot"/>
              <a:buNone/>
              <a:defRPr>
                <a:latin typeface="GFS Didot"/>
                <a:ea typeface="GFS Didot"/>
                <a:cs typeface="GFS Didot"/>
                <a:sym typeface="GFS Didot"/>
              </a:defRPr>
            </a:lvl3pPr>
            <a:lvl4pPr lvl="3" algn="ctr" rtl="0">
              <a:spcBef>
                <a:spcPts val="0"/>
              </a:spcBef>
              <a:spcAft>
                <a:spcPts val="0"/>
              </a:spcAft>
              <a:buSzPts val="1400"/>
              <a:buFont typeface="GFS Didot"/>
              <a:buNone/>
              <a:defRPr>
                <a:latin typeface="GFS Didot"/>
                <a:ea typeface="GFS Didot"/>
                <a:cs typeface="GFS Didot"/>
                <a:sym typeface="GFS Didot"/>
              </a:defRPr>
            </a:lvl4pPr>
            <a:lvl5pPr lvl="4" algn="ctr" rtl="0">
              <a:spcBef>
                <a:spcPts val="0"/>
              </a:spcBef>
              <a:spcAft>
                <a:spcPts val="0"/>
              </a:spcAft>
              <a:buSzPts val="1400"/>
              <a:buFont typeface="GFS Didot"/>
              <a:buNone/>
              <a:defRPr>
                <a:latin typeface="GFS Didot"/>
                <a:ea typeface="GFS Didot"/>
                <a:cs typeface="GFS Didot"/>
                <a:sym typeface="GFS Didot"/>
              </a:defRPr>
            </a:lvl5pPr>
            <a:lvl6pPr lvl="5" algn="ctr" rtl="0">
              <a:spcBef>
                <a:spcPts val="0"/>
              </a:spcBef>
              <a:spcAft>
                <a:spcPts val="0"/>
              </a:spcAft>
              <a:buSzPts val="1400"/>
              <a:buFont typeface="GFS Didot"/>
              <a:buNone/>
              <a:defRPr>
                <a:latin typeface="GFS Didot"/>
                <a:ea typeface="GFS Didot"/>
                <a:cs typeface="GFS Didot"/>
                <a:sym typeface="GFS Didot"/>
              </a:defRPr>
            </a:lvl6pPr>
            <a:lvl7pPr lvl="6" algn="ctr" rtl="0">
              <a:spcBef>
                <a:spcPts val="0"/>
              </a:spcBef>
              <a:spcAft>
                <a:spcPts val="0"/>
              </a:spcAft>
              <a:buSzPts val="1400"/>
              <a:buFont typeface="GFS Didot"/>
              <a:buNone/>
              <a:defRPr>
                <a:latin typeface="GFS Didot"/>
                <a:ea typeface="GFS Didot"/>
                <a:cs typeface="GFS Didot"/>
                <a:sym typeface="GFS Didot"/>
              </a:defRPr>
            </a:lvl7pPr>
            <a:lvl8pPr lvl="7" algn="ctr" rtl="0">
              <a:spcBef>
                <a:spcPts val="0"/>
              </a:spcBef>
              <a:spcAft>
                <a:spcPts val="0"/>
              </a:spcAft>
              <a:buSzPts val="1400"/>
              <a:buFont typeface="GFS Didot"/>
              <a:buNone/>
              <a:defRPr>
                <a:latin typeface="GFS Didot"/>
                <a:ea typeface="GFS Didot"/>
                <a:cs typeface="GFS Didot"/>
                <a:sym typeface="GFS Didot"/>
              </a:defRPr>
            </a:lvl8pPr>
            <a:lvl9pPr lvl="8" algn="ctr"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208" name="Google Shape;2208;p20"/>
          <p:cNvSpPr txBox="1">
            <a:spLocks noGrp="1"/>
          </p:cNvSpPr>
          <p:nvPr>
            <p:ph type="subTitle" idx="5"/>
          </p:nvPr>
        </p:nvSpPr>
        <p:spPr>
          <a:xfrm>
            <a:off x="3428849" y="2674800"/>
            <a:ext cx="22863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1400"/>
              <a:buFont typeface="GFS Didot"/>
              <a:buNone/>
              <a:defRPr>
                <a:latin typeface="GFS Didot"/>
                <a:ea typeface="GFS Didot"/>
                <a:cs typeface="GFS Didot"/>
                <a:sym typeface="GFS Didot"/>
              </a:defRPr>
            </a:lvl2pPr>
            <a:lvl3pPr lvl="2" algn="ctr" rtl="0">
              <a:spcBef>
                <a:spcPts val="0"/>
              </a:spcBef>
              <a:spcAft>
                <a:spcPts val="0"/>
              </a:spcAft>
              <a:buSzPts val="1400"/>
              <a:buFont typeface="GFS Didot"/>
              <a:buNone/>
              <a:defRPr>
                <a:latin typeface="GFS Didot"/>
                <a:ea typeface="GFS Didot"/>
                <a:cs typeface="GFS Didot"/>
                <a:sym typeface="GFS Didot"/>
              </a:defRPr>
            </a:lvl3pPr>
            <a:lvl4pPr lvl="3" algn="ctr" rtl="0">
              <a:spcBef>
                <a:spcPts val="0"/>
              </a:spcBef>
              <a:spcAft>
                <a:spcPts val="0"/>
              </a:spcAft>
              <a:buSzPts val="1400"/>
              <a:buFont typeface="GFS Didot"/>
              <a:buNone/>
              <a:defRPr>
                <a:latin typeface="GFS Didot"/>
                <a:ea typeface="GFS Didot"/>
                <a:cs typeface="GFS Didot"/>
                <a:sym typeface="GFS Didot"/>
              </a:defRPr>
            </a:lvl4pPr>
            <a:lvl5pPr lvl="4" algn="ctr" rtl="0">
              <a:spcBef>
                <a:spcPts val="0"/>
              </a:spcBef>
              <a:spcAft>
                <a:spcPts val="0"/>
              </a:spcAft>
              <a:buSzPts val="1400"/>
              <a:buFont typeface="GFS Didot"/>
              <a:buNone/>
              <a:defRPr>
                <a:latin typeface="GFS Didot"/>
                <a:ea typeface="GFS Didot"/>
                <a:cs typeface="GFS Didot"/>
                <a:sym typeface="GFS Didot"/>
              </a:defRPr>
            </a:lvl5pPr>
            <a:lvl6pPr lvl="5" algn="ctr" rtl="0">
              <a:spcBef>
                <a:spcPts val="0"/>
              </a:spcBef>
              <a:spcAft>
                <a:spcPts val="0"/>
              </a:spcAft>
              <a:buSzPts val="1400"/>
              <a:buFont typeface="GFS Didot"/>
              <a:buNone/>
              <a:defRPr>
                <a:latin typeface="GFS Didot"/>
                <a:ea typeface="GFS Didot"/>
                <a:cs typeface="GFS Didot"/>
                <a:sym typeface="GFS Didot"/>
              </a:defRPr>
            </a:lvl6pPr>
            <a:lvl7pPr lvl="6" algn="ctr" rtl="0">
              <a:spcBef>
                <a:spcPts val="0"/>
              </a:spcBef>
              <a:spcAft>
                <a:spcPts val="0"/>
              </a:spcAft>
              <a:buSzPts val="1400"/>
              <a:buFont typeface="GFS Didot"/>
              <a:buNone/>
              <a:defRPr>
                <a:latin typeface="GFS Didot"/>
                <a:ea typeface="GFS Didot"/>
                <a:cs typeface="GFS Didot"/>
                <a:sym typeface="GFS Didot"/>
              </a:defRPr>
            </a:lvl7pPr>
            <a:lvl8pPr lvl="7" algn="ctr" rtl="0">
              <a:spcBef>
                <a:spcPts val="0"/>
              </a:spcBef>
              <a:spcAft>
                <a:spcPts val="0"/>
              </a:spcAft>
              <a:buSzPts val="1400"/>
              <a:buFont typeface="GFS Didot"/>
              <a:buNone/>
              <a:defRPr>
                <a:latin typeface="GFS Didot"/>
                <a:ea typeface="GFS Didot"/>
                <a:cs typeface="GFS Didot"/>
                <a:sym typeface="GFS Didot"/>
              </a:defRPr>
            </a:lvl8pPr>
            <a:lvl9pPr lvl="8" algn="ctr"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209" name="Google Shape;2209;p20"/>
          <p:cNvSpPr txBox="1">
            <a:spLocks noGrp="1"/>
          </p:cNvSpPr>
          <p:nvPr>
            <p:ph type="subTitle" idx="6"/>
          </p:nvPr>
        </p:nvSpPr>
        <p:spPr>
          <a:xfrm>
            <a:off x="6137699" y="2674800"/>
            <a:ext cx="22863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1400"/>
              <a:buFont typeface="GFS Didot"/>
              <a:buNone/>
              <a:defRPr>
                <a:latin typeface="GFS Didot"/>
                <a:ea typeface="GFS Didot"/>
                <a:cs typeface="GFS Didot"/>
                <a:sym typeface="GFS Didot"/>
              </a:defRPr>
            </a:lvl2pPr>
            <a:lvl3pPr lvl="2" algn="ctr" rtl="0">
              <a:spcBef>
                <a:spcPts val="0"/>
              </a:spcBef>
              <a:spcAft>
                <a:spcPts val="0"/>
              </a:spcAft>
              <a:buSzPts val="1400"/>
              <a:buFont typeface="GFS Didot"/>
              <a:buNone/>
              <a:defRPr>
                <a:latin typeface="GFS Didot"/>
                <a:ea typeface="GFS Didot"/>
                <a:cs typeface="GFS Didot"/>
                <a:sym typeface="GFS Didot"/>
              </a:defRPr>
            </a:lvl3pPr>
            <a:lvl4pPr lvl="3" algn="ctr" rtl="0">
              <a:spcBef>
                <a:spcPts val="0"/>
              </a:spcBef>
              <a:spcAft>
                <a:spcPts val="0"/>
              </a:spcAft>
              <a:buSzPts val="1400"/>
              <a:buFont typeface="GFS Didot"/>
              <a:buNone/>
              <a:defRPr>
                <a:latin typeface="GFS Didot"/>
                <a:ea typeface="GFS Didot"/>
                <a:cs typeface="GFS Didot"/>
                <a:sym typeface="GFS Didot"/>
              </a:defRPr>
            </a:lvl4pPr>
            <a:lvl5pPr lvl="4" algn="ctr" rtl="0">
              <a:spcBef>
                <a:spcPts val="0"/>
              </a:spcBef>
              <a:spcAft>
                <a:spcPts val="0"/>
              </a:spcAft>
              <a:buSzPts val="1400"/>
              <a:buFont typeface="GFS Didot"/>
              <a:buNone/>
              <a:defRPr>
                <a:latin typeface="GFS Didot"/>
                <a:ea typeface="GFS Didot"/>
                <a:cs typeface="GFS Didot"/>
                <a:sym typeface="GFS Didot"/>
              </a:defRPr>
            </a:lvl5pPr>
            <a:lvl6pPr lvl="5" algn="ctr" rtl="0">
              <a:spcBef>
                <a:spcPts val="0"/>
              </a:spcBef>
              <a:spcAft>
                <a:spcPts val="0"/>
              </a:spcAft>
              <a:buSzPts val="1400"/>
              <a:buFont typeface="GFS Didot"/>
              <a:buNone/>
              <a:defRPr>
                <a:latin typeface="GFS Didot"/>
                <a:ea typeface="GFS Didot"/>
                <a:cs typeface="GFS Didot"/>
                <a:sym typeface="GFS Didot"/>
              </a:defRPr>
            </a:lvl6pPr>
            <a:lvl7pPr lvl="6" algn="ctr" rtl="0">
              <a:spcBef>
                <a:spcPts val="0"/>
              </a:spcBef>
              <a:spcAft>
                <a:spcPts val="0"/>
              </a:spcAft>
              <a:buSzPts val="1400"/>
              <a:buFont typeface="GFS Didot"/>
              <a:buNone/>
              <a:defRPr>
                <a:latin typeface="GFS Didot"/>
                <a:ea typeface="GFS Didot"/>
                <a:cs typeface="GFS Didot"/>
                <a:sym typeface="GFS Didot"/>
              </a:defRPr>
            </a:lvl7pPr>
            <a:lvl8pPr lvl="7" algn="ctr" rtl="0">
              <a:spcBef>
                <a:spcPts val="0"/>
              </a:spcBef>
              <a:spcAft>
                <a:spcPts val="0"/>
              </a:spcAft>
              <a:buSzPts val="1400"/>
              <a:buFont typeface="GFS Didot"/>
              <a:buNone/>
              <a:defRPr>
                <a:latin typeface="GFS Didot"/>
                <a:ea typeface="GFS Didot"/>
                <a:cs typeface="GFS Didot"/>
                <a:sym typeface="GFS Didot"/>
              </a:defRPr>
            </a:lvl8pPr>
            <a:lvl9pPr lvl="8" algn="ctr"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210" name="Google Shape;2210;p20"/>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11" name="Google Shape;2211;p20"/>
          <p:cNvGrpSpPr/>
          <p:nvPr/>
        </p:nvGrpSpPr>
        <p:grpSpPr>
          <a:xfrm>
            <a:off x="-4" y="-457303"/>
            <a:ext cx="9015353" cy="5831499"/>
            <a:chOff x="-4" y="-457303"/>
            <a:chExt cx="9015353" cy="5831499"/>
          </a:xfrm>
        </p:grpSpPr>
        <p:grpSp>
          <p:nvGrpSpPr>
            <p:cNvPr id="2212" name="Google Shape;2212;p20"/>
            <p:cNvGrpSpPr/>
            <p:nvPr/>
          </p:nvGrpSpPr>
          <p:grpSpPr>
            <a:xfrm rot="10800000" flipH="1">
              <a:off x="6517004" y="-457303"/>
              <a:ext cx="791278" cy="914616"/>
              <a:chOff x="6538254" y="3028146"/>
              <a:chExt cx="791278" cy="914616"/>
            </a:xfrm>
          </p:grpSpPr>
          <p:sp>
            <p:nvSpPr>
              <p:cNvPr id="2213" name="Google Shape;2213;p20"/>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0"/>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0"/>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0"/>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0"/>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0"/>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0"/>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0"/>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0"/>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0"/>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20"/>
            <p:cNvGrpSpPr/>
            <p:nvPr/>
          </p:nvGrpSpPr>
          <p:grpSpPr>
            <a:xfrm rot="10800000" flipH="1">
              <a:off x="8798495" y="4063985"/>
              <a:ext cx="216854" cy="546281"/>
              <a:chOff x="1696320" y="1930080"/>
              <a:chExt cx="216854" cy="546281"/>
            </a:xfrm>
          </p:grpSpPr>
          <p:sp>
            <p:nvSpPr>
              <p:cNvPr id="2224" name="Google Shape;2224;p20"/>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0"/>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0"/>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20"/>
            <p:cNvGrpSpPr/>
            <p:nvPr/>
          </p:nvGrpSpPr>
          <p:grpSpPr>
            <a:xfrm rot="10800000" flipH="1">
              <a:off x="8331486" y="539493"/>
              <a:ext cx="590285" cy="801408"/>
              <a:chOff x="8044861" y="4131245"/>
              <a:chExt cx="590285" cy="801408"/>
            </a:xfrm>
          </p:grpSpPr>
          <p:sp>
            <p:nvSpPr>
              <p:cNvPr id="2228" name="Google Shape;2228;p20"/>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0"/>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0"/>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0"/>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0"/>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20"/>
            <p:cNvGrpSpPr/>
            <p:nvPr/>
          </p:nvGrpSpPr>
          <p:grpSpPr>
            <a:xfrm rot="10800000" flipH="1">
              <a:off x="1502153" y="4447075"/>
              <a:ext cx="461630" cy="927121"/>
              <a:chOff x="6791228" y="1599925"/>
              <a:chExt cx="461630" cy="927121"/>
            </a:xfrm>
          </p:grpSpPr>
          <p:sp>
            <p:nvSpPr>
              <p:cNvPr id="2234" name="Google Shape;2234;p20"/>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0"/>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0"/>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20"/>
            <p:cNvGrpSpPr/>
            <p:nvPr/>
          </p:nvGrpSpPr>
          <p:grpSpPr>
            <a:xfrm rot="10800000" flipH="1">
              <a:off x="7457615" y="-380437"/>
              <a:ext cx="1029913" cy="1003733"/>
              <a:chOff x="8062715" y="2982812"/>
              <a:chExt cx="1029913" cy="1003733"/>
            </a:xfrm>
          </p:grpSpPr>
          <p:sp>
            <p:nvSpPr>
              <p:cNvPr id="2238" name="Google Shape;2238;p20"/>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0"/>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0"/>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0"/>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0"/>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0"/>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0"/>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0"/>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0"/>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0"/>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0"/>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0"/>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20"/>
            <p:cNvGrpSpPr/>
            <p:nvPr/>
          </p:nvGrpSpPr>
          <p:grpSpPr>
            <a:xfrm rot="10800000" flipH="1">
              <a:off x="8487534" y="3314807"/>
              <a:ext cx="426015" cy="459033"/>
              <a:chOff x="2173334" y="3012855"/>
              <a:chExt cx="426015" cy="459033"/>
            </a:xfrm>
          </p:grpSpPr>
          <p:sp>
            <p:nvSpPr>
              <p:cNvPr id="2251" name="Google Shape;2251;p20"/>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0"/>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0"/>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20"/>
            <p:cNvGrpSpPr/>
            <p:nvPr/>
          </p:nvGrpSpPr>
          <p:grpSpPr>
            <a:xfrm rot="10800000" flipH="1">
              <a:off x="1267035" y="-155451"/>
              <a:ext cx="385018" cy="553783"/>
              <a:chOff x="2283660" y="1820989"/>
              <a:chExt cx="385018" cy="553783"/>
            </a:xfrm>
          </p:grpSpPr>
          <p:sp>
            <p:nvSpPr>
              <p:cNvPr id="2255" name="Google Shape;2255;p20"/>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0"/>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0"/>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0"/>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0"/>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0"/>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0"/>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0"/>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0"/>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20"/>
            <p:cNvGrpSpPr/>
            <p:nvPr/>
          </p:nvGrpSpPr>
          <p:grpSpPr>
            <a:xfrm rot="10800000" flipH="1">
              <a:off x="-4" y="-205742"/>
              <a:ext cx="1013765" cy="1622220"/>
              <a:chOff x="3131096" y="1179168"/>
              <a:chExt cx="1013765" cy="1622220"/>
            </a:xfrm>
          </p:grpSpPr>
          <p:sp>
            <p:nvSpPr>
              <p:cNvPr id="2265" name="Google Shape;2265;p20"/>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0"/>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0"/>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0"/>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0"/>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0"/>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0"/>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0"/>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0"/>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0"/>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0"/>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0"/>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0"/>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0"/>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0"/>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0"/>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0"/>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0"/>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0"/>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0"/>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0"/>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0"/>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0"/>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0"/>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0"/>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0"/>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0"/>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0"/>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0"/>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0"/>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0"/>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0"/>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7" name="Google Shape;2297;p20"/>
            <p:cNvSpPr/>
            <p:nvPr/>
          </p:nvSpPr>
          <p:spPr>
            <a:xfrm>
              <a:off x="1151857" y="4754468"/>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0"/>
            <p:cNvSpPr/>
            <p:nvPr/>
          </p:nvSpPr>
          <p:spPr>
            <a:xfrm rot="4232604">
              <a:off x="321083" y="1294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0"/>
            <p:cNvSpPr/>
            <p:nvPr/>
          </p:nvSpPr>
          <p:spPr>
            <a:xfrm rot="-7331114">
              <a:off x="8591417" y="129420"/>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0"/>
            <p:cNvSpPr/>
            <p:nvPr/>
          </p:nvSpPr>
          <p:spPr>
            <a:xfrm rot="9213018">
              <a:off x="8682967" y="4715450"/>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0"/>
            <p:cNvSpPr/>
            <p:nvPr/>
          </p:nvSpPr>
          <p:spPr>
            <a:xfrm>
              <a:off x="3560625" y="47716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0"/>
            <p:cNvSpPr/>
            <p:nvPr/>
          </p:nvSpPr>
          <p:spPr>
            <a:xfrm>
              <a:off x="437950" y="15671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0"/>
            <p:cNvSpPr/>
            <p:nvPr/>
          </p:nvSpPr>
          <p:spPr>
            <a:xfrm>
              <a:off x="6381425" y="3068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0"/>
            <p:cNvSpPr/>
            <p:nvPr/>
          </p:nvSpPr>
          <p:spPr>
            <a:xfrm>
              <a:off x="8885625" y="9188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0"/>
            <p:cNvSpPr/>
            <p:nvPr/>
          </p:nvSpPr>
          <p:spPr>
            <a:xfrm>
              <a:off x="1905325" y="2642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0"/>
            <p:cNvSpPr/>
            <p:nvPr/>
          </p:nvSpPr>
          <p:spPr>
            <a:xfrm>
              <a:off x="6517000" y="49424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0"/>
            <p:cNvSpPr/>
            <p:nvPr/>
          </p:nvSpPr>
          <p:spPr>
            <a:xfrm>
              <a:off x="148975" y="38706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2308"/>
        <p:cNvGrpSpPr/>
        <p:nvPr/>
      </p:nvGrpSpPr>
      <p:grpSpPr>
        <a:xfrm>
          <a:off x="0" y="0"/>
          <a:ext cx="0" cy="0"/>
          <a:chOff x="0" y="0"/>
          <a:chExt cx="0" cy="0"/>
        </a:xfrm>
      </p:grpSpPr>
      <p:sp>
        <p:nvSpPr>
          <p:cNvPr id="2309" name="Google Shape;2309;p21"/>
          <p:cNvSpPr txBox="1">
            <a:spLocks noGrp="1"/>
          </p:cNvSpPr>
          <p:nvPr>
            <p:ph type="subTitle" idx="1"/>
          </p:nvPr>
        </p:nvSpPr>
        <p:spPr>
          <a:xfrm>
            <a:off x="1519300" y="2113475"/>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10" name="Google Shape;2310;p21"/>
          <p:cNvSpPr txBox="1">
            <a:spLocks noGrp="1"/>
          </p:cNvSpPr>
          <p:nvPr>
            <p:ph type="subTitle" idx="2"/>
          </p:nvPr>
        </p:nvSpPr>
        <p:spPr>
          <a:xfrm>
            <a:off x="5563675" y="2113475"/>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11" name="Google Shape;2311;p21"/>
          <p:cNvSpPr txBox="1">
            <a:spLocks noGrp="1"/>
          </p:cNvSpPr>
          <p:nvPr>
            <p:ph type="subTitle" idx="3"/>
          </p:nvPr>
        </p:nvSpPr>
        <p:spPr>
          <a:xfrm>
            <a:off x="1519300" y="3523200"/>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12" name="Google Shape;2312;p21"/>
          <p:cNvSpPr txBox="1">
            <a:spLocks noGrp="1"/>
          </p:cNvSpPr>
          <p:nvPr>
            <p:ph type="subTitle" idx="4"/>
          </p:nvPr>
        </p:nvSpPr>
        <p:spPr>
          <a:xfrm>
            <a:off x="5563675" y="3523200"/>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13" name="Google Shape;2313;p21"/>
          <p:cNvSpPr txBox="1">
            <a:spLocks noGrp="1"/>
          </p:cNvSpPr>
          <p:nvPr>
            <p:ph type="subTitle" idx="5"/>
          </p:nvPr>
        </p:nvSpPr>
        <p:spPr>
          <a:xfrm>
            <a:off x="1519300" y="1783175"/>
            <a:ext cx="2867100" cy="4671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GFS Didot"/>
              <a:buNone/>
              <a:defRPr sz="2000" b="1"/>
            </a:lvl1pPr>
            <a:lvl2pPr lvl="1" rtl="0">
              <a:spcBef>
                <a:spcPts val="0"/>
              </a:spcBef>
              <a:spcAft>
                <a:spcPts val="0"/>
              </a:spcAft>
              <a:buSzPts val="1400"/>
              <a:buFont typeface="GFS Didot"/>
              <a:buNone/>
              <a:defRPr>
                <a:latin typeface="GFS Didot"/>
                <a:ea typeface="GFS Didot"/>
                <a:cs typeface="GFS Didot"/>
                <a:sym typeface="GFS Didot"/>
              </a:defRPr>
            </a:lvl2pPr>
            <a:lvl3pPr lvl="2" rtl="0">
              <a:spcBef>
                <a:spcPts val="0"/>
              </a:spcBef>
              <a:spcAft>
                <a:spcPts val="0"/>
              </a:spcAft>
              <a:buSzPts val="1400"/>
              <a:buFont typeface="GFS Didot"/>
              <a:buNone/>
              <a:defRPr>
                <a:latin typeface="GFS Didot"/>
                <a:ea typeface="GFS Didot"/>
                <a:cs typeface="GFS Didot"/>
                <a:sym typeface="GFS Didot"/>
              </a:defRPr>
            </a:lvl3pPr>
            <a:lvl4pPr lvl="3" rtl="0">
              <a:spcBef>
                <a:spcPts val="0"/>
              </a:spcBef>
              <a:spcAft>
                <a:spcPts val="0"/>
              </a:spcAft>
              <a:buSzPts val="1400"/>
              <a:buFont typeface="GFS Didot"/>
              <a:buNone/>
              <a:defRPr>
                <a:latin typeface="GFS Didot"/>
                <a:ea typeface="GFS Didot"/>
                <a:cs typeface="GFS Didot"/>
                <a:sym typeface="GFS Didot"/>
              </a:defRPr>
            </a:lvl4pPr>
            <a:lvl5pPr lvl="4" rtl="0">
              <a:spcBef>
                <a:spcPts val="0"/>
              </a:spcBef>
              <a:spcAft>
                <a:spcPts val="0"/>
              </a:spcAft>
              <a:buSzPts val="1400"/>
              <a:buFont typeface="GFS Didot"/>
              <a:buNone/>
              <a:defRPr>
                <a:latin typeface="GFS Didot"/>
                <a:ea typeface="GFS Didot"/>
                <a:cs typeface="GFS Didot"/>
                <a:sym typeface="GFS Didot"/>
              </a:defRPr>
            </a:lvl5pPr>
            <a:lvl6pPr lvl="5" rtl="0">
              <a:spcBef>
                <a:spcPts val="0"/>
              </a:spcBef>
              <a:spcAft>
                <a:spcPts val="0"/>
              </a:spcAft>
              <a:buSzPts val="1400"/>
              <a:buFont typeface="GFS Didot"/>
              <a:buNone/>
              <a:defRPr>
                <a:latin typeface="GFS Didot"/>
                <a:ea typeface="GFS Didot"/>
                <a:cs typeface="GFS Didot"/>
                <a:sym typeface="GFS Didot"/>
              </a:defRPr>
            </a:lvl6pPr>
            <a:lvl7pPr lvl="6" rtl="0">
              <a:spcBef>
                <a:spcPts val="0"/>
              </a:spcBef>
              <a:spcAft>
                <a:spcPts val="0"/>
              </a:spcAft>
              <a:buSzPts val="1400"/>
              <a:buFont typeface="GFS Didot"/>
              <a:buNone/>
              <a:defRPr>
                <a:latin typeface="GFS Didot"/>
                <a:ea typeface="GFS Didot"/>
                <a:cs typeface="GFS Didot"/>
                <a:sym typeface="GFS Didot"/>
              </a:defRPr>
            </a:lvl7pPr>
            <a:lvl8pPr lvl="7" rtl="0">
              <a:spcBef>
                <a:spcPts val="0"/>
              </a:spcBef>
              <a:spcAft>
                <a:spcPts val="0"/>
              </a:spcAft>
              <a:buSzPts val="1400"/>
              <a:buFont typeface="GFS Didot"/>
              <a:buNone/>
              <a:defRPr>
                <a:latin typeface="GFS Didot"/>
                <a:ea typeface="GFS Didot"/>
                <a:cs typeface="GFS Didot"/>
                <a:sym typeface="GFS Didot"/>
              </a:defRPr>
            </a:lvl8pPr>
            <a:lvl9pPr lvl="8"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314" name="Google Shape;2314;p21"/>
          <p:cNvSpPr txBox="1">
            <a:spLocks noGrp="1"/>
          </p:cNvSpPr>
          <p:nvPr>
            <p:ph type="subTitle" idx="6"/>
          </p:nvPr>
        </p:nvSpPr>
        <p:spPr>
          <a:xfrm>
            <a:off x="1519300" y="3192950"/>
            <a:ext cx="2867100" cy="4671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GFS Didot"/>
              <a:buNone/>
              <a:defRPr sz="2000" b="1"/>
            </a:lvl1pPr>
            <a:lvl2pPr lvl="1" rtl="0">
              <a:spcBef>
                <a:spcPts val="0"/>
              </a:spcBef>
              <a:spcAft>
                <a:spcPts val="0"/>
              </a:spcAft>
              <a:buSzPts val="1400"/>
              <a:buFont typeface="GFS Didot"/>
              <a:buNone/>
              <a:defRPr>
                <a:latin typeface="GFS Didot"/>
                <a:ea typeface="GFS Didot"/>
                <a:cs typeface="GFS Didot"/>
                <a:sym typeface="GFS Didot"/>
              </a:defRPr>
            </a:lvl2pPr>
            <a:lvl3pPr lvl="2" rtl="0">
              <a:spcBef>
                <a:spcPts val="0"/>
              </a:spcBef>
              <a:spcAft>
                <a:spcPts val="0"/>
              </a:spcAft>
              <a:buSzPts val="1400"/>
              <a:buFont typeface="GFS Didot"/>
              <a:buNone/>
              <a:defRPr>
                <a:latin typeface="GFS Didot"/>
                <a:ea typeface="GFS Didot"/>
                <a:cs typeface="GFS Didot"/>
                <a:sym typeface="GFS Didot"/>
              </a:defRPr>
            </a:lvl3pPr>
            <a:lvl4pPr lvl="3" rtl="0">
              <a:spcBef>
                <a:spcPts val="0"/>
              </a:spcBef>
              <a:spcAft>
                <a:spcPts val="0"/>
              </a:spcAft>
              <a:buSzPts val="1400"/>
              <a:buFont typeface="GFS Didot"/>
              <a:buNone/>
              <a:defRPr>
                <a:latin typeface="GFS Didot"/>
                <a:ea typeface="GFS Didot"/>
                <a:cs typeface="GFS Didot"/>
                <a:sym typeface="GFS Didot"/>
              </a:defRPr>
            </a:lvl4pPr>
            <a:lvl5pPr lvl="4" rtl="0">
              <a:spcBef>
                <a:spcPts val="0"/>
              </a:spcBef>
              <a:spcAft>
                <a:spcPts val="0"/>
              </a:spcAft>
              <a:buSzPts val="1400"/>
              <a:buFont typeface="GFS Didot"/>
              <a:buNone/>
              <a:defRPr>
                <a:latin typeface="GFS Didot"/>
                <a:ea typeface="GFS Didot"/>
                <a:cs typeface="GFS Didot"/>
                <a:sym typeface="GFS Didot"/>
              </a:defRPr>
            </a:lvl5pPr>
            <a:lvl6pPr lvl="5" rtl="0">
              <a:spcBef>
                <a:spcPts val="0"/>
              </a:spcBef>
              <a:spcAft>
                <a:spcPts val="0"/>
              </a:spcAft>
              <a:buSzPts val="1400"/>
              <a:buFont typeface="GFS Didot"/>
              <a:buNone/>
              <a:defRPr>
                <a:latin typeface="GFS Didot"/>
                <a:ea typeface="GFS Didot"/>
                <a:cs typeface="GFS Didot"/>
                <a:sym typeface="GFS Didot"/>
              </a:defRPr>
            </a:lvl6pPr>
            <a:lvl7pPr lvl="6" rtl="0">
              <a:spcBef>
                <a:spcPts val="0"/>
              </a:spcBef>
              <a:spcAft>
                <a:spcPts val="0"/>
              </a:spcAft>
              <a:buSzPts val="1400"/>
              <a:buFont typeface="GFS Didot"/>
              <a:buNone/>
              <a:defRPr>
                <a:latin typeface="GFS Didot"/>
                <a:ea typeface="GFS Didot"/>
                <a:cs typeface="GFS Didot"/>
                <a:sym typeface="GFS Didot"/>
              </a:defRPr>
            </a:lvl7pPr>
            <a:lvl8pPr lvl="7" rtl="0">
              <a:spcBef>
                <a:spcPts val="0"/>
              </a:spcBef>
              <a:spcAft>
                <a:spcPts val="0"/>
              </a:spcAft>
              <a:buSzPts val="1400"/>
              <a:buFont typeface="GFS Didot"/>
              <a:buNone/>
              <a:defRPr>
                <a:latin typeface="GFS Didot"/>
                <a:ea typeface="GFS Didot"/>
                <a:cs typeface="GFS Didot"/>
                <a:sym typeface="GFS Didot"/>
              </a:defRPr>
            </a:lvl8pPr>
            <a:lvl9pPr lvl="8"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315" name="Google Shape;2315;p21"/>
          <p:cNvSpPr txBox="1">
            <a:spLocks noGrp="1"/>
          </p:cNvSpPr>
          <p:nvPr>
            <p:ph type="subTitle" idx="7"/>
          </p:nvPr>
        </p:nvSpPr>
        <p:spPr>
          <a:xfrm>
            <a:off x="5563675" y="1783175"/>
            <a:ext cx="2867100" cy="4671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GFS Didot"/>
              <a:buNone/>
              <a:defRPr sz="2000" b="1"/>
            </a:lvl1pPr>
            <a:lvl2pPr lvl="1" rtl="0">
              <a:spcBef>
                <a:spcPts val="0"/>
              </a:spcBef>
              <a:spcAft>
                <a:spcPts val="0"/>
              </a:spcAft>
              <a:buSzPts val="1400"/>
              <a:buFont typeface="GFS Didot"/>
              <a:buNone/>
              <a:defRPr>
                <a:latin typeface="GFS Didot"/>
                <a:ea typeface="GFS Didot"/>
                <a:cs typeface="GFS Didot"/>
                <a:sym typeface="GFS Didot"/>
              </a:defRPr>
            </a:lvl2pPr>
            <a:lvl3pPr lvl="2" rtl="0">
              <a:spcBef>
                <a:spcPts val="0"/>
              </a:spcBef>
              <a:spcAft>
                <a:spcPts val="0"/>
              </a:spcAft>
              <a:buSzPts val="1400"/>
              <a:buFont typeface="GFS Didot"/>
              <a:buNone/>
              <a:defRPr>
                <a:latin typeface="GFS Didot"/>
                <a:ea typeface="GFS Didot"/>
                <a:cs typeface="GFS Didot"/>
                <a:sym typeface="GFS Didot"/>
              </a:defRPr>
            </a:lvl3pPr>
            <a:lvl4pPr lvl="3" rtl="0">
              <a:spcBef>
                <a:spcPts val="0"/>
              </a:spcBef>
              <a:spcAft>
                <a:spcPts val="0"/>
              </a:spcAft>
              <a:buSzPts val="1400"/>
              <a:buFont typeface="GFS Didot"/>
              <a:buNone/>
              <a:defRPr>
                <a:latin typeface="GFS Didot"/>
                <a:ea typeface="GFS Didot"/>
                <a:cs typeface="GFS Didot"/>
                <a:sym typeface="GFS Didot"/>
              </a:defRPr>
            </a:lvl4pPr>
            <a:lvl5pPr lvl="4" rtl="0">
              <a:spcBef>
                <a:spcPts val="0"/>
              </a:spcBef>
              <a:spcAft>
                <a:spcPts val="0"/>
              </a:spcAft>
              <a:buSzPts val="1400"/>
              <a:buFont typeface="GFS Didot"/>
              <a:buNone/>
              <a:defRPr>
                <a:latin typeface="GFS Didot"/>
                <a:ea typeface="GFS Didot"/>
                <a:cs typeface="GFS Didot"/>
                <a:sym typeface="GFS Didot"/>
              </a:defRPr>
            </a:lvl5pPr>
            <a:lvl6pPr lvl="5" rtl="0">
              <a:spcBef>
                <a:spcPts val="0"/>
              </a:spcBef>
              <a:spcAft>
                <a:spcPts val="0"/>
              </a:spcAft>
              <a:buSzPts val="1400"/>
              <a:buFont typeface="GFS Didot"/>
              <a:buNone/>
              <a:defRPr>
                <a:latin typeface="GFS Didot"/>
                <a:ea typeface="GFS Didot"/>
                <a:cs typeface="GFS Didot"/>
                <a:sym typeface="GFS Didot"/>
              </a:defRPr>
            </a:lvl6pPr>
            <a:lvl7pPr lvl="6" rtl="0">
              <a:spcBef>
                <a:spcPts val="0"/>
              </a:spcBef>
              <a:spcAft>
                <a:spcPts val="0"/>
              </a:spcAft>
              <a:buSzPts val="1400"/>
              <a:buFont typeface="GFS Didot"/>
              <a:buNone/>
              <a:defRPr>
                <a:latin typeface="GFS Didot"/>
                <a:ea typeface="GFS Didot"/>
                <a:cs typeface="GFS Didot"/>
                <a:sym typeface="GFS Didot"/>
              </a:defRPr>
            </a:lvl7pPr>
            <a:lvl8pPr lvl="7" rtl="0">
              <a:spcBef>
                <a:spcPts val="0"/>
              </a:spcBef>
              <a:spcAft>
                <a:spcPts val="0"/>
              </a:spcAft>
              <a:buSzPts val="1400"/>
              <a:buFont typeface="GFS Didot"/>
              <a:buNone/>
              <a:defRPr>
                <a:latin typeface="GFS Didot"/>
                <a:ea typeface="GFS Didot"/>
                <a:cs typeface="GFS Didot"/>
                <a:sym typeface="GFS Didot"/>
              </a:defRPr>
            </a:lvl8pPr>
            <a:lvl9pPr lvl="8"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316" name="Google Shape;2316;p21"/>
          <p:cNvSpPr txBox="1">
            <a:spLocks noGrp="1"/>
          </p:cNvSpPr>
          <p:nvPr>
            <p:ph type="subTitle" idx="8"/>
          </p:nvPr>
        </p:nvSpPr>
        <p:spPr>
          <a:xfrm>
            <a:off x="5563675" y="3192950"/>
            <a:ext cx="2867100" cy="4671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GFS Didot"/>
              <a:buNone/>
              <a:defRPr sz="2000" b="1"/>
            </a:lvl1pPr>
            <a:lvl2pPr lvl="1" rtl="0">
              <a:spcBef>
                <a:spcPts val="0"/>
              </a:spcBef>
              <a:spcAft>
                <a:spcPts val="0"/>
              </a:spcAft>
              <a:buSzPts val="1400"/>
              <a:buFont typeface="GFS Didot"/>
              <a:buNone/>
              <a:defRPr>
                <a:latin typeface="GFS Didot"/>
                <a:ea typeface="GFS Didot"/>
                <a:cs typeface="GFS Didot"/>
                <a:sym typeface="GFS Didot"/>
              </a:defRPr>
            </a:lvl2pPr>
            <a:lvl3pPr lvl="2" rtl="0">
              <a:spcBef>
                <a:spcPts val="0"/>
              </a:spcBef>
              <a:spcAft>
                <a:spcPts val="0"/>
              </a:spcAft>
              <a:buSzPts val="1400"/>
              <a:buFont typeface="GFS Didot"/>
              <a:buNone/>
              <a:defRPr>
                <a:latin typeface="GFS Didot"/>
                <a:ea typeface="GFS Didot"/>
                <a:cs typeface="GFS Didot"/>
                <a:sym typeface="GFS Didot"/>
              </a:defRPr>
            </a:lvl3pPr>
            <a:lvl4pPr lvl="3" rtl="0">
              <a:spcBef>
                <a:spcPts val="0"/>
              </a:spcBef>
              <a:spcAft>
                <a:spcPts val="0"/>
              </a:spcAft>
              <a:buSzPts val="1400"/>
              <a:buFont typeface="GFS Didot"/>
              <a:buNone/>
              <a:defRPr>
                <a:latin typeface="GFS Didot"/>
                <a:ea typeface="GFS Didot"/>
                <a:cs typeface="GFS Didot"/>
                <a:sym typeface="GFS Didot"/>
              </a:defRPr>
            </a:lvl4pPr>
            <a:lvl5pPr lvl="4" rtl="0">
              <a:spcBef>
                <a:spcPts val="0"/>
              </a:spcBef>
              <a:spcAft>
                <a:spcPts val="0"/>
              </a:spcAft>
              <a:buSzPts val="1400"/>
              <a:buFont typeface="GFS Didot"/>
              <a:buNone/>
              <a:defRPr>
                <a:latin typeface="GFS Didot"/>
                <a:ea typeface="GFS Didot"/>
                <a:cs typeface="GFS Didot"/>
                <a:sym typeface="GFS Didot"/>
              </a:defRPr>
            </a:lvl5pPr>
            <a:lvl6pPr lvl="5" rtl="0">
              <a:spcBef>
                <a:spcPts val="0"/>
              </a:spcBef>
              <a:spcAft>
                <a:spcPts val="0"/>
              </a:spcAft>
              <a:buSzPts val="1400"/>
              <a:buFont typeface="GFS Didot"/>
              <a:buNone/>
              <a:defRPr>
                <a:latin typeface="GFS Didot"/>
                <a:ea typeface="GFS Didot"/>
                <a:cs typeface="GFS Didot"/>
                <a:sym typeface="GFS Didot"/>
              </a:defRPr>
            </a:lvl6pPr>
            <a:lvl7pPr lvl="6" rtl="0">
              <a:spcBef>
                <a:spcPts val="0"/>
              </a:spcBef>
              <a:spcAft>
                <a:spcPts val="0"/>
              </a:spcAft>
              <a:buSzPts val="1400"/>
              <a:buFont typeface="GFS Didot"/>
              <a:buNone/>
              <a:defRPr>
                <a:latin typeface="GFS Didot"/>
                <a:ea typeface="GFS Didot"/>
                <a:cs typeface="GFS Didot"/>
                <a:sym typeface="GFS Didot"/>
              </a:defRPr>
            </a:lvl7pPr>
            <a:lvl8pPr lvl="7" rtl="0">
              <a:spcBef>
                <a:spcPts val="0"/>
              </a:spcBef>
              <a:spcAft>
                <a:spcPts val="0"/>
              </a:spcAft>
              <a:buSzPts val="1400"/>
              <a:buFont typeface="GFS Didot"/>
              <a:buNone/>
              <a:defRPr>
                <a:latin typeface="GFS Didot"/>
                <a:ea typeface="GFS Didot"/>
                <a:cs typeface="GFS Didot"/>
                <a:sym typeface="GFS Didot"/>
              </a:defRPr>
            </a:lvl8pPr>
            <a:lvl9pPr lvl="8" rtl="0">
              <a:spcBef>
                <a:spcPts val="0"/>
              </a:spcBef>
              <a:spcAft>
                <a:spcPts val="0"/>
              </a:spcAft>
              <a:buSzPts val="1400"/>
              <a:buFont typeface="GFS Didot"/>
              <a:buNone/>
              <a:defRPr>
                <a:latin typeface="GFS Didot"/>
                <a:ea typeface="GFS Didot"/>
                <a:cs typeface="GFS Didot"/>
                <a:sym typeface="GFS Didot"/>
              </a:defRPr>
            </a:lvl9pPr>
          </a:lstStyle>
          <a:p>
            <a:endParaRPr/>
          </a:p>
        </p:txBody>
      </p:sp>
      <p:sp>
        <p:nvSpPr>
          <p:cNvPr id="2317" name="Google Shape;2317;p21"/>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318" name="Google Shape;2318;p21"/>
          <p:cNvGrpSpPr/>
          <p:nvPr/>
        </p:nvGrpSpPr>
        <p:grpSpPr>
          <a:xfrm>
            <a:off x="-320111" y="-308974"/>
            <a:ext cx="9562557" cy="5736530"/>
            <a:chOff x="-320111" y="-308974"/>
            <a:chExt cx="9562557" cy="5736530"/>
          </a:xfrm>
        </p:grpSpPr>
        <p:grpSp>
          <p:nvGrpSpPr>
            <p:cNvPr id="2319" name="Google Shape;2319;p21"/>
            <p:cNvGrpSpPr/>
            <p:nvPr/>
          </p:nvGrpSpPr>
          <p:grpSpPr>
            <a:xfrm>
              <a:off x="7699139" y="19979"/>
              <a:ext cx="959633" cy="642679"/>
              <a:chOff x="3514214" y="3195454"/>
              <a:chExt cx="959633" cy="642679"/>
            </a:xfrm>
          </p:grpSpPr>
          <p:sp>
            <p:nvSpPr>
              <p:cNvPr id="2320" name="Google Shape;2320;p21"/>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1"/>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1"/>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1"/>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21"/>
            <p:cNvGrpSpPr/>
            <p:nvPr/>
          </p:nvGrpSpPr>
          <p:grpSpPr>
            <a:xfrm>
              <a:off x="8070533" y="4865792"/>
              <a:ext cx="216854" cy="546281"/>
              <a:chOff x="1696320" y="1930080"/>
              <a:chExt cx="216854" cy="546281"/>
            </a:xfrm>
          </p:grpSpPr>
          <p:sp>
            <p:nvSpPr>
              <p:cNvPr id="2325" name="Google Shape;2325;p21"/>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1"/>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1"/>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21"/>
            <p:cNvGrpSpPr/>
            <p:nvPr/>
          </p:nvGrpSpPr>
          <p:grpSpPr>
            <a:xfrm>
              <a:off x="-320092" y="-308974"/>
              <a:ext cx="963367" cy="1416287"/>
              <a:chOff x="4985808" y="3185926"/>
              <a:chExt cx="963367" cy="1416287"/>
            </a:xfrm>
          </p:grpSpPr>
          <p:sp>
            <p:nvSpPr>
              <p:cNvPr id="2329" name="Google Shape;2329;p21"/>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 name="Google Shape;2330;p21"/>
              <p:cNvGrpSpPr/>
              <p:nvPr/>
            </p:nvGrpSpPr>
            <p:grpSpPr>
              <a:xfrm>
                <a:off x="5201774" y="3185926"/>
                <a:ext cx="535518" cy="1164104"/>
                <a:chOff x="5201774" y="3185926"/>
                <a:chExt cx="535518" cy="1164104"/>
              </a:xfrm>
            </p:grpSpPr>
            <p:sp>
              <p:nvSpPr>
                <p:cNvPr id="2331" name="Google Shape;2331;p21"/>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1"/>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1"/>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1"/>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5" name="Google Shape;2335;p21"/>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1"/>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1"/>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1"/>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1"/>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1"/>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1"/>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1"/>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1"/>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1"/>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1"/>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1"/>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1"/>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1"/>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1"/>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1"/>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1"/>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1"/>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1"/>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1"/>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1"/>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1"/>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1"/>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1"/>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1"/>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1"/>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1"/>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1"/>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1"/>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1"/>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1"/>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1"/>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1"/>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1"/>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1"/>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1"/>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1"/>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1"/>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1"/>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1"/>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1"/>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1"/>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1"/>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1"/>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1"/>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1"/>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1"/>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1"/>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1"/>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1"/>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1"/>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1"/>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1"/>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1"/>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1"/>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1"/>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1"/>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1"/>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1"/>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1"/>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1"/>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1"/>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1"/>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1"/>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1"/>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1"/>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21"/>
            <p:cNvGrpSpPr/>
            <p:nvPr/>
          </p:nvGrpSpPr>
          <p:grpSpPr>
            <a:xfrm>
              <a:off x="8652161" y="1107295"/>
              <a:ext cx="590285" cy="801408"/>
              <a:chOff x="8044861" y="4131245"/>
              <a:chExt cx="590285" cy="801408"/>
            </a:xfrm>
          </p:grpSpPr>
          <p:sp>
            <p:nvSpPr>
              <p:cNvPr id="2402" name="Google Shape;2402;p21"/>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1"/>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1"/>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1"/>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1"/>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21"/>
            <p:cNvGrpSpPr/>
            <p:nvPr/>
          </p:nvGrpSpPr>
          <p:grpSpPr>
            <a:xfrm>
              <a:off x="-320111" y="4298710"/>
              <a:ext cx="1289945" cy="856775"/>
              <a:chOff x="7726039" y="1895510"/>
              <a:chExt cx="1289945" cy="856775"/>
            </a:xfrm>
          </p:grpSpPr>
          <p:sp>
            <p:nvSpPr>
              <p:cNvPr id="2408" name="Google Shape;2408;p21"/>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1"/>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1"/>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1"/>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1"/>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1"/>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1"/>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1"/>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1"/>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1"/>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1"/>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1"/>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1"/>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1"/>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1"/>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1"/>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1"/>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1"/>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1"/>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1"/>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1"/>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1"/>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1"/>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1"/>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1"/>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1"/>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1"/>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1"/>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1"/>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1"/>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1"/>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1"/>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21"/>
            <p:cNvGrpSpPr/>
            <p:nvPr/>
          </p:nvGrpSpPr>
          <p:grpSpPr>
            <a:xfrm>
              <a:off x="94053" y="3115338"/>
              <a:ext cx="461630" cy="927121"/>
              <a:chOff x="6791228" y="1599925"/>
              <a:chExt cx="461630" cy="927121"/>
            </a:xfrm>
          </p:grpSpPr>
          <p:sp>
            <p:nvSpPr>
              <p:cNvPr id="2441" name="Google Shape;2441;p21"/>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1"/>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1"/>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4" name="Google Shape;2444;p21"/>
            <p:cNvGrpSpPr/>
            <p:nvPr/>
          </p:nvGrpSpPr>
          <p:grpSpPr>
            <a:xfrm>
              <a:off x="8432359" y="4497568"/>
              <a:ext cx="426015" cy="459033"/>
              <a:chOff x="2173334" y="3012855"/>
              <a:chExt cx="426015" cy="459033"/>
            </a:xfrm>
          </p:grpSpPr>
          <p:sp>
            <p:nvSpPr>
              <p:cNvPr id="2445" name="Google Shape;2445;p21"/>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1"/>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1"/>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8" name="Google Shape;2448;p21"/>
            <p:cNvGrpSpPr/>
            <p:nvPr/>
          </p:nvGrpSpPr>
          <p:grpSpPr>
            <a:xfrm>
              <a:off x="8482660" y="3710251"/>
              <a:ext cx="385018" cy="553783"/>
              <a:chOff x="2283660" y="1820989"/>
              <a:chExt cx="385018" cy="553783"/>
            </a:xfrm>
          </p:grpSpPr>
          <p:sp>
            <p:nvSpPr>
              <p:cNvPr id="2449" name="Google Shape;2449;p21"/>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1"/>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1"/>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1"/>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1"/>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1"/>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1"/>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1"/>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1"/>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21"/>
            <p:cNvGrpSpPr/>
            <p:nvPr/>
          </p:nvGrpSpPr>
          <p:grpSpPr>
            <a:xfrm>
              <a:off x="1187100" y="4599431"/>
              <a:ext cx="1577905" cy="828125"/>
              <a:chOff x="350375" y="2608781"/>
              <a:chExt cx="1577905" cy="828125"/>
            </a:xfrm>
          </p:grpSpPr>
          <p:sp>
            <p:nvSpPr>
              <p:cNvPr id="2459" name="Google Shape;2459;p21"/>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1"/>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1"/>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1"/>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1"/>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1"/>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1"/>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1"/>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1"/>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1"/>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1"/>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1"/>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1" name="Google Shape;2471;p21"/>
            <p:cNvSpPr/>
            <p:nvPr/>
          </p:nvSpPr>
          <p:spPr>
            <a:xfrm>
              <a:off x="8536245" y="83133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1"/>
            <p:cNvSpPr/>
            <p:nvPr/>
          </p:nvSpPr>
          <p:spPr>
            <a:xfrm rot="4232604">
              <a:off x="403483" y="28877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1"/>
            <p:cNvSpPr/>
            <p:nvPr/>
          </p:nvSpPr>
          <p:spPr>
            <a:xfrm rot="-7331114">
              <a:off x="516967" y="142570"/>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1"/>
            <p:cNvSpPr/>
            <p:nvPr/>
          </p:nvSpPr>
          <p:spPr>
            <a:xfrm rot="9213018">
              <a:off x="8754617" y="34678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1"/>
            <p:cNvSpPr/>
            <p:nvPr/>
          </p:nvSpPr>
          <p:spPr>
            <a:xfrm>
              <a:off x="286400" y="4256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1"/>
            <p:cNvSpPr/>
            <p:nvPr/>
          </p:nvSpPr>
          <p:spPr>
            <a:xfrm>
              <a:off x="8653863" y="20330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1"/>
            <p:cNvSpPr/>
            <p:nvPr/>
          </p:nvSpPr>
          <p:spPr>
            <a:xfrm>
              <a:off x="927225" y="2774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1"/>
            <p:cNvSpPr/>
            <p:nvPr/>
          </p:nvSpPr>
          <p:spPr>
            <a:xfrm>
              <a:off x="243800" y="13068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1"/>
            <p:cNvSpPr/>
            <p:nvPr/>
          </p:nvSpPr>
          <p:spPr>
            <a:xfrm>
              <a:off x="8788225" y="4256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1"/>
            <p:cNvSpPr/>
            <p:nvPr/>
          </p:nvSpPr>
          <p:spPr>
            <a:xfrm>
              <a:off x="8867675" y="3200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1"/>
            <p:cNvSpPr/>
            <p:nvPr/>
          </p:nvSpPr>
          <p:spPr>
            <a:xfrm>
              <a:off x="2272375" y="48232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4"/>
        <p:cNvGrpSpPr/>
        <p:nvPr/>
      </p:nvGrpSpPr>
      <p:grpSpPr>
        <a:xfrm>
          <a:off x="0" y="0"/>
          <a:ext cx="0" cy="0"/>
          <a:chOff x="0" y="0"/>
          <a:chExt cx="0" cy="0"/>
        </a:xfrm>
      </p:grpSpPr>
      <p:sp>
        <p:nvSpPr>
          <p:cNvPr id="145" name="Google Shape;145;p3"/>
          <p:cNvSpPr txBox="1">
            <a:spLocks noGrp="1"/>
          </p:cNvSpPr>
          <p:nvPr>
            <p:ph type="title" hasCustomPrompt="1"/>
          </p:nvPr>
        </p:nvSpPr>
        <p:spPr>
          <a:xfrm>
            <a:off x="2098688" y="1063100"/>
            <a:ext cx="2140800" cy="1702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000"/>
              <a:buNone/>
              <a:defRPr sz="116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6" name="Google Shape;146;p3"/>
          <p:cNvSpPr txBox="1">
            <a:spLocks noGrp="1"/>
          </p:cNvSpPr>
          <p:nvPr>
            <p:ph type="subTitle" idx="1"/>
          </p:nvPr>
        </p:nvSpPr>
        <p:spPr>
          <a:xfrm rot="402">
            <a:off x="1884762" y="3413949"/>
            <a:ext cx="2568600" cy="666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3"/>
          <p:cNvSpPr txBox="1">
            <a:spLocks noGrp="1"/>
          </p:cNvSpPr>
          <p:nvPr>
            <p:ph type="title" idx="2"/>
          </p:nvPr>
        </p:nvSpPr>
        <p:spPr>
          <a:xfrm>
            <a:off x="1884625" y="1787250"/>
            <a:ext cx="2568600" cy="1702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148" name="Google Shape;148;p3"/>
          <p:cNvGrpSpPr/>
          <p:nvPr/>
        </p:nvGrpSpPr>
        <p:grpSpPr>
          <a:xfrm>
            <a:off x="-46897" y="-449668"/>
            <a:ext cx="8892979" cy="5749589"/>
            <a:chOff x="-46897" y="-449668"/>
            <a:chExt cx="8892979" cy="5749589"/>
          </a:xfrm>
        </p:grpSpPr>
        <p:grpSp>
          <p:nvGrpSpPr>
            <p:cNvPr id="149" name="Google Shape;149;p3"/>
            <p:cNvGrpSpPr/>
            <p:nvPr/>
          </p:nvGrpSpPr>
          <p:grpSpPr>
            <a:xfrm>
              <a:off x="798614" y="4657242"/>
              <a:ext cx="959633" cy="642679"/>
              <a:chOff x="3514214" y="3195454"/>
              <a:chExt cx="959633" cy="642679"/>
            </a:xfrm>
          </p:grpSpPr>
          <p:sp>
            <p:nvSpPr>
              <p:cNvPr id="150" name="Google Shape;150;p3"/>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3"/>
            <p:cNvGrpSpPr/>
            <p:nvPr/>
          </p:nvGrpSpPr>
          <p:grpSpPr>
            <a:xfrm>
              <a:off x="3661590" y="-449668"/>
              <a:ext cx="1147488" cy="1123620"/>
              <a:chOff x="4733815" y="1730132"/>
              <a:chExt cx="1147488" cy="1123620"/>
            </a:xfrm>
          </p:grpSpPr>
          <p:sp>
            <p:nvSpPr>
              <p:cNvPr id="155" name="Google Shape;155;p3"/>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3"/>
            <p:cNvGrpSpPr/>
            <p:nvPr/>
          </p:nvGrpSpPr>
          <p:grpSpPr>
            <a:xfrm rot="2700000">
              <a:off x="130650" y="1780241"/>
              <a:ext cx="490429" cy="705321"/>
              <a:chOff x="2283660" y="1820989"/>
              <a:chExt cx="385018" cy="553783"/>
            </a:xfrm>
          </p:grpSpPr>
          <p:sp>
            <p:nvSpPr>
              <p:cNvPr id="165" name="Google Shape;165;p3"/>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3"/>
            <p:cNvSpPr/>
            <p:nvPr/>
          </p:nvSpPr>
          <p:spPr>
            <a:xfrm>
              <a:off x="8509132" y="432105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rot="4232604">
              <a:off x="188433" y="15834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rot="-7331114">
              <a:off x="8546667" y="13008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rot="9213018">
              <a:off x="4960854" y="24893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6208900" y="2166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1874325" y="47415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54563" y="37361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8430775" y="40702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050350" y="46989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253125" y="3314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ive columns">
  <p:cSld name="BLANK_1_1_1_1_1_2">
    <p:spTree>
      <p:nvGrpSpPr>
        <p:cNvPr id="1" name="Shape 2482"/>
        <p:cNvGrpSpPr/>
        <p:nvPr/>
      </p:nvGrpSpPr>
      <p:grpSpPr>
        <a:xfrm>
          <a:off x="0" y="0"/>
          <a:ext cx="0" cy="0"/>
          <a:chOff x="0" y="0"/>
          <a:chExt cx="0" cy="0"/>
        </a:xfrm>
      </p:grpSpPr>
      <p:sp>
        <p:nvSpPr>
          <p:cNvPr id="2483" name="Google Shape;2483;p22"/>
          <p:cNvSpPr txBox="1">
            <a:spLocks noGrp="1"/>
          </p:cNvSpPr>
          <p:nvPr>
            <p:ph type="subTitle" idx="1"/>
          </p:nvPr>
        </p:nvSpPr>
        <p:spPr>
          <a:xfrm>
            <a:off x="720000" y="23306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4" name="Google Shape;2484;p22"/>
          <p:cNvSpPr txBox="1">
            <a:spLocks noGrp="1"/>
          </p:cNvSpPr>
          <p:nvPr>
            <p:ph type="subTitle" idx="2"/>
          </p:nvPr>
        </p:nvSpPr>
        <p:spPr>
          <a:xfrm>
            <a:off x="3419275" y="23306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5" name="Google Shape;2485;p22"/>
          <p:cNvSpPr txBox="1">
            <a:spLocks noGrp="1"/>
          </p:cNvSpPr>
          <p:nvPr>
            <p:ph type="subTitle" idx="3"/>
          </p:nvPr>
        </p:nvSpPr>
        <p:spPr>
          <a:xfrm>
            <a:off x="2069637" y="396900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6" name="Google Shape;2486;p22"/>
          <p:cNvSpPr txBox="1">
            <a:spLocks noGrp="1"/>
          </p:cNvSpPr>
          <p:nvPr>
            <p:ph type="subTitle" idx="4"/>
          </p:nvPr>
        </p:nvSpPr>
        <p:spPr>
          <a:xfrm>
            <a:off x="4768912" y="396900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7" name="Google Shape;2487;p22"/>
          <p:cNvSpPr txBox="1">
            <a:spLocks noGrp="1"/>
          </p:cNvSpPr>
          <p:nvPr>
            <p:ph type="subTitle" idx="5"/>
          </p:nvPr>
        </p:nvSpPr>
        <p:spPr>
          <a:xfrm>
            <a:off x="6118550" y="23306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8" name="Google Shape;2488;p22"/>
          <p:cNvSpPr txBox="1">
            <a:spLocks noGrp="1"/>
          </p:cNvSpPr>
          <p:nvPr>
            <p:ph type="subTitle" idx="6"/>
          </p:nvPr>
        </p:nvSpPr>
        <p:spPr>
          <a:xfrm>
            <a:off x="720000" y="2031125"/>
            <a:ext cx="23055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489" name="Google Shape;2489;p22"/>
          <p:cNvSpPr txBox="1">
            <a:spLocks noGrp="1"/>
          </p:cNvSpPr>
          <p:nvPr>
            <p:ph type="subTitle" idx="7"/>
          </p:nvPr>
        </p:nvSpPr>
        <p:spPr>
          <a:xfrm>
            <a:off x="3419275" y="2031125"/>
            <a:ext cx="23055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490" name="Google Shape;2490;p22"/>
          <p:cNvSpPr txBox="1">
            <a:spLocks noGrp="1"/>
          </p:cNvSpPr>
          <p:nvPr>
            <p:ph type="subTitle" idx="8"/>
          </p:nvPr>
        </p:nvSpPr>
        <p:spPr>
          <a:xfrm>
            <a:off x="6118550" y="2031125"/>
            <a:ext cx="23055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491" name="Google Shape;2491;p22"/>
          <p:cNvSpPr txBox="1">
            <a:spLocks noGrp="1"/>
          </p:cNvSpPr>
          <p:nvPr>
            <p:ph type="subTitle" idx="9"/>
          </p:nvPr>
        </p:nvSpPr>
        <p:spPr>
          <a:xfrm>
            <a:off x="2069638" y="3669300"/>
            <a:ext cx="23055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492" name="Google Shape;2492;p22"/>
          <p:cNvSpPr txBox="1">
            <a:spLocks noGrp="1"/>
          </p:cNvSpPr>
          <p:nvPr>
            <p:ph type="subTitle" idx="13"/>
          </p:nvPr>
        </p:nvSpPr>
        <p:spPr>
          <a:xfrm>
            <a:off x="4768913" y="3669300"/>
            <a:ext cx="23055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493" name="Google Shape;2493;p22"/>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94" name="Google Shape;2494;p22"/>
          <p:cNvGrpSpPr/>
          <p:nvPr/>
        </p:nvGrpSpPr>
        <p:grpSpPr>
          <a:xfrm>
            <a:off x="-514960" y="-414057"/>
            <a:ext cx="10151674" cy="6011443"/>
            <a:chOff x="-514960" y="-414057"/>
            <a:chExt cx="10151674" cy="6011443"/>
          </a:xfrm>
        </p:grpSpPr>
        <p:grpSp>
          <p:nvGrpSpPr>
            <p:cNvPr id="2495" name="Google Shape;2495;p22"/>
            <p:cNvGrpSpPr/>
            <p:nvPr/>
          </p:nvGrpSpPr>
          <p:grpSpPr>
            <a:xfrm rot="2513754">
              <a:off x="45052" y="4417890"/>
              <a:ext cx="791288" cy="1049432"/>
              <a:chOff x="3014914" y="2813161"/>
              <a:chExt cx="403980" cy="535771"/>
            </a:xfrm>
          </p:grpSpPr>
          <p:sp>
            <p:nvSpPr>
              <p:cNvPr id="2496" name="Google Shape;2496;p22"/>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2"/>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2"/>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2"/>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2"/>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2"/>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2"/>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2"/>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2"/>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2"/>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2"/>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2"/>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2"/>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2"/>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2"/>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2"/>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2"/>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2"/>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2"/>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2"/>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2"/>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2"/>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2"/>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22"/>
            <p:cNvGrpSpPr/>
            <p:nvPr/>
          </p:nvGrpSpPr>
          <p:grpSpPr>
            <a:xfrm>
              <a:off x="8219079" y="4408146"/>
              <a:ext cx="791278" cy="914616"/>
              <a:chOff x="6538254" y="3028146"/>
              <a:chExt cx="791278" cy="914616"/>
            </a:xfrm>
          </p:grpSpPr>
          <p:sp>
            <p:nvSpPr>
              <p:cNvPr id="2520" name="Google Shape;2520;p22"/>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2"/>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2"/>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2"/>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2"/>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2"/>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2"/>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2"/>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2"/>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2"/>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22"/>
            <p:cNvGrpSpPr/>
            <p:nvPr/>
          </p:nvGrpSpPr>
          <p:grpSpPr>
            <a:xfrm>
              <a:off x="8629095" y="2571755"/>
              <a:ext cx="216854" cy="546281"/>
              <a:chOff x="1696320" y="1930080"/>
              <a:chExt cx="216854" cy="546281"/>
            </a:xfrm>
          </p:grpSpPr>
          <p:sp>
            <p:nvSpPr>
              <p:cNvPr id="2531" name="Google Shape;2531;p22"/>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2"/>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2"/>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4" name="Google Shape;2534;p22"/>
            <p:cNvGrpSpPr/>
            <p:nvPr/>
          </p:nvGrpSpPr>
          <p:grpSpPr>
            <a:xfrm>
              <a:off x="145561" y="723370"/>
              <a:ext cx="590285" cy="801408"/>
              <a:chOff x="8044861" y="4131245"/>
              <a:chExt cx="590285" cy="801408"/>
            </a:xfrm>
          </p:grpSpPr>
          <p:sp>
            <p:nvSpPr>
              <p:cNvPr id="2535" name="Google Shape;2535;p22"/>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2"/>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2"/>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2"/>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2"/>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22"/>
            <p:cNvGrpSpPr/>
            <p:nvPr/>
          </p:nvGrpSpPr>
          <p:grpSpPr>
            <a:xfrm>
              <a:off x="145553" y="1939525"/>
              <a:ext cx="461630" cy="927121"/>
              <a:chOff x="6791228" y="1599925"/>
              <a:chExt cx="461630" cy="927121"/>
            </a:xfrm>
          </p:grpSpPr>
          <p:sp>
            <p:nvSpPr>
              <p:cNvPr id="2541" name="Google Shape;2541;p22"/>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2"/>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2"/>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22"/>
            <p:cNvGrpSpPr/>
            <p:nvPr/>
          </p:nvGrpSpPr>
          <p:grpSpPr>
            <a:xfrm>
              <a:off x="-514960" y="2965187"/>
              <a:ext cx="1029913" cy="1003733"/>
              <a:chOff x="8062715" y="2982812"/>
              <a:chExt cx="1029913" cy="1003733"/>
            </a:xfrm>
          </p:grpSpPr>
          <p:sp>
            <p:nvSpPr>
              <p:cNvPr id="2545" name="Google Shape;2545;p22"/>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2"/>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2"/>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2"/>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2"/>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2"/>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2"/>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2"/>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2"/>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2"/>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2"/>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2"/>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22"/>
            <p:cNvGrpSpPr/>
            <p:nvPr/>
          </p:nvGrpSpPr>
          <p:grpSpPr>
            <a:xfrm>
              <a:off x="8651297" y="3180949"/>
              <a:ext cx="985417" cy="1106869"/>
              <a:chOff x="1237810" y="3563249"/>
              <a:chExt cx="985417" cy="1106869"/>
            </a:xfrm>
          </p:grpSpPr>
          <p:sp>
            <p:nvSpPr>
              <p:cNvPr id="2558" name="Google Shape;2558;p22"/>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2"/>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2"/>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2"/>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2"/>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2"/>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2"/>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2"/>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2"/>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2"/>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2"/>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2"/>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2"/>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2"/>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2"/>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2"/>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2"/>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2"/>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2"/>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2"/>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2"/>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2"/>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2"/>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2"/>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2"/>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2"/>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2"/>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2"/>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2"/>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2"/>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2"/>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2"/>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2"/>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2"/>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2"/>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22"/>
            <p:cNvGrpSpPr/>
            <p:nvPr/>
          </p:nvGrpSpPr>
          <p:grpSpPr>
            <a:xfrm>
              <a:off x="163359" y="125180"/>
              <a:ext cx="426015" cy="459033"/>
              <a:chOff x="2173334" y="3012855"/>
              <a:chExt cx="426015" cy="459033"/>
            </a:xfrm>
          </p:grpSpPr>
          <p:sp>
            <p:nvSpPr>
              <p:cNvPr id="2594" name="Google Shape;2594;p22"/>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2"/>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2"/>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22"/>
            <p:cNvGrpSpPr/>
            <p:nvPr/>
          </p:nvGrpSpPr>
          <p:grpSpPr>
            <a:xfrm>
              <a:off x="8219079" y="-358377"/>
              <a:ext cx="1192379" cy="1332369"/>
              <a:chOff x="2507604" y="3527223"/>
              <a:chExt cx="1192379" cy="1332369"/>
            </a:xfrm>
          </p:grpSpPr>
          <p:sp>
            <p:nvSpPr>
              <p:cNvPr id="2598" name="Google Shape;2598;p22"/>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2"/>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2"/>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2"/>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2"/>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22"/>
            <p:cNvGrpSpPr/>
            <p:nvPr/>
          </p:nvGrpSpPr>
          <p:grpSpPr>
            <a:xfrm>
              <a:off x="6560800" y="-414057"/>
              <a:ext cx="1577905" cy="828125"/>
              <a:chOff x="350375" y="2608781"/>
              <a:chExt cx="1577905" cy="828125"/>
            </a:xfrm>
          </p:grpSpPr>
          <p:sp>
            <p:nvSpPr>
              <p:cNvPr id="2604" name="Google Shape;2604;p22"/>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2"/>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2"/>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2"/>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2"/>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2"/>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2"/>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2"/>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2"/>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2"/>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2"/>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2"/>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6" name="Google Shape;2616;p22"/>
            <p:cNvSpPr/>
            <p:nvPr/>
          </p:nvSpPr>
          <p:spPr>
            <a:xfrm>
              <a:off x="8671707" y="4038418"/>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2"/>
            <p:cNvSpPr/>
            <p:nvPr/>
          </p:nvSpPr>
          <p:spPr>
            <a:xfrm rot="4232604">
              <a:off x="1084958" y="474689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2"/>
            <p:cNvSpPr/>
            <p:nvPr/>
          </p:nvSpPr>
          <p:spPr>
            <a:xfrm rot="-7331114">
              <a:off x="8807604" y="949920"/>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2"/>
            <p:cNvSpPr/>
            <p:nvPr/>
          </p:nvSpPr>
          <p:spPr>
            <a:xfrm rot="9213018">
              <a:off x="665317" y="151650"/>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2"/>
            <p:cNvSpPr/>
            <p:nvPr/>
          </p:nvSpPr>
          <p:spPr>
            <a:xfrm>
              <a:off x="1118400" y="2082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2"/>
            <p:cNvSpPr/>
            <p:nvPr/>
          </p:nvSpPr>
          <p:spPr>
            <a:xfrm>
              <a:off x="7969575" y="48817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2"/>
            <p:cNvSpPr/>
            <p:nvPr/>
          </p:nvSpPr>
          <p:spPr>
            <a:xfrm>
              <a:off x="8513788" y="40384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2"/>
            <p:cNvSpPr/>
            <p:nvPr/>
          </p:nvSpPr>
          <p:spPr>
            <a:xfrm>
              <a:off x="8895425" y="29225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2"/>
            <p:cNvSpPr/>
            <p:nvPr/>
          </p:nvSpPr>
          <p:spPr>
            <a:xfrm>
              <a:off x="8629100" y="8989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2"/>
            <p:cNvSpPr/>
            <p:nvPr/>
          </p:nvSpPr>
          <p:spPr>
            <a:xfrm>
              <a:off x="6317950" y="1657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2"/>
            <p:cNvSpPr/>
            <p:nvPr/>
          </p:nvSpPr>
          <p:spPr>
            <a:xfrm>
              <a:off x="472350" y="18512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2"/>
            <p:cNvSpPr/>
            <p:nvPr/>
          </p:nvSpPr>
          <p:spPr>
            <a:xfrm>
              <a:off x="205325" y="41070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2628"/>
        <p:cNvGrpSpPr/>
        <p:nvPr/>
      </p:nvGrpSpPr>
      <p:grpSpPr>
        <a:xfrm>
          <a:off x="0" y="0"/>
          <a:ext cx="0" cy="0"/>
          <a:chOff x="0" y="0"/>
          <a:chExt cx="0" cy="0"/>
        </a:xfrm>
      </p:grpSpPr>
      <p:sp>
        <p:nvSpPr>
          <p:cNvPr id="2629" name="Google Shape;2629;p23"/>
          <p:cNvSpPr txBox="1">
            <a:spLocks noGrp="1"/>
          </p:cNvSpPr>
          <p:nvPr>
            <p:ph type="title"/>
          </p:nvPr>
        </p:nvSpPr>
        <p:spPr>
          <a:xfrm>
            <a:off x="719975" y="160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30" name="Google Shape;2630;p23"/>
          <p:cNvSpPr txBox="1">
            <a:spLocks noGrp="1"/>
          </p:cNvSpPr>
          <p:nvPr>
            <p:ph type="subTitle" idx="1"/>
          </p:nvPr>
        </p:nvSpPr>
        <p:spPr>
          <a:xfrm>
            <a:off x="719975" y="188885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1" name="Google Shape;2631;p23"/>
          <p:cNvSpPr txBox="1">
            <a:spLocks noGrp="1"/>
          </p:cNvSpPr>
          <p:nvPr>
            <p:ph type="title" idx="2"/>
          </p:nvPr>
        </p:nvSpPr>
        <p:spPr>
          <a:xfrm>
            <a:off x="3419250" y="160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32" name="Google Shape;2632;p23"/>
          <p:cNvSpPr txBox="1">
            <a:spLocks noGrp="1"/>
          </p:cNvSpPr>
          <p:nvPr>
            <p:ph type="subTitle" idx="3"/>
          </p:nvPr>
        </p:nvSpPr>
        <p:spPr>
          <a:xfrm>
            <a:off x="3419250" y="188885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3" name="Google Shape;2633;p23"/>
          <p:cNvSpPr txBox="1">
            <a:spLocks noGrp="1"/>
          </p:cNvSpPr>
          <p:nvPr>
            <p:ph type="title" idx="4"/>
          </p:nvPr>
        </p:nvSpPr>
        <p:spPr>
          <a:xfrm>
            <a:off x="719975" y="3468075"/>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34" name="Google Shape;2634;p23"/>
          <p:cNvSpPr txBox="1">
            <a:spLocks noGrp="1"/>
          </p:cNvSpPr>
          <p:nvPr>
            <p:ph type="subTitle" idx="5"/>
          </p:nvPr>
        </p:nvSpPr>
        <p:spPr>
          <a:xfrm>
            <a:off x="719975" y="37458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5" name="Google Shape;2635;p23"/>
          <p:cNvSpPr txBox="1">
            <a:spLocks noGrp="1"/>
          </p:cNvSpPr>
          <p:nvPr>
            <p:ph type="title" idx="6"/>
          </p:nvPr>
        </p:nvSpPr>
        <p:spPr>
          <a:xfrm>
            <a:off x="3419250" y="3468075"/>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36" name="Google Shape;2636;p23"/>
          <p:cNvSpPr txBox="1">
            <a:spLocks noGrp="1"/>
          </p:cNvSpPr>
          <p:nvPr>
            <p:ph type="subTitle" idx="7"/>
          </p:nvPr>
        </p:nvSpPr>
        <p:spPr>
          <a:xfrm>
            <a:off x="3419250" y="37458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7" name="Google Shape;2637;p23"/>
          <p:cNvSpPr txBox="1">
            <a:spLocks noGrp="1"/>
          </p:cNvSpPr>
          <p:nvPr>
            <p:ph type="title" idx="8"/>
          </p:nvPr>
        </p:nvSpPr>
        <p:spPr>
          <a:xfrm>
            <a:off x="6118525" y="160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38" name="Google Shape;2638;p23"/>
          <p:cNvSpPr txBox="1">
            <a:spLocks noGrp="1"/>
          </p:cNvSpPr>
          <p:nvPr>
            <p:ph type="subTitle" idx="9"/>
          </p:nvPr>
        </p:nvSpPr>
        <p:spPr>
          <a:xfrm>
            <a:off x="6118525" y="188885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9" name="Google Shape;2639;p23"/>
          <p:cNvSpPr txBox="1">
            <a:spLocks noGrp="1"/>
          </p:cNvSpPr>
          <p:nvPr>
            <p:ph type="title" idx="13"/>
          </p:nvPr>
        </p:nvSpPr>
        <p:spPr>
          <a:xfrm>
            <a:off x="6118525" y="3468075"/>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atin typeface="Jost"/>
                <a:ea typeface="Jost"/>
                <a:cs typeface="Jost"/>
                <a:sym typeface="Jost"/>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640" name="Google Shape;2640;p23"/>
          <p:cNvSpPr txBox="1">
            <a:spLocks noGrp="1"/>
          </p:cNvSpPr>
          <p:nvPr>
            <p:ph type="subTitle" idx="14"/>
          </p:nvPr>
        </p:nvSpPr>
        <p:spPr>
          <a:xfrm>
            <a:off x="6118525" y="3745875"/>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41" name="Google Shape;2641;p23"/>
          <p:cNvSpPr txBox="1">
            <a:spLocks noGrp="1"/>
          </p:cNvSpPr>
          <p:nvPr>
            <p:ph type="title" idx="15"/>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642" name="Google Shape;2642;p23"/>
          <p:cNvGrpSpPr/>
          <p:nvPr/>
        </p:nvGrpSpPr>
        <p:grpSpPr>
          <a:xfrm>
            <a:off x="-323306" y="152031"/>
            <a:ext cx="10121767" cy="5000252"/>
            <a:chOff x="-323306" y="152031"/>
            <a:chExt cx="10121767" cy="5000252"/>
          </a:xfrm>
        </p:grpSpPr>
        <p:grpSp>
          <p:nvGrpSpPr>
            <p:cNvPr id="2643" name="Google Shape;2643;p23"/>
            <p:cNvGrpSpPr/>
            <p:nvPr/>
          </p:nvGrpSpPr>
          <p:grpSpPr>
            <a:xfrm>
              <a:off x="-144961" y="4509604"/>
              <a:ext cx="959633" cy="642679"/>
              <a:chOff x="3514214" y="3195454"/>
              <a:chExt cx="959633" cy="642679"/>
            </a:xfrm>
          </p:grpSpPr>
          <p:sp>
            <p:nvSpPr>
              <p:cNvPr id="2644" name="Google Shape;2644;p23"/>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3"/>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3"/>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3"/>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23"/>
            <p:cNvGrpSpPr/>
            <p:nvPr/>
          </p:nvGrpSpPr>
          <p:grpSpPr>
            <a:xfrm>
              <a:off x="94723" y="1389145"/>
              <a:ext cx="590285" cy="801408"/>
              <a:chOff x="8044861" y="4131245"/>
              <a:chExt cx="590285" cy="801408"/>
            </a:xfrm>
          </p:grpSpPr>
          <p:sp>
            <p:nvSpPr>
              <p:cNvPr id="2649" name="Google Shape;2649;p23"/>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3"/>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3"/>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3"/>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3"/>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4" name="Google Shape;2654;p23"/>
            <p:cNvGrpSpPr/>
            <p:nvPr/>
          </p:nvGrpSpPr>
          <p:grpSpPr>
            <a:xfrm rot="-3922352">
              <a:off x="-310089" y="631055"/>
              <a:ext cx="1289893" cy="856741"/>
              <a:chOff x="7726039" y="1895510"/>
              <a:chExt cx="1289945" cy="856775"/>
            </a:xfrm>
          </p:grpSpPr>
          <p:sp>
            <p:nvSpPr>
              <p:cNvPr id="2655" name="Google Shape;2655;p23"/>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3"/>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3"/>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3"/>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3"/>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3"/>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3"/>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3"/>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3"/>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3"/>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3"/>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3"/>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3"/>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3"/>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3"/>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3"/>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3"/>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3"/>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3"/>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3"/>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3"/>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3"/>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3"/>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3"/>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3"/>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3"/>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3"/>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3"/>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3"/>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3"/>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3"/>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3"/>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23"/>
            <p:cNvGrpSpPr/>
            <p:nvPr/>
          </p:nvGrpSpPr>
          <p:grpSpPr>
            <a:xfrm>
              <a:off x="8551403" y="3964475"/>
              <a:ext cx="461630" cy="927121"/>
              <a:chOff x="6791228" y="1599925"/>
              <a:chExt cx="461630" cy="927121"/>
            </a:xfrm>
          </p:grpSpPr>
          <p:sp>
            <p:nvSpPr>
              <p:cNvPr id="2688" name="Google Shape;2688;p23"/>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3"/>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3"/>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23"/>
            <p:cNvGrpSpPr/>
            <p:nvPr/>
          </p:nvGrpSpPr>
          <p:grpSpPr>
            <a:xfrm>
              <a:off x="121859" y="3949530"/>
              <a:ext cx="426015" cy="459033"/>
              <a:chOff x="2173334" y="3012855"/>
              <a:chExt cx="426015" cy="459033"/>
            </a:xfrm>
          </p:grpSpPr>
          <p:sp>
            <p:nvSpPr>
              <p:cNvPr id="2692" name="Google Shape;2692;p23"/>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3"/>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3"/>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23"/>
            <p:cNvGrpSpPr/>
            <p:nvPr/>
          </p:nvGrpSpPr>
          <p:grpSpPr>
            <a:xfrm>
              <a:off x="8589710" y="3285989"/>
              <a:ext cx="385018" cy="553783"/>
              <a:chOff x="2283660" y="1820989"/>
              <a:chExt cx="385018" cy="553783"/>
            </a:xfrm>
          </p:grpSpPr>
          <p:sp>
            <p:nvSpPr>
              <p:cNvPr id="2696" name="Google Shape;2696;p23"/>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3"/>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3"/>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3"/>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3"/>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3"/>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3"/>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3"/>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3"/>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23"/>
            <p:cNvGrpSpPr/>
            <p:nvPr/>
          </p:nvGrpSpPr>
          <p:grpSpPr>
            <a:xfrm rot="3089539">
              <a:off x="8194328" y="645385"/>
              <a:ext cx="1577855" cy="828099"/>
              <a:chOff x="350375" y="2608781"/>
              <a:chExt cx="1577905" cy="828125"/>
            </a:xfrm>
          </p:grpSpPr>
          <p:sp>
            <p:nvSpPr>
              <p:cNvPr id="2706" name="Google Shape;2706;p23"/>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3"/>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3"/>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3"/>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3"/>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3"/>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3"/>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3"/>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3"/>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3"/>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3"/>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3"/>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8" name="Google Shape;2718;p23"/>
            <p:cNvSpPr/>
            <p:nvPr/>
          </p:nvSpPr>
          <p:spPr>
            <a:xfrm>
              <a:off x="8276645" y="1842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3"/>
            <p:cNvSpPr/>
            <p:nvPr/>
          </p:nvSpPr>
          <p:spPr>
            <a:xfrm rot="4232604">
              <a:off x="120495" y="35374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3"/>
            <p:cNvSpPr/>
            <p:nvPr/>
          </p:nvSpPr>
          <p:spPr>
            <a:xfrm rot="-7331114">
              <a:off x="8673092" y="17208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3"/>
            <p:cNvSpPr/>
            <p:nvPr/>
          </p:nvSpPr>
          <p:spPr>
            <a:xfrm rot="9213018">
              <a:off x="674229" y="18428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3"/>
            <p:cNvSpPr/>
            <p:nvPr/>
          </p:nvSpPr>
          <p:spPr>
            <a:xfrm>
              <a:off x="505275" y="36190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3"/>
            <p:cNvSpPr/>
            <p:nvPr/>
          </p:nvSpPr>
          <p:spPr>
            <a:xfrm>
              <a:off x="270975" y="23518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3"/>
            <p:cNvSpPr/>
            <p:nvPr/>
          </p:nvSpPr>
          <p:spPr>
            <a:xfrm>
              <a:off x="8697100" y="16117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3"/>
            <p:cNvSpPr/>
            <p:nvPr/>
          </p:nvSpPr>
          <p:spPr>
            <a:xfrm>
              <a:off x="993025" y="48096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3"/>
            <p:cNvSpPr/>
            <p:nvPr/>
          </p:nvSpPr>
          <p:spPr>
            <a:xfrm>
              <a:off x="8494900" y="48522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TITLE_AND_TWO_COLUMNS_1">
    <p:spTree>
      <p:nvGrpSpPr>
        <p:cNvPr id="1" name="Shape 2727"/>
        <p:cNvGrpSpPr/>
        <p:nvPr/>
      </p:nvGrpSpPr>
      <p:grpSpPr>
        <a:xfrm>
          <a:off x="0" y="0"/>
          <a:ext cx="0" cy="0"/>
          <a:chOff x="0" y="0"/>
          <a:chExt cx="0" cy="0"/>
        </a:xfrm>
      </p:grpSpPr>
      <p:sp>
        <p:nvSpPr>
          <p:cNvPr id="2728" name="Google Shape;2728;p24"/>
          <p:cNvSpPr txBox="1">
            <a:spLocks noGrp="1"/>
          </p:cNvSpPr>
          <p:nvPr>
            <p:ph type="subTitle" idx="1"/>
          </p:nvPr>
        </p:nvSpPr>
        <p:spPr>
          <a:xfrm>
            <a:off x="1290775" y="4081175"/>
            <a:ext cx="2907600" cy="52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29" name="Google Shape;2729;p24"/>
          <p:cNvSpPr txBox="1">
            <a:spLocks noGrp="1"/>
          </p:cNvSpPr>
          <p:nvPr>
            <p:ph type="subTitle" idx="2"/>
          </p:nvPr>
        </p:nvSpPr>
        <p:spPr>
          <a:xfrm>
            <a:off x="4945650" y="4081175"/>
            <a:ext cx="2907600" cy="52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30" name="Google Shape;2730;p24"/>
          <p:cNvSpPr txBox="1">
            <a:spLocks noGrp="1"/>
          </p:cNvSpPr>
          <p:nvPr>
            <p:ph type="title" hasCustomPrompt="1"/>
          </p:nvPr>
        </p:nvSpPr>
        <p:spPr>
          <a:xfrm>
            <a:off x="1290775" y="3434200"/>
            <a:ext cx="2907600" cy="68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731" name="Google Shape;2731;p24"/>
          <p:cNvSpPr txBox="1">
            <a:spLocks noGrp="1"/>
          </p:cNvSpPr>
          <p:nvPr>
            <p:ph type="title" idx="3" hasCustomPrompt="1"/>
          </p:nvPr>
        </p:nvSpPr>
        <p:spPr>
          <a:xfrm>
            <a:off x="4945650" y="3434200"/>
            <a:ext cx="2907600" cy="687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732" name="Google Shape;2732;p24"/>
          <p:cNvSpPr txBox="1">
            <a:spLocks noGrp="1"/>
          </p:cNvSpPr>
          <p:nvPr>
            <p:ph type="subTitle" idx="4"/>
          </p:nvPr>
        </p:nvSpPr>
        <p:spPr>
          <a:xfrm>
            <a:off x="1290775" y="1393009"/>
            <a:ext cx="29076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733" name="Google Shape;2733;p24"/>
          <p:cNvSpPr txBox="1">
            <a:spLocks noGrp="1"/>
          </p:cNvSpPr>
          <p:nvPr>
            <p:ph type="subTitle" idx="5"/>
          </p:nvPr>
        </p:nvSpPr>
        <p:spPr>
          <a:xfrm>
            <a:off x="4945650" y="1393009"/>
            <a:ext cx="2907600" cy="46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GFS Didot"/>
              <a:buNone/>
              <a:defRPr sz="2000" b="1"/>
            </a:lvl1pPr>
            <a:lvl2pPr lvl="1" algn="ctr" rtl="0">
              <a:spcBef>
                <a:spcPts val="0"/>
              </a:spcBef>
              <a:spcAft>
                <a:spcPts val="0"/>
              </a:spcAft>
              <a:buSzPts val="2000"/>
              <a:buFont typeface="GFS Didot"/>
              <a:buNone/>
              <a:defRPr sz="2000">
                <a:latin typeface="GFS Didot"/>
                <a:ea typeface="GFS Didot"/>
                <a:cs typeface="GFS Didot"/>
                <a:sym typeface="GFS Didot"/>
              </a:defRPr>
            </a:lvl2pPr>
            <a:lvl3pPr lvl="2" algn="ctr" rtl="0">
              <a:spcBef>
                <a:spcPts val="0"/>
              </a:spcBef>
              <a:spcAft>
                <a:spcPts val="0"/>
              </a:spcAft>
              <a:buSzPts val="2000"/>
              <a:buFont typeface="GFS Didot"/>
              <a:buNone/>
              <a:defRPr sz="2000">
                <a:latin typeface="GFS Didot"/>
                <a:ea typeface="GFS Didot"/>
                <a:cs typeface="GFS Didot"/>
                <a:sym typeface="GFS Didot"/>
              </a:defRPr>
            </a:lvl3pPr>
            <a:lvl4pPr lvl="3" algn="ctr" rtl="0">
              <a:spcBef>
                <a:spcPts val="0"/>
              </a:spcBef>
              <a:spcAft>
                <a:spcPts val="0"/>
              </a:spcAft>
              <a:buSzPts val="2000"/>
              <a:buFont typeface="GFS Didot"/>
              <a:buNone/>
              <a:defRPr sz="2000">
                <a:latin typeface="GFS Didot"/>
                <a:ea typeface="GFS Didot"/>
                <a:cs typeface="GFS Didot"/>
                <a:sym typeface="GFS Didot"/>
              </a:defRPr>
            </a:lvl4pPr>
            <a:lvl5pPr lvl="4" algn="ctr" rtl="0">
              <a:spcBef>
                <a:spcPts val="0"/>
              </a:spcBef>
              <a:spcAft>
                <a:spcPts val="0"/>
              </a:spcAft>
              <a:buSzPts val="2000"/>
              <a:buFont typeface="GFS Didot"/>
              <a:buNone/>
              <a:defRPr sz="2000">
                <a:latin typeface="GFS Didot"/>
                <a:ea typeface="GFS Didot"/>
                <a:cs typeface="GFS Didot"/>
                <a:sym typeface="GFS Didot"/>
              </a:defRPr>
            </a:lvl5pPr>
            <a:lvl6pPr lvl="5" algn="ctr" rtl="0">
              <a:spcBef>
                <a:spcPts val="0"/>
              </a:spcBef>
              <a:spcAft>
                <a:spcPts val="0"/>
              </a:spcAft>
              <a:buSzPts val="2000"/>
              <a:buFont typeface="GFS Didot"/>
              <a:buNone/>
              <a:defRPr sz="2000">
                <a:latin typeface="GFS Didot"/>
                <a:ea typeface="GFS Didot"/>
                <a:cs typeface="GFS Didot"/>
                <a:sym typeface="GFS Didot"/>
              </a:defRPr>
            </a:lvl6pPr>
            <a:lvl7pPr lvl="6" algn="ctr" rtl="0">
              <a:spcBef>
                <a:spcPts val="0"/>
              </a:spcBef>
              <a:spcAft>
                <a:spcPts val="0"/>
              </a:spcAft>
              <a:buSzPts val="2000"/>
              <a:buFont typeface="GFS Didot"/>
              <a:buNone/>
              <a:defRPr sz="2000">
                <a:latin typeface="GFS Didot"/>
                <a:ea typeface="GFS Didot"/>
                <a:cs typeface="GFS Didot"/>
                <a:sym typeface="GFS Didot"/>
              </a:defRPr>
            </a:lvl7pPr>
            <a:lvl8pPr lvl="7" algn="ctr" rtl="0">
              <a:spcBef>
                <a:spcPts val="0"/>
              </a:spcBef>
              <a:spcAft>
                <a:spcPts val="0"/>
              </a:spcAft>
              <a:buSzPts val="2000"/>
              <a:buFont typeface="GFS Didot"/>
              <a:buNone/>
              <a:defRPr sz="2000">
                <a:latin typeface="GFS Didot"/>
                <a:ea typeface="GFS Didot"/>
                <a:cs typeface="GFS Didot"/>
                <a:sym typeface="GFS Didot"/>
              </a:defRPr>
            </a:lvl8pPr>
            <a:lvl9pPr lvl="8" algn="ctr" rtl="0">
              <a:spcBef>
                <a:spcPts val="0"/>
              </a:spcBef>
              <a:spcAft>
                <a:spcPts val="0"/>
              </a:spcAft>
              <a:buSzPts val="2000"/>
              <a:buFont typeface="GFS Didot"/>
              <a:buNone/>
              <a:defRPr sz="2000">
                <a:latin typeface="GFS Didot"/>
                <a:ea typeface="GFS Didot"/>
                <a:cs typeface="GFS Didot"/>
                <a:sym typeface="GFS Didot"/>
              </a:defRPr>
            </a:lvl9pPr>
          </a:lstStyle>
          <a:p>
            <a:endParaRPr/>
          </a:p>
        </p:txBody>
      </p:sp>
      <p:sp>
        <p:nvSpPr>
          <p:cNvPr id="2734" name="Google Shape;2734;p24"/>
          <p:cNvSpPr txBox="1">
            <a:spLocks noGrp="1"/>
          </p:cNvSpPr>
          <p:nvPr>
            <p:ph type="title" idx="6"/>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735" name="Google Shape;2735;p24"/>
          <p:cNvGrpSpPr/>
          <p:nvPr/>
        </p:nvGrpSpPr>
        <p:grpSpPr>
          <a:xfrm>
            <a:off x="-424361" y="-73324"/>
            <a:ext cx="9855516" cy="5500880"/>
            <a:chOff x="-424361" y="-73324"/>
            <a:chExt cx="9855516" cy="5500880"/>
          </a:xfrm>
        </p:grpSpPr>
        <p:grpSp>
          <p:nvGrpSpPr>
            <p:cNvPr id="2736" name="Google Shape;2736;p24"/>
            <p:cNvGrpSpPr/>
            <p:nvPr/>
          </p:nvGrpSpPr>
          <p:grpSpPr>
            <a:xfrm>
              <a:off x="8430786" y="2490380"/>
              <a:ext cx="791276" cy="1049415"/>
              <a:chOff x="3014914" y="2813161"/>
              <a:chExt cx="403980" cy="535771"/>
            </a:xfrm>
          </p:grpSpPr>
          <p:sp>
            <p:nvSpPr>
              <p:cNvPr id="2737" name="Google Shape;2737;p24"/>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0" name="Google Shape;2760;p24"/>
            <p:cNvGrpSpPr/>
            <p:nvPr/>
          </p:nvGrpSpPr>
          <p:grpSpPr>
            <a:xfrm>
              <a:off x="-424361" y="2139454"/>
              <a:ext cx="959633" cy="642679"/>
              <a:chOff x="3514214" y="3195454"/>
              <a:chExt cx="959633" cy="642679"/>
            </a:xfrm>
          </p:grpSpPr>
          <p:sp>
            <p:nvSpPr>
              <p:cNvPr id="2761" name="Google Shape;2761;p24"/>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4"/>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4"/>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24"/>
            <p:cNvGrpSpPr/>
            <p:nvPr/>
          </p:nvGrpSpPr>
          <p:grpSpPr>
            <a:xfrm>
              <a:off x="326645" y="4326292"/>
              <a:ext cx="216854" cy="546281"/>
              <a:chOff x="1696320" y="1930080"/>
              <a:chExt cx="216854" cy="546281"/>
            </a:xfrm>
          </p:grpSpPr>
          <p:sp>
            <p:nvSpPr>
              <p:cNvPr id="2766" name="Google Shape;2766;p24"/>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4"/>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4"/>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24"/>
            <p:cNvGrpSpPr/>
            <p:nvPr/>
          </p:nvGrpSpPr>
          <p:grpSpPr>
            <a:xfrm>
              <a:off x="-239042" y="-73324"/>
              <a:ext cx="963367" cy="1416287"/>
              <a:chOff x="4985808" y="3185926"/>
              <a:chExt cx="963367" cy="1416287"/>
            </a:xfrm>
          </p:grpSpPr>
          <p:sp>
            <p:nvSpPr>
              <p:cNvPr id="2770" name="Google Shape;2770;p24"/>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1" name="Google Shape;2771;p24"/>
              <p:cNvGrpSpPr/>
              <p:nvPr/>
            </p:nvGrpSpPr>
            <p:grpSpPr>
              <a:xfrm>
                <a:off x="5201774" y="3185926"/>
                <a:ext cx="535518" cy="1164104"/>
                <a:chOff x="5201774" y="3185926"/>
                <a:chExt cx="535518" cy="1164104"/>
              </a:xfrm>
            </p:grpSpPr>
            <p:sp>
              <p:nvSpPr>
                <p:cNvPr id="2772" name="Google Shape;2772;p24"/>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4"/>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4"/>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4"/>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6" name="Google Shape;2776;p24"/>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4"/>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4"/>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4"/>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4"/>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4"/>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4"/>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4"/>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4"/>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4"/>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4"/>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4"/>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4"/>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4"/>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4"/>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4"/>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4"/>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4"/>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4"/>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4"/>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4"/>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4"/>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4"/>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4"/>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4"/>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4"/>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4"/>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4"/>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4"/>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4"/>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4"/>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4"/>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4"/>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4"/>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4"/>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4"/>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4"/>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4"/>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4"/>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4"/>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4"/>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4"/>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4"/>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4"/>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4"/>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4"/>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4"/>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4"/>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4"/>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4"/>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4"/>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4"/>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4"/>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4"/>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4"/>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4"/>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4"/>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4"/>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4"/>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4"/>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4"/>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4"/>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4"/>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4"/>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4"/>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4"/>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 name="Google Shape;2842;p24"/>
            <p:cNvGrpSpPr/>
            <p:nvPr/>
          </p:nvGrpSpPr>
          <p:grpSpPr>
            <a:xfrm>
              <a:off x="8490736" y="3941620"/>
              <a:ext cx="590285" cy="801408"/>
              <a:chOff x="8044861" y="4131245"/>
              <a:chExt cx="590285" cy="801408"/>
            </a:xfrm>
          </p:grpSpPr>
          <p:sp>
            <p:nvSpPr>
              <p:cNvPr id="2843" name="Google Shape;2843;p24"/>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4"/>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4"/>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4"/>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4"/>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24"/>
            <p:cNvGrpSpPr/>
            <p:nvPr/>
          </p:nvGrpSpPr>
          <p:grpSpPr>
            <a:xfrm>
              <a:off x="-239060" y="3077437"/>
              <a:ext cx="1029913" cy="1003733"/>
              <a:chOff x="8062715" y="2982812"/>
              <a:chExt cx="1029913" cy="1003733"/>
            </a:xfrm>
          </p:grpSpPr>
          <p:sp>
            <p:nvSpPr>
              <p:cNvPr id="2849" name="Google Shape;2849;p24"/>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4"/>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4"/>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4"/>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4"/>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4"/>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4"/>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4"/>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4"/>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4"/>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4"/>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4"/>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24"/>
            <p:cNvGrpSpPr/>
            <p:nvPr/>
          </p:nvGrpSpPr>
          <p:grpSpPr>
            <a:xfrm>
              <a:off x="117484" y="1632655"/>
              <a:ext cx="426015" cy="459033"/>
              <a:chOff x="2173334" y="3012855"/>
              <a:chExt cx="426015" cy="459033"/>
            </a:xfrm>
          </p:grpSpPr>
          <p:sp>
            <p:nvSpPr>
              <p:cNvPr id="2862" name="Google Shape;2862;p24"/>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4"/>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4"/>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24"/>
            <p:cNvGrpSpPr/>
            <p:nvPr/>
          </p:nvGrpSpPr>
          <p:grpSpPr>
            <a:xfrm>
              <a:off x="8600535" y="1632639"/>
              <a:ext cx="385018" cy="553783"/>
              <a:chOff x="2283660" y="1820989"/>
              <a:chExt cx="385018" cy="553783"/>
            </a:xfrm>
          </p:grpSpPr>
          <p:sp>
            <p:nvSpPr>
              <p:cNvPr id="2866" name="Google Shape;2866;p24"/>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4"/>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4"/>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4"/>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4"/>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4"/>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4"/>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4"/>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4"/>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24"/>
            <p:cNvGrpSpPr/>
            <p:nvPr/>
          </p:nvGrpSpPr>
          <p:grpSpPr>
            <a:xfrm>
              <a:off x="7853250" y="4599431"/>
              <a:ext cx="1577905" cy="828125"/>
              <a:chOff x="350375" y="2608781"/>
              <a:chExt cx="1577905" cy="828125"/>
            </a:xfrm>
          </p:grpSpPr>
          <p:sp>
            <p:nvSpPr>
              <p:cNvPr id="2876" name="Google Shape;2876;p24"/>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4"/>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4"/>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4"/>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4"/>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4"/>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4"/>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4"/>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4"/>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4"/>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4"/>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4"/>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8" name="Google Shape;2888;p24"/>
            <p:cNvSpPr/>
            <p:nvPr/>
          </p:nvSpPr>
          <p:spPr>
            <a:xfrm>
              <a:off x="45707" y="420753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4"/>
            <p:cNvSpPr/>
            <p:nvPr/>
          </p:nvSpPr>
          <p:spPr>
            <a:xfrm rot="4232604">
              <a:off x="8781508" y="216679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4"/>
            <p:cNvSpPr/>
            <p:nvPr/>
          </p:nvSpPr>
          <p:spPr>
            <a:xfrm rot="-7331114">
              <a:off x="8533079" y="1099057"/>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4"/>
            <p:cNvSpPr/>
            <p:nvPr/>
          </p:nvSpPr>
          <p:spPr>
            <a:xfrm rot="9213018">
              <a:off x="8765167" y="3584550"/>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4"/>
            <p:cNvSpPr/>
            <p:nvPr/>
          </p:nvSpPr>
          <p:spPr>
            <a:xfrm>
              <a:off x="577875" y="1397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4"/>
            <p:cNvSpPr/>
            <p:nvPr/>
          </p:nvSpPr>
          <p:spPr>
            <a:xfrm>
              <a:off x="535275" y="47004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4"/>
            <p:cNvSpPr/>
            <p:nvPr/>
          </p:nvSpPr>
          <p:spPr>
            <a:xfrm>
              <a:off x="7596475" y="48725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4"/>
            <p:cNvSpPr/>
            <p:nvPr/>
          </p:nvSpPr>
          <p:spPr>
            <a:xfrm>
              <a:off x="8852975" y="1466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4"/>
            <p:cNvSpPr/>
            <p:nvPr/>
          </p:nvSpPr>
          <p:spPr>
            <a:xfrm>
              <a:off x="8600525" y="35580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4"/>
            <p:cNvSpPr/>
            <p:nvPr/>
          </p:nvSpPr>
          <p:spPr>
            <a:xfrm>
              <a:off x="413775" y="1466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4"/>
            <p:cNvSpPr/>
            <p:nvPr/>
          </p:nvSpPr>
          <p:spPr>
            <a:xfrm>
              <a:off x="221338" y="29084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899"/>
        <p:cNvGrpSpPr/>
        <p:nvPr/>
      </p:nvGrpSpPr>
      <p:grpSpPr>
        <a:xfrm>
          <a:off x="0" y="0"/>
          <a:ext cx="0" cy="0"/>
          <a:chOff x="0" y="0"/>
          <a:chExt cx="0" cy="0"/>
        </a:xfrm>
      </p:grpSpPr>
      <p:sp>
        <p:nvSpPr>
          <p:cNvPr id="2900" name="Google Shape;2900;p25"/>
          <p:cNvSpPr txBox="1">
            <a:spLocks noGrp="1"/>
          </p:cNvSpPr>
          <p:nvPr>
            <p:ph type="ctrTitle"/>
          </p:nvPr>
        </p:nvSpPr>
        <p:spPr>
          <a:xfrm>
            <a:off x="2963700" y="654050"/>
            <a:ext cx="3216600" cy="9555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5200"/>
              <a:buNone/>
              <a:defRPr sz="5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901" name="Google Shape;2901;p25"/>
          <p:cNvSpPr txBox="1">
            <a:spLocks noGrp="1"/>
          </p:cNvSpPr>
          <p:nvPr>
            <p:ph type="subTitle" idx="1"/>
          </p:nvPr>
        </p:nvSpPr>
        <p:spPr>
          <a:xfrm>
            <a:off x="2963700" y="2126825"/>
            <a:ext cx="3216600" cy="11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0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2" name="Google Shape;2902;p25"/>
          <p:cNvSpPr txBox="1">
            <a:spLocks noGrp="1"/>
          </p:cNvSpPr>
          <p:nvPr>
            <p:ph type="subTitle" idx="2"/>
          </p:nvPr>
        </p:nvSpPr>
        <p:spPr>
          <a:xfrm rot="-1283">
            <a:off x="2963700" y="4070047"/>
            <a:ext cx="3216600" cy="418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3" name="Google Shape;2903;p25"/>
          <p:cNvSpPr txBox="1"/>
          <p:nvPr/>
        </p:nvSpPr>
        <p:spPr>
          <a:xfrm>
            <a:off x="2963700" y="3307686"/>
            <a:ext cx="3216600" cy="691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b="1">
                <a:solidFill>
                  <a:schemeClr val="dk1"/>
                </a:solidFill>
                <a:latin typeface="Jost"/>
                <a:ea typeface="Jost"/>
                <a:cs typeface="Jost"/>
                <a:sym typeface="Jost"/>
              </a:rPr>
              <a:t>CREDITS:</a:t>
            </a:r>
            <a:r>
              <a:rPr lang="en" sz="1100">
                <a:solidFill>
                  <a:schemeClr val="dk1"/>
                </a:solidFill>
                <a:latin typeface="Jost"/>
                <a:ea typeface="Jost"/>
                <a:cs typeface="Jost"/>
                <a:sym typeface="Jost"/>
              </a:rPr>
              <a:t> This presentation template was created by </a:t>
            </a:r>
            <a:r>
              <a:rPr lang="en" sz="1100" b="1">
                <a:solidFill>
                  <a:schemeClr val="dk1"/>
                </a:solidFill>
                <a:uFill>
                  <a:noFill/>
                </a:uFill>
                <a:latin typeface="Jost"/>
                <a:ea typeface="Jost"/>
                <a:cs typeface="Jost"/>
                <a:sym typeface="Jost"/>
                <a:hlinkClick r:id="rId2">
                  <a:extLst>
                    <a:ext uri="{A12FA001-AC4F-418D-AE19-62706E023703}">
                      <ahyp:hlinkClr xmlns:ahyp="http://schemas.microsoft.com/office/drawing/2018/hyperlinkcolor" val="tx"/>
                    </a:ext>
                  </a:extLst>
                </a:hlinkClick>
              </a:rPr>
              <a:t>Slidesgo</a:t>
            </a:r>
            <a:r>
              <a:rPr lang="en" sz="1100" b="1">
                <a:solidFill>
                  <a:schemeClr val="dk1"/>
                </a:solidFill>
                <a:latin typeface="Jost"/>
                <a:ea typeface="Jost"/>
                <a:cs typeface="Jost"/>
                <a:sym typeface="Jost"/>
              </a:rPr>
              <a:t>,</a:t>
            </a:r>
            <a:r>
              <a:rPr lang="en" sz="1100">
                <a:solidFill>
                  <a:schemeClr val="dk1"/>
                </a:solidFill>
                <a:latin typeface="Jost"/>
                <a:ea typeface="Jost"/>
                <a:cs typeface="Jost"/>
                <a:sym typeface="Jost"/>
              </a:rPr>
              <a:t> including icons by </a:t>
            </a:r>
            <a:r>
              <a:rPr lang="en" sz="1100" b="1">
                <a:solidFill>
                  <a:schemeClr val="dk1"/>
                </a:solidFill>
                <a:uFill>
                  <a:noFill/>
                </a:uFill>
                <a:latin typeface="Jost"/>
                <a:ea typeface="Jost"/>
                <a:cs typeface="Jost"/>
                <a:sym typeface="Jost"/>
                <a:hlinkClick r:id="rId3">
                  <a:extLst>
                    <a:ext uri="{A12FA001-AC4F-418D-AE19-62706E023703}">
                      <ahyp:hlinkClr xmlns:ahyp="http://schemas.microsoft.com/office/drawing/2018/hyperlinkcolor" val="tx"/>
                    </a:ext>
                  </a:extLst>
                </a:hlinkClick>
              </a:rPr>
              <a:t>Flaticon</a:t>
            </a:r>
            <a:r>
              <a:rPr lang="en" sz="1100" b="1">
                <a:solidFill>
                  <a:schemeClr val="dk1"/>
                </a:solidFill>
                <a:latin typeface="Jost"/>
                <a:ea typeface="Jost"/>
                <a:cs typeface="Jost"/>
                <a:sym typeface="Jost"/>
              </a:rPr>
              <a:t>,</a:t>
            </a:r>
            <a:r>
              <a:rPr lang="en" sz="1100">
                <a:solidFill>
                  <a:schemeClr val="dk1"/>
                </a:solidFill>
                <a:latin typeface="Jost"/>
                <a:ea typeface="Jost"/>
                <a:cs typeface="Jost"/>
                <a:sym typeface="Jost"/>
              </a:rPr>
              <a:t> and infographics &amp; images by </a:t>
            </a:r>
            <a:r>
              <a:rPr lang="en" sz="1100" b="1">
                <a:solidFill>
                  <a:schemeClr val="dk1"/>
                </a:solidFill>
                <a:uFill>
                  <a:noFill/>
                </a:uFill>
                <a:latin typeface="Jost"/>
                <a:ea typeface="Jost"/>
                <a:cs typeface="Jost"/>
                <a:sym typeface="Jost"/>
                <a:hlinkClick r:id="rId4">
                  <a:extLst>
                    <a:ext uri="{A12FA001-AC4F-418D-AE19-62706E023703}">
                      <ahyp:hlinkClr xmlns:ahyp="http://schemas.microsoft.com/office/drawing/2018/hyperlinkcolor" val="tx"/>
                    </a:ext>
                  </a:extLst>
                </a:hlinkClick>
              </a:rPr>
              <a:t>Freepik</a:t>
            </a:r>
            <a:endParaRPr sz="1100" b="1">
              <a:solidFill>
                <a:schemeClr val="dk1"/>
              </a:solidFill>
              <a:latin typeface="Jost"/>
              <a:ea typeface="Jost"/>
              <a:cs typeface="Jost"/>
              <a:sym typeface="Jost"/>
            </a:endParaRPr>
          </a:p>
        </p:txBody>
      </p:sp>
      <p:grpSp>
        <p:nvGrpSpPr>
          <p:cNvPr id="2904" name="Google Shape;2904;p25"/>
          <p:cNvGrpSpPr/>
          <p:nvPr/>
        </p:nvGrpSpPr>
        <p:grpSpPr>
          <a:xfrm>
            <a:off x="-315160" y="192775"/>
            <a:ext cx="9731362" cy="5173932"/>
            <a:chOff x="-315160" y="192775"/>
            <a:chExt cx="9731362" cy="5173932"/>
          </a:xfrm>
        </p:grpSpPr>
        <p:grpSp>
          <p:nvGrpSpPr>
            <p:cNvPr id="2905" name="Google Shape;2905;p25"/>
            <p:cNvGrpSpPr/>
            <p:nvPr/>
          </p:nvGrpSpPr>
          <p:grpSpPr>
            <a:xfrm>
              <a:off x="832320" y="746305"/>
              <a:ext cx="216854" cy="546281"/>
              <a:chOff x="1696320" y="1930080"/>
              <a:chExt cx="216854" cy="546281"/>
            </a:xfrm>
          </p:grpSpPr>
          <p:sp>
            <p:nvSpPr>
              <p:cNvPr id="2906" name="Google Shape;2906;p25"/>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5"/>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5"/>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25"/>
            <p:cNvGrpSpPr/>
            <p:nvPr/>
          </p:nvGrpSpPr>
          <p:grpSpPr>
            <a:xfrm>
              <a:off x="-315160" y="1100682"/>
              <a:ext cx="1147488" cy="1123620"/>
              <a:chOff x="4733815" y="1730132"/>
              <a:chExt cx="1147488" cy="1123620"/>
            </a:xfrm>
          </p:grpSpPr>
          <p:sp>
            <p:nvSpPr>
              <p:cNvPr id="2910" name="Google Shape;2910;p25"/>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5"/>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5"/>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5"/>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5"/>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5"/>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5"/>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5"/>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5"/>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25"/>
            <p:cNvGrpSpPr/>
            <p:nvPr/>
          </p:nvGrpSpPr>
          <p:grpSpPr>
            <a:xfrm>
              <a:off x="8430786" y="418220"/>
              <a:ext cx="590285" cy="801408"/>
              <a:chOff x="8044861" y="4131245"/>
              <a:chExt cx="590285" cy="801408"/>
            </a:xfrm>
          </p:grpSpPr>
          <p:sp>
            <p:nvSpPr>
              <p:cNvPr id="2920" name="Google Shape;2920;p25"/>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5"/>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5"/>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5"/>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5"/>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25"/>
            <p:cNvGrpSpPr/>
            <p:nvPr/>
          </p:nvGrpSpPr>
          <p:grpSpPr>
            <a:xfrm>
              <a:off x="1207990" y="4362975"/>
              <a:ext cx="1029913" cy="1003733"/>
              <a:chOff x="8062715" y="2982812"/>
              <a:chExt cx="1029913" cy="1003733"/>
            </a:xfrm>
          </p:grpSpPr>
          <p:sp>
            <p:nvSpPr>
              <p:cNvPr id="2926" name="Google Shape;2926;p25"/>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5"/>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5"/>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5"/>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5"/>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5"/>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5"/>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5"/>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5"/>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5"/>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5"/>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5"/>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25"/>
            <p:cNvGrpSpPr/>
            <p:nvPr/>
          </p:nvGrpSpPr>
          <p:grpSpPr>
            <a:xfrm>
              <a:off x="8430785" y="2018312"/>
              <a:ext cx="985417" cy="1106869"/>
              <a:chOff x="1237810" y="3563249"/>
              <a:chExt cx="985417" cy="1106869"/>
            </a:xfrm>
          </p:grpSpPr>
          <p:sp>
            <p:nvSpPr>
              <p:cNvPr id="2939" name="Google Shape;2939;p25"/>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5"/>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5"/>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5"/>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5"/>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5"/>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5"/>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5"/>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5"/>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5"/>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5"/>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5"/>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5"/>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5"/>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5"/>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5"/>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5"/>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5"/>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5"/>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5"/>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5"/>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5"/>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5"/>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5"/>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5"/>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5"/>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5"/>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5"/>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5"/>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5"/>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5"/>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5"/>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5"/>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5"/>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5"/>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25"/>
            <p:cNvGrpSpPr/>
            <p:nvPr/>
          </p:nvGrpSpPr>
          <p:grpSpPr>
            <a:xfrm>
              <a:off x="8368221" y="3843505"/>
              <a:ext cx="426015" cy="459033"/>
              <a:chOff x="2173334" y="3012855"/>
              <a:chExt cx="426015" cy="459033"/>
            </a:xfrm>
          </p:grpSpPr>
          <p:sp>
            <p:nvSpPr>
              <p:cNvPr id="2975" name="Google Shape;2975;p25"/>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5"/>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5"/>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8" name="Google Shape;2978;p25"/>
            <p:cNvSpPr/>
            <p:nvPr/>
          </p:nvSpPr>
          <p:spPr>
            <a:xfrm>
              <a:off x="8336307" y="46502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5"/>
            <p:cNvSpPr/>
            <p:nvPr/>
          </p:nvSpPr>
          <p:spPr>
            <a:xfrm rot="4232604">
              <a:off x="2312383" y="46782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5"/>
            <p:cNvSpPr/>
            <p:nvPr/>
          </p:nvSpPr>
          <p:spPr>
            <a:xfrm rot="-7331114">
              <a:off x="8036879" y="4282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5"/>
            <p:cNvSpPr/>
            <p:nvPr/>
          </p:nvSpPr>
          <p:spPr>
            <a:xfrm rot="9213018">
              <a:off x="306867" y="6627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5"/>
            <p:cNvSpPr/>
            <p:nvPr/>
          </p:nvSpPr>
          <p:spPr>
            <a:xfrm>
              <a:off x="179425" y="48435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5"/>
            <p:cNvSpPr/>
            <p:nvPr/>
          </p:nvSpPr>
          <p:spPr>
            <a:xfrm>
              <a:off x="8867150" y="1430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5"/>
            <p:cNvSpPr/>
            <p:nvPr/>
          </p:nvSpPr>
          <p:spPr>
            <a:xfrm>
              <a:off x="314375" y="4521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5"/>
            <p:cNvSpPr/>
            <p:nvPr/>
          </p:nvSpPr>
          <p:spPr>
            <a:xfrm>
              <a:off x="2834150" y="48435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5"/>
            <p:cNvSpPr/>
            <p:nvPr/>
          </p:nvSpPr>
          <p:spPr>
            <a:xfrm>
              <a:off x="1499213" y="1927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5"/>
            <p:cNvSpPr/>
            <p:nvPr/>
          </p:nvSpPr>
          <p:spPr>
            <a:xfrm>
              <a:off x="7913100" y="1927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5"/>
            <p:cNvSpPr/>
            <p:nvPr/>
          </p:nvSpPr>
          <p:spPr>
            <a:xfrm>
              <a:off x="8704625" y="37678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5"/>
            <p:cNvSpPr/>
            <p:nvPr/>
          </p:nvSpPr>
          <p:spPr>
            <a:xfrm>
              <a:off x="476550" y="34252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990"/>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991"/>
        <p:cNvGrpSpPr/>
        <p:nvPr/>
      </p:nvGrpSpPr>
      <p:grpSpPr>
        <a:xfrm>
          <a:off x="0" y="0"/>
          <a:ext cx="0" cy="0"/>
          <a:chOff x="0" y="0"/>
          <a:chExt cx="0" cy="0"/>
        </a:xfrm>
      </p:grpSpPr>
      <p:grpSp>
        <p:nvGrpSpPr>
          <p:cNvPr id="2992" name="Google Shape;2992;p27"/>
          <p:cNvGrpSpPr/>
          <p:nvPr/>
        </p:nvGrpSpPr>
        <p:grpSpPr>
          <a:xfrm>
            <a:off x="-129886" y="-339993"/>
            <a:ext cx="9641063" cy="6172079"/>
            <a:chOff x="-129886" y="-339993"/>
            <a:chExt cx="9641063" cy="6172079"/>
          </a:xfrm>
        </p:grpSpPr>
        <p:grpSp>
          <p:nvGrpSpPr>
            <p:cNvPr id="2993" name="Google Shape;2993;p27"/>
            <p:cNvGrpSpPr/>
            <p:nvPr/>
          </p:nvGrpSpPr>
          <p:grpSpPr>
            <a:xfrm rot="-2003859">
              <a:off x="3321561" y="4064941"/>
              <a:ext cx="1013680" cy="1622083"/>
              <a:chOff x="3131096" y="1179168"/>
              <a:chExt cx="1013765" cy="1622220"/>
            </a:xfrm>
          </p:grpSpPr>
          <p:sp>
            <p:nvSpPr>
              <p:cNvPr id="2994" name="Google Shape;2994;p27"/>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27"/>
            <p:cNvGrpSpPr/>
            <p:nvPr/>
          </p:nvGrpSpPr>
          <p:grpSpPr>
            <a:xfrm>
              <a:off x="430511" y="4284605"/>
              <a:ext cx="791276" cy="1049415"/>
              <a:chOff x="3014914" y="2813161"/>
              <a:chExt cx="403980" cy="535771"/>
            </a:xfrm>
          </p:grpSpPr>
          <p:sp>
            <p:nvSpPr>
              <p:cNvPr id="3027" name="Google Shape;3027;p27"/>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7"/>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7"/>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7"/>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7"/>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7"/>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7"/>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7"/>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7"/>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7"/>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7"/>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7"/>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27"/>
            <p:cNvGrpSpPr/>
            <p:nvPr/>
          </p:nvGrpSpPr>
          <p:grpSpPr>
            <a:xfrm>
              <a:off x="-129886" y="2652442"/>
              <a:ext cx="959633" cy="642679"/>
              <a:chOff x="3514214" y="3195454"/>
              <a:chExt cx="959633" cy="642679"/>
            </a:xfrm>
          </p:grpSpPr>
          <p:sp>
            <p:nvSpPr>
              <p:cNvPr id="3051" name="Google Shape;3051;p27"/>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7"/>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7"/>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7"/>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27"/>
            <p:cNvGrpSpPr/>
            <p:nvPr/>
          </p:nvGrpSpPr>
          <p:grpSpPr>
            <a:xfrm>
              <a:off x="1127020" y="4679655"/>
              <a:ext cx="216854" cy="546281"/>
              <a:chOff x="1696320" y="1930080"/>
              <a:chExt cx="216854" cy="546281"/>
            </a:xfrm>
          </p:grpSpPr>
          <p:sp>
            <p:nvSpPr>
              <p:cNvPr id="3056" name="Google Shape;3056;p27"/>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7"/>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7"/>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27"/>
            <p:cNvGrpSpPr/>
            <p:nvPr/>
          </p:nvGrpSpPr>
          <p:grpSpPr>
            <a:xfrm>
              <a:off x="780790" y="-339993"/>
              <a:ext cx="1147488" cy="1123620"/>
              <a:chOff x="4733815" y="1730132"/>
              <a:chExt cx="1147488" cy="1123620"/>
            </a:xfrm>
          </p:grpSpPr>
          <p:sp>
            <p:nvSpPr>
              <p:cNvPr id="3060" name="Google Shape;3060;p27"/>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7"/>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7"/>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7"/>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7"/>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7"/>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7"/>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7"/>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7"/>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27"/>
            <p:cNvGrpSpPr/>
            <p:nvPr/>
          </p:nvGrpSpPr>
          <p:grpSpPr>
            <a:xfrm>
              <a:off x="107361" y="3416845"/>
              <a:ext cx="590285" cy="801408"/>
              <a:chOff x="8044861" y="4131245"/>
              <a:chExt cx="590285" cy="801408"/>
            </a:xfrm>
          </p:grpSpPr>
          <p:sp>
            <p:nvSpPr>
              <p:cNvPr id="3070" name="Google Shape;3070;p27"/>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7"/>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7"/>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7"/>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7"/>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27"/>
            <p:cNvGrpSpPr/>
            <p:nvPr/>
          </p:nvGrpSpPr>
          <p:grpSpPr>
            <a:xfrm>
              <a:off x="-129886" y="632185"/>
              <a:ext cx="1289945" cy="856775"/>
              <a:chOff x="7726039" y="1895510"/>
              <a:chExt cx="1289945" cy="856775"/>
            </a:xfrm>
          </p:grpSpPr>
          <p:sp>
            <p:nvSpPr>
              <p:cNvPr id="3076" name="Google Shape;3076;p27"/>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7"/>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7"/>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7"/>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7"/>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7"/>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7"/>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7"/>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7"/>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7"/>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7"/>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7"/>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7"/>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7"/>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7"/>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7"/>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7"/>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7"/>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7"/>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7"/>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7"/>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7"/>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7"/>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7"/>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7"/>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7"/>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7"/>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7"/>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7"/>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7"/>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7"/>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7"/>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27"/>
            <p:cNvGrpSpPr/>
            <p:nvPr/>
          </p:nvGrpSpPr>
          <p:grpSpPr>
            <a:xfrm>
              <a:off x="2343078" y="-143500"/>
              <a:ext cx="461630" cy="927121"/>
              <a:chOff x="6791228" y="1599925"/>
              <a:chExt cx="461630" cy="927121"/>
            </a:xfrm>
          </p:grpSpPr>
          <p:sp>
            <p:nvSpPr>
              <p:cNvPr id="3109" name="Google Shape;3109;p27"/>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7"/>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7"/>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27"/>
            <p:cNvGrpSpPr/>
            <p:nvPr/>
          </p:nvGrpSpPr>
          <p:grpSpPr>
            <a:xfrm>
              <a:off x="2588828" y="4532762"/>
              <a:ext cx="1029913" cy="1003733"/>
              <a:chOff x="8062715" y="2982812"/>
              <a:chExt cx="1029913" cy="1003733"/>
            </a:xfrm>
          </p:grpSpPr>
          <p:sp>
            <p:nvSpPr>
              <p:cNvPr id="3113" name="Google Shape;3113;p27"/>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7"/>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7"/>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7"/>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7"/>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7"/>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7"/>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7"/>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7"/>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7"/>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7"/>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7"/>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27"/>
            <p:cNvGrpSpPr/>
            <p:nvPr/>
          </p:nvGrpSpPr>
          <p:grpSpPr>
            <a:xfrm>
              <a:off x="8525760" y="2420349"/>
              <a:ext cx="985417" cy="1106869"/>
              <a:chOff x="1237810" y="3563249"/>
              <a:chExt cx="985417" cy="1106869"/>
            </a:xfrm>
          </p:grpSpPr>
          <p:sp>
            <p:nvSpPr>
              <p:cNvPr id="3126" name="Google Shape;3126;p27"/>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7"/>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7"/>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7"/>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7"/>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7"/>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7"/>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7"/>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7"/>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7"/>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7"/>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7"/>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7"/>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7"/>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7"/>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7"/>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7"/>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7"/>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7"/>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7"/>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7"/>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7"/>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7"/>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7"/>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7"/>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7"/>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7"/>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7"/>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7"/>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7"/>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7"/>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7"/>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7"/>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7"/>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7"/>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27"/>
            <p:cNvGrpSpPr/>
            <p:nvPr/>
          </p:nvGrpSpPr>
          <p:grpSpPr>
            <a:xfrm>
              <a:off x="8261684" y="454180"/>
              <a:ext cx="426015" cy="459033"/>
              <a:chOff x="2173334" y="3012855"/>
              <a:chExt cx="426015" cy="459033"/>
            </a:xfrm>
          </p:grpSpPr>
          <p:sp>
            <p:nvSpPr>
              <p:cNvPr id="3162" name="Google Shape;3162;p27"/>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7"/>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7"/>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27"/>
            <p:cNvGrpSpPr/>
            <p:nvPr/>
          </p:nvGrpSpPr>
          <p:grpSpPr>
            <a:xfrm>
              <a:off x="8107579" y="1000598"/>
              <a:ext cx="1192379" cy="1332369"/>
              <a:chOff x="2507604" y="3527223"/>
              <a:chExt cx="1192379" cy="1332369"/>
            </a:xfrm>
          </p:grpSpPr>
          <p:sp>
            <p:nvSpPr>
              <p:cNvPr id="3166" name="Google Shape;3166;p27"/>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7"/>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7"/>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7"/>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7"/>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27"/>
            <p:cNvGrpSpPr/>
            <p:nvPr/>
          </p:nvGrpSpPr>
          <p:grpSpPr>
            <a:xfrm>
              <a:off x="107360" y="196714"/>
              <a:ext cx="385018" cy="553783"/>
              <a:chOff x="2283660" y="1820989"/>
              <a:chExt cx="385018" cy="553783"/>
            </a:xfrm>
          </p:grpSpPr>
          <p:sp>
            <p:nvSpPr>
              <p:cNvPr id="3172" name="Google Shape;3172;p27"/>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7"/>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7"/>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7"/>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7"/>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7"/>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7"/>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7"/>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7"/>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27"/>
            <p:cNvGrpSpPr/>
            <p:nvPr/>
          </p:nvGrpSpPr>
          <p:grpSpPr>
            <a:xfrm>
              <a:off x="7722050" y="3919881"/>
              <a:ext cx="1577905" cy="828125"/>
              <a:chOff x="350375" y="2608781"/>
              <a:chExt cx="1577905" cy="828125"/>
            </a:xfrm>
          </p:grpSpPr>
          <p:sp>
            <p:nvSpPr>
              <p:cNvPr id="3182" name="Google Shape;3182;p27"/>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7"/>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7"/>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7"/>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7"/>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7"/>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7"/>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7"/>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7"/>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7"/>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7"/>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7"/>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4" name="Google Shape;3194;p27"/>
            <p:cNvSpPr/>
            <p:nvPr/>
          </p:nvSpPr>
          <p:spPr>
            <a:xfrm>
              <a:off x="4693657" y="47198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7"/>
            <p:cNvSpPr/>
            <p:nvPr/>
          </p:nvSpPr>
          <p:spPr>
            <a:xfrm rot="4232604">
              <a:off x="8794058" y="23192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7"/>
            <p:cNvSpPr/>
            <p:nvPr/>
          </p:nvSpPr>
          <p:spPr>
            <a:xfrm rot="-7331114">
              <a:off x="8570867" y="3567395"/>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7"/>
            <p:cNvSpPr/>
            <p:nvPr/>
          </p:nvSpPr>
          <p:spPr>
            <a:xfrm rot="9213018">
              <a:off x="240829" y="471981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7"/>
            <p:cNvSpPr/>
            <p:nvPr/>
          </p:nvSpPr>
          <p:spPr>
            <a:xfrm>
              <a:off x="8489700" y="2420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7"/>
            <p:cNvSpPr/>
            <p:nvPr/>
          </p:nvSpPr>
          <p:spPr>
            <a:xfrm>
              <a:off x="328638" y="14889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7"/>
            <p:cNvSpPr/>
            <p:nvPr/>
          </p:nvSpPr>
          <p:spPr>
            <a:xfrm>
              <a:off x="8261675" y="48771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7"/>
            <p:cNvSpPr/>
            <p:nvPr/>
          </p:nvSpPr>
          <p:spPr>
            <a:xfrm>
              <a:off x="2418675" y="45994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7"/>
            <p:cNvSpPr/>
            <p:nvPr/>
          </p:nvSpPr>
          <p:spPr>
            <a:xfrm>
              <a:off x="3016975" y="2005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7"/>
            <p:cNvSpPr/>
            <p:nvPr/>
          </p:nvSpPr>
          <p:spPr>
            <a:xfrm>
              <a:off x="8847600" y="750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7"/>
            <p:cNvSpPr/>
            <p:nvPr/>
          </p:nvSpPr>
          <p:spPr>
            <a:xfrm>
              <a:off x="8805000" y="41119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7"/>
            <p:cNvSpPr/>
            <p:nvPr/>
          </p:nvSpPr>
          <p:spPr>
            <a:xfrm>
              <a:off x="4443788" y="47880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7"/>
            <p:cNvSpPr/>
            <p:nvPr/>
          </p:nvSpPr>
          <p:spPr>
            <a:xfrm>
              <a:off x="149800" y="3374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BLANK_1_1_1_1_1_1_1_1_1">
    <p:spTree>
      <p:nvGrpSpPr>
        <p:cNvPr id="1" name="Shape 3207"/>
        <p:cNvGrpSpPr/>
        <p:nvPr/>
      </p:nvGrpSpPr>
      <p:grpSpPr>
        <a:xfrm>
          <a:off x="0" y="0"/>
          <a:ext cx="0" cy="0"/>
          <a:chOff x="0" y="0"/>
          <a:chExt cx="0" cy="0"/>
        </a:xfrm>
      </p:grpSpPr>
      <p:grpSp>
        <p:nvGrpSpPr>
          <p:cNvPr id="3208" name="Google Shape;3208;p28"/>
          <p:cNvGrpSpPr/>
          <p:nvPr/>
        </p:nvGrpSpPr>
        <p:grpSpPr>
          <a:xfrm>
            <a:off x="-573748" y="-414057"/>
            <a:ext cx="10194325" cy="6257474"/>
            <a:chOff x="-573748" y="-414057"/>
            <a:chExt cx="10194325" cy="6257474"/>
          </a:xfrm>
        </p:grpSpPr>
        <p:grpSp>
          <p:nvGrpSpPr>
            <p:cNvPr id="3209" name="Google Shape;3209;p28"/>
            <p:cNvGrpSpPr/>
            <p:nvPr/>
          </p:nvGrpSpPr>
          <p:grpSpPr>
            <a:xfrm>
              <a:off x="3990404" y="4581846"/>
              <a:ext cx="791278" cy="914616"/>
              <a:chOff x="6538254" y="3028146"/>
              <a:chExt cx="791278" cy="914616"/>
            </a:xfrm>
          </p:grpSpPr>
          <p:sp>
            <p:nvSpPr>
              <p:cNvPr id="3210" name="Google Shape;3210;p28"/>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8"/>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8"/>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8"/>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8"/>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8"/>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8"/>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8"/>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8"/>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8"/>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28"/>
            <p:cNvGrpSpPr/>
            <p:nvPr/>
          </p:nvGrpSpPr>
          <p:grpSpPr>
            <a:xfrm>
              <a:off x="-385886" y="2099029"/>
              <a:ext cx="959633" cy="642679"/>
              <a:chOff x="3514214" y="3195454"/>
              <a:chExt cx="959633" cy="642679"/>
            </a:xfrm>
          </p:grpSpPr>
          <p:sp>
            <p:nvSpPr>
              <p:cNvPr id="3221" name="Google Shape;3221;p28"/>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8"/>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8"/>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8"/>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28"/>
            <p:cNvGrpSpPr/>
            <p:nvPr/>
          </p:nvGrpSpPr>
          <p:grpSpPr>
            <a:xfrm rot="5879055">
              <a:off x="732232" y="705"/>
              <a:ext cx="216852" cy="546278"/>
              <a:chOff x="1696320" y="1930080"/>
              <a:chExt cx="216854" cy="546281"/>
            </a:xfrm>
          </p:grpSpPr>
          <p:sp>
            <p:nvSpPr>
              <p:cNvPr id="3226" name="Google Shape;3226;p28"/>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8"/>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8"/>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28"/>
            <p:cNvGrpSpPr/>
            <p:nvPr/>
          </p:nvGrpSpPr>
          <p:grpSpPr>
            <a:xfrm>
              <a:off x="-573748" y="2908407"/>
              <a:ext cx="1147488" cy="1123620"/>
              <a:chOff x="4733815" y="1730132"/>
              <a:chExt cx="1147488" cy="1123620"/>
            </a:xfrm>
          </p:grpSpPr>
          <p:sp>
            <p:nvSpPr>
              <p:cNvPr id="3230" name="Google Shape;3230;p28"/>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8"/>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8"/>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8"/>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8"/>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8"/>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8"/>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8"/>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8"/>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28"/>
            <p:cNvGrpSpPr/>
            <p:nvPr/>
          </p:nvGrpSpPr>
          <p:grpSpPr>
            <a:xfrm>
              <a:off x="-231155" y="676"/>
              <a:ext cx="963367" cy="1416287"/>
              <a:chOff x="4985808" y="3185926"/>
              <a:chExt cx="963367" cy="1416287"/>
            </a:xfrm>
          </p:grpSpPr>
          <p:sp>
            <p:nvSpPr>
              <p:cNvPr id="3240" name="Google Shape;3240;p28"/>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1" name="Google Shape;3241;p28"/>
              <p:cNvGrpSpPr/>
              <p:nvPr/>
            </p:nvGrpSpPr>
            <p:grpSpPr>
              <a:xfrm>
                <a:off x="5201774" y="3185926"/>
                <a:ext cx="535518" cy="1164104"/>
                <a:chOff x="5201774" y="3185926"/>
                <a:chExt cx="535518" cy="1164104"/>
              </a:xfrm>
            </p:grpSpPr>
            <p:sp>
              <p:nvSpPr>
                <p:cNvPr id="3242" name="Google Shape;3242;p28"/>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8"/>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8"/>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8"/>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6" name="Google Shape;3246;p28"/>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8"/>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8"/>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8"/>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8"/>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8"/>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8"/>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8"/>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8"/>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8"/>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8"/>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8"/>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8"/>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8"/>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8"/>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8"/>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8"/>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8"/>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8"/>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8"/>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8"/>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8"/>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8"/>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8"/>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8"/>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8"/>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8"/>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8"/>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8"/>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8"/>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8"/>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8"/>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8"/>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8"/>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8"/>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8"/>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8"/>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8"/>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8"/>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8"/>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8"/>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8"/>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8"/>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8"/>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8"/>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8"/>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8"/>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8"/>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8"/>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8"/>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8"/>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8"/>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8"/>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8"/>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8"/>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8"/>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8"/>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8"/>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8"/>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8"/>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8"/>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8"/>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8"/>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8"/>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8"/>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8"/>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28"/>
            <p:cNvGrpSpPr/>
            <p:nvPr/>
          </p:nvGrpSpPr>
          <p:grpSpPr>
            <a:xfrm>
              <a:off x="-44614" y="4198720"/>
              <a:ext cx="590285" cy="801408"/>
              <a:chOff x="8044861" y="4131245"/>
              <a:chExt cx="590285" cy="801408"/>
            </a:xfrm>
          </p:grpSpPr>
          <p:sp>
            <p:nvSpPr>
              <p:cNvPr id="3313" name="Google Shape;3313;p28"/>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8"/>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8"/>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8"/>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8"/>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28"/>
            <p:cNvGrpSpPr/>
            <p:nvPr/>
          </p:nvGrpSpPr>
          <p:grpSpPr>
            <a:xfrm>
              <a:off x="8635160" y="155374"/>
              <a:ext cx="985417" cy="1106869"/>
              <a:chOff x="1237810" y="3563249"/>
              <a:chExt cx="985417" cy="1106869"/>
            </a:xfrm>
          </p:grpSpPr>
          <p:sp>
            <p:nvSpPr>
              <p:cNvPr id="3319" name="Google Shape;3319;p28"/>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8"/>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8"/>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8"/>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8"/>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8"/>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8"/>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8"/>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8"/>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8"/>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8"/>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8"/>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8"/>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8"/>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8"/>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8"/>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8"/>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8"/>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8"/>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8"/>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8"/>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8"/>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8"/>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8"/>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8"/>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8"/>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8"/>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8"/>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8"/>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8"/>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8"/>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8"/>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8"/>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8"/>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8"/>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28"/>
            <p:cNvGrpSpPr/>
            <p:nvPr/>
          </p:nvGrpSpPr>
          <p:grpSpPr>
            <a:xfrm>
              <a:off x="573759" y="4652805"/>
              <a:ext cx="426015" cy="459033"/>
              <a:chOff x="2173334" y="3012855"/>
              <a:chExt cx="426015" cy="459033"/>
            </a:xfrm>
          </p:grpSpPr>
          <p:sp>
            <p:nvSpPr>
              <p:cNvPr id="3355" name="Google Shape;3355;p28"/>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8"/>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8"/>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28"/>
            <p:cNvGrpSpPr/>
            <p:nvPr/>
          </p:nvGrpSpPr>
          <p:grpSpPr>
            <a:xfrm>
              <a:off x="8062729" y="4511048"/>
              <a:ext cx="1192379" cy="1332369"/>
              <a:chOff x="2507604" y="3527223"/>
              <a:chExt cx="1192379" cy="1332369"/>
            </a:xfrm>
          </p:grpSpPr>
          <p:sp>
            <p:nvSpPr>
              <p:cNvPr id="3359" name="Google Shape;3359;p28"/>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8"/>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8"/>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8"/>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8"/>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4" name="Google Shape;3364;p28"/>
            <p:cNvGrpSpPr/>
            <p:nvPr/>
          </p:nvGrpSpPr>
          <p:grpSpPr>
            <a:xfrm>
              <a:off x="8635160" y="2294851"/>
              <a:ext cx="385018" cy="553783"/>
              <a:chOff x="2283660" y="1820989"/>
              <a:chExt cx="385018" cy="553783"/>
            </a:xfrm>
          </p:grpSpPr>
          <p:sp>
            <p:nvSpPr>
              <p:cNvPr id="3365" name="Google Shape;3365;p28"/>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8"/>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8"/>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8"/>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8"/>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8"/>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8"/>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8"/>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8"/>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28"/>
            <p:cNvGrpSpPr/>
            <p:nvPr/>
          </p:nvGrpSpPr>
          <p:grpSpPr>
            <a:xfrm>
              <a:off x="8524796" y="3047093"/>
              <a:ext cx="1013765" cy="1622220"/>
              <a:chOff x="3131096" y="1179168"/>
              <a:chExt cx="1013765" cy="1622220"/>
            </a:xfrm>
          </p:grpSpPr>
          <p:sp>
            <p:nvSpPr>
              <p:cNvPr id="3375" name="Google Shape;3375;p28"/>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8"/>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8"/>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8"/>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8"/>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8"/>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8"/>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8"/>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8"/>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8"/>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8"/>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8"/>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8"/>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8"/>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8"/>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8"/>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8"/>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8"/>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8"/>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8"/>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8"/>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8"/>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8"/>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8"/>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8"/>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8"/>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8"/>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8"/>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8"/>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8"/>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8"/>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8"/>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 name="Google Shape;3407;p28"/>
            <p:cNvGrpSpPr/>
            <p:nvPr/>
          </p:nvGrpSpPr>
          <p:grpSpPr>
            <a:xfrm>
              <a:off x="6791225" y="-414057"/>
              <a:ext cx="1577905" cy="828125"/>
              <a:chOff x="350375" y="2608781"/>
              <a:chExt cx="1577905" cy="828125"/>
            </a:xfrm>
          </p:grpSpPr>
          <p:sp>
            <p:nvSpPr>
              <p:cNvPr id="3408" name="Google Shape;3408;p28"/>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8"/>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8"/>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8"/>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8"/>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8"/>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8"/>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8"/>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8"/>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8"/>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8"/>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8"/>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28"/>
            <p:cNvSpPr/>
            <p:nvPr/>
          </p:nvSpPr>
          <p:spPr>
            <a:xfrm>
              <a:off x="8635157" y="41118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8"/>
            <p:cNvSpPr/>
            <p:nvPr/>
          </p:nvSpPr>
          <p:spPr>
            <a:xfrm rot="4232604">
              <a:off x="1102333" y="480077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8"/>
            <p:cNvSpPr/>
            <p:nvPr/>
          </p:nvSpPr>
          <p:spPr>
            <a:xfrm rot="-7331114">
              <a:off x="8450292" y="174757"/>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8"/>
            <p:cNvSpPr/>
            <p:nvPr/>
          </p:nvSpPr>
          <p:spPr>
            <a:xfrm rot="9213018">
              <a:off x="1309592" y="16078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8"/>
            <p:cNvSpPr/>
            <p:nvPr/>
          </p:nvSpPr>
          <p:spPr>
            <a:xfrm>
              <a:off x="3703450" y="49624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8"/>
            <p:cNvSpPr/>
            <p:nvPr/>
          </p:nvSpPr>
          <p:spPr>
            <a:xfrm>
              <a:off x="5023625" y="48610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8"/>
            <p:cNvSpPr/>
            <p:nvPr/>
          </p:nvSpPr>
          <p:spPr>
            <a:xfrm>
              <a:off x="6651650" y="1285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8"/>
            <p:cNvSpPr/>
            <p:nvPr/>
          </p:nvSpPr>
          <p:spPr>
            <a:xfrm>
              <a:off x="573750" y="3368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8"/>
            <p:cNvSpPr/>
            <p:nvPr/>
          </p:nvSpPr>
          <p:spPr>
            <a:xfrm>
              <a:off x="1585950" y="4884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8"/>
            <p:cNvSpPr/>
            <p:nvPr/>
          </p:nvSpPr>
          <p:spPr>
            <a:xfrm>
              <a:off x="9010375" y="29265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8"/>
            <p:cNvSpPr/>
            <p:nvPr/>
          </p:nvSpPr>
          <p:spPr>
            <a:xfrm>
              <a:off x="8678500" y="12861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8"/>
            <p:cNvSpPr/>
            <p:nvPr/>
          </p:nvSpPr>
          <p:spPr>
            <a:xfrm>
              <a:off x="306150" y="1938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435"/>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436"/>
        <p:cNvGrpSpPr/>
        <p:nvPr/>
      </p:nvGrpSpPr>
      <p:grpSpPr>
        <a:xfrm>
          <a:off x="0" y="0"/>
          <a:ext cx="0" cy="0"/>
          <a:chOff x="0" y="0"/>
          <a:chExt cx="0" cy="0"/>
        </a:xfrm>
      </p:grpSpPr>
      <p:sp>
        <p:nvSpPr>
          <p:cNvPr id="3437" name="Google Shape;3437;p3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4"/>
        <p:cNvGrpSpPr/>
        <p:nvPr/>
      </p:nvGrpSpPr>
      <p:grpSpPr>
        <a:xfrm>
          <a:off x="0" y="0"/>
          <a:ext cx="0" cy="0"/>
          <a:chOff x="0" y="0"/>
          <a:chExt cx="0" cy="0"/>
        </a:xfrm>
      </p:grpSpPr>
      <p:sp>
        <p:nvSpPr>
          <p:cNvPr id="185" name="Google Shape;185;p4"/>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6" name="Google Shape;186;p4"/>
          <p:cNvSpPr txBox="1">
            <a:spLocks noGrp="1"/>
          </p:cNvSpPr>
          <p:nvPr>
            <p:ph type="body" idx="1"/>
          </p:nvPr>
        </p:nvSpPr>
        <p:spPr>
          <a:xfrm>
            <a:off x="720000" y="1479300"/>
            <a:ext cx="7704000" cy="828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3"/>
              </a:buClr>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grpSp>
        <p:nvGrpSpPr>
          <p:cNvPr id="187" name="Google Shape;187;p4"/>
          <p:cNvGrpSpPr/>
          <p:nvPr/>
        </p:nvGrpSpPr>
        <p:grpSpPr>
          <a:xfrm>
            <a:off x="10911" y="-114575"/>
            <a:ext cx="9162844" cy="5337345"/>
            <a:chOff x="10911" y="-114575"/>
            <a:chExt cx="9162844" cy="5337345"/>
          </a:xfrm>
        </p:grpSpPr>
        <p:grpSp>
          <p:nvGrpSpPr>
            <p:cNvPr id="188" name="Google Shape;188;p4"/>
            <p:cNvGrpSpPr/>
            <p:nvPr/>
          </p:nvGrpSpPr>
          <p:grpSpPr>
            <a:xfrm>
              <a:off x="10911" y="4173355"/>
              <a:ext cx="791276" cy="1049415"/>
              <a:chOff x="3014914" y="2813161"/>
              <a:chExt cx="403980" cy="535771"/>
            </a:xfrm>
          </p:grpSpPr>
          <p:sp>
            <p:nvSpPr>
              <p:cNvPr id="189" name="Google Shape;189;p4"/>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4"/>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4"/>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4"/>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4"/>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4"/>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4"/>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4"/>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4"/>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4"/>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4"/>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4"/>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4"/>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4"/>
            <p:cNvGrpSpPr/>
            <p:nvPr/>
          </p:nvGrpSpPr>
          <p:grpSpPr>
            <a:xfrm>
              <a:off x="8713545" y="4108380"/>
              <a:ext cx="216854" cy="546281"/>
              <a:chOff x="1696320" y="1930080"/>
              <a:chExt cx="216854" cy="546281"/>
            </a:xfrm>
          </p:grpSpPr>
          <p:sp>
            <p:nvSpPr>
              <p:cNvPr id="213" name="Google Shape;213;p4"/>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4"/>
            <p:cNvGrpSpPr/>
            <p:nvPr/>
          </p:nvGrpSpPr>
          <p:grpSpPr>
            <a:xfrm>
              <a:off x="7719566" y="-114575"/>
              <a:ext cx="461630" cy="927121"/>
              <a:chOff x="6791228" y="1599925"/>
              <a:chExt cx="461630" cy="927121"/>
            </a:xfrm>
          </p:grpSpPr>
          <p:sp>
            <p:nvSpPr>
              <p:cNvPr id="217" name="Google Shape;217;p4"/>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4"/>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4"/>
            <p:cNvGrpSpPr/>
            <p:nvPr/>
          </p:nvGrpSpPr>
          <p:grpSpPr>
            <a:xfrm>
              <a:off x="140685" y="3617376"/>
              <a:ext cx="385018" cy="553783"/>
              <a:chOff x="2283660" y="1820989"/>
              <a:chExt cx="385018" cy="553783"/>
            </a:xfrm>
          </p:grpSpPr>
          <p:sp>
            <p:nvSpPr>
              <p:cNvPr id="221" name="Google Shape;221;p4"/>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4"/>
            <p:cNvGrpSpPr/>
            <p:nvPr/>
          </p:nvGrpSpPr>
          <p:grpSpPr>
            <a:xfrm>
              <a:off x="7595850" y="4349806"/>
              <a:ext cx="1577905" cy="828125"/>
              <a:chOff x="350375" y="2608781"/>
              <a:chExt cx="1577905" cy="828125"/>
            </a:xfrm>
          </p:grpSpPr>
          <p:sp>
            <p:nvSpPr>
              <p:cNvPr id="231" name="Google Shape;231;p4"/>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4"/>
            <p:cNvSpPr/>
            <p:nvPr/>
          </p:nvSpPr>
          <p:spPr>
            <a:xfrm>
              <a:off x="8688807" y="35463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rot="4232604">
              <a:off x="215158" y="29374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rot="-7331114">
              <a:off x="8275679" y="184670"/>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rot="9213018">
              <a:off x="7362942" y="469526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1294100" y="363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1982600" y="3635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1556425" y="2079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8713550" y="39622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7050500" y="49276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7450750" y="1653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951400" y="4818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525700" y="32210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4"/>
          <p:cNvGrpSpPr/>
          <p:nvPr/>
        </p:nvGrpSpPr>
        <p:grpSpPr>
          <a:xfrm rot="10253511">
            <a:off x="1387817" y="30816"/>
            <a:ext cx="426019" cy="459038"/>
            <a:chOff x="2173334" y="3012855"/>
            <a:chExt cx="426015" cy="459033"/>
          </a:xfrm>
        </p:grpSpPr>
        <p:sp>
          <p:nvSpPr>
            <p:cNvPr id="256" name="Google Shape;256;p4"/>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2"/>
        <p:cNvGrpSpPr/>
        <p:nvPr/>
      </p:nvGrpSpPr>
      <p:grpSpPr>
        <a:xfrm>
          <a:off x="0" y="0"/>
          <a:ext cx="0" cy="0"/>
          <a:chOff x="0" y="0"/>
          <a:chExt cx="0" cy="0"/>
        </a:xfrm>
      </p:grpSpPr>
      <p:sp>
        <p:nvSpPr>
          <p:cNvPr id="353" name="Google Shape;353;p6"/>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54" name="Google Shape;354;p6"/>
          <p:cNvGrpSpPr/>
          <p:nvPr/>
        </p:nvGrpSpPr>
        <p:grpSpPr>
          <a:xfrm>
            <a:off x="-406847" y="-476974"/>
            <a:ext cx="9823049" cy="5815871"/>
            <a:chOff x="-406847" y="-476974"/>
            <a:chExt cx="9823049" cy="5815871"/>
          </a:xfrm>
        </p:grpSpPr>
        <p:grpSp>
          <p:nvGrpSpPr>
            <p:cNvPr id="355" name="Google Shape;355;p6"/>
            <p:cNvGrpSpPr/>
            <p:nvPr/>
          </p:nvGrpSpPr>
          <p:grpSpPr>
            <a:xfrm rot="4411380">
              <a:off x="34923" y="3201108"/>
              <a:ext cx="540671" cy="717055"/>
              <a:chOff x="3014914" y="2813161"/>
              <a:chExt cx="403980" cy="535771"/>
            </a:xfrm>
          </p:grpSpPr>
          <p:sp>
            <p:nvSpPr>
              <p:cNvPr id="356" name="Google Shape;356;p6"/>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6"/>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6"/>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6"/>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6"/>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6"/>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6"/>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6"/>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6"/>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6"/>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6"/>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6"/>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6"/>
            <p:cNvGrpSpPr/>
            <p:nvPr/>
          </p:nvGrpSpPr>
          <p:grpSpPr>
            <a:xfrm>
              <a:off x="-287521" y="4238271"/>
              <a:ext cx="791278" cy="914616"/>
              <a:chOff x="6538254" y="3028146"/>
              <a:chExt cx="791278" cy="914616"/>
            </a:xfrm>
          </p:grpSpPr>
          <p:sp>
            <p:nvSpPr>
              <p:cNvPr id="380" name="Google Shape;380;p6"/>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6"/>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6"/>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6"/>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6"/>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6"/>
            <p:cNvGrpSpPr/>
            <p:nvPr/>
          </p:nvGrpSpPr>
          <p:grpSpPr>
            <a:xfrm rot="-3981903">
              <a:off x="8927072" y="1252578"/>
              <a:ext cx="216849" cy="546270"/>
              <a:chOff x="1696320" y="1930080"/>
              <a:chExt cx="216854" cy="546281"/>
            </a:xfrm>
          </p:grpSpPr>
          <p:sp>
            <p:nvSpPr>
              <p:cNvPr id="391" name="Google Shape;391;p6"/>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6"/>
            <p:cNvGrpSpPr/>
            <p:nvPr/>
          </p:nvGrpSpPr>
          <p:grpSpPr>
            <a:xfrm>
              <a:off x="8553711" y="3119145"/>
              <a:ext cx="590285" cy="801408"/>
              <a:chOff x="8044861" y="4131245"/>
              <a:chExt cx="590285" cy="801408"/>
            </a:xfrm>
          </p:grpSpPr>
          <p:sp>
            <p:nvSpPr>
              <p:cNvPr id="395" name="Google Shape;395;p6"/>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6"/>
            <p:cNvGrpSpPr/>
            <p:nvPr/>
          </p:nvGrpSpPr>
          <p:grpSpPr>
            <a:xfrm>
              <a:off x="74453" y="2161400"/>
              <a:ext cx="461630" cy="927121"/>
              <a:chOff x="6791228" y="1599925"/>
              <a:chExt cx="461630" cy="927121"/>
            </a:xfrm>
          </p:grpSpPr>
          <p:sp>
            <p:nvSpPr>
              <p:cNvPr id="401" name="Google Shape;401;p6"/>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404;p6"/>
            <p:cNvGrpSpPr/>
            <p:nvPr/>
          </p:nvGrpSpPr>
          <p:grpSpPr>
            <a:xfrm>
              <a:off x="-406847" y="170762"/>
              <a:ext cx="1029913" cy="1003733"/>
              <a:chOff x="8062715" y="2982812"/>
              <a:chExt cx="1029913" cy="1003733"/>
            </a:xfrm>
          </p:grpSpPr>
          <p:sp>
            <p:nvSpPr>
              <p:cNvPr id="405" name="Google Shape;405;p6"/>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6"/>
            <p:cNvGrpSpPr/>
            <p:nvPr/>
          </p:nvGrpSpPr>
          <p:grpSpPr>
            <a:xfrm>
              <a:off x="8430785" y="4045999"/>
              <a:ext cx="985417" cy="1106869"/>
              <a:chOff x="1237810" y="3563249"/>
              <a:chExt cx="985417" cy="1106869"/>
            </a:xfrm>
          </p:grpSpPr>
          <p:sp>
            <p:nvSpPr>
              <p:cNvPr id="418" name="Google Shape;418;p6"/>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6"/>
            <p:cNvGrpSpPr/>
            <p:nvPr/>
          </p:nvGrpSpPr>
          <p:grpSpPr>
            <a:xfrm rot="-1859535">
              <a:off x="8665422" y="1701334"/>
              <a:ext cx="425997" cy="459014"/>
              <a:chOff x="2173334" y="3012855"/>
              <a:chExt cx="426015" cy="459033"/>
            </a:xfrm>
          </p:grpSpPr>
          <p:sp>
            <p:nvSpPr>
              <p:cNvPr id="454" name="Google Shape;454;p6"/>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 name="Google Shape;457;p6"/>
            <p:cNvGrpSpPr/>
            <p:nvPr/>
          </p:nvGrpSpPr>
          <p:grpSpPr>
            <a:xfrm>
              <a:off x="829210" y="4785114"/>
              <a:ext cx="385018" cy="553783"/>
              <a:chOff x="2283660" y="1820989"/>
              <a:chExt cx="385018" cy="553783"/>
            </a:xfrm>
          </p:grpSpPr>
          <p:sp>
            <p:nvSpPr>
              <p:cNvPr id="458" name="Google Shape;458;p6"/>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6"/>
            <p:cNvGrpSpPr/>
            <p:nvPr/>
          </p:nvGrpSpPr>
          <p:grpSpPr>
            <a:xfrm>
              <a:off x="7772508" y="-476974"/>
              <a:ext cx="963367" cy="1416287"/>
              <a:chOff x="4985808" y="3185926"/>
              <a:chExt cx="963367" cy="1416287"/>
            </a:xfrm>
          </p:grpSpPr>
          <p:sp>
            <p:nvSpPr>
              <p:cNvPr id="468" name="Google Shape;468;p6"/>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 name="Google Shape;469;p6"/>
              <p:cNvGrpSpPr/>
              <p:nvPr/>
            </p:nvGrpSpPr>
            <p:grpSpPr>
              <a:xfrm>
                <a:off x="5201774" y="3185926"/>
                <a:ext cx="535518" cy="1164104"/>
                <a:chOff x="5201774" y="3185926"/>
                <a:chExt cx="535518" cy="1164104"/>
              </a:xfrm>
            </p:grpSpPr>
            <p:sp>
              <p:nvSpPr>
                <p:cNvPr id="470" name="Google Shape;470;p6"/>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6"/>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6"/>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 name="Google Shape;540;p6"/>
            <p:cNvSpPr/>
            <p:nvPr/>
          </p:nvSpPr>
          <p:spPr>
            <a:xfrm>
              <a:off x="7484632" y="16045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
            <p:cNvSpPr/>
            <p:nvPr/>
          </p:nvSpPr>
          <p:spPr>
            <a:xfrm rot="4232604">
              <a:off x="1457008" y="484179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6"/>
            <p:cNvSpPr/>
            <p:nvPr/>
          </p:nvSpPr>
          <p:spPr>
            <a:xfrm rot="-7331114">
              <a:off x="8739729" y="259113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rot="9213018">
              <a:off x="604117" y="203013"/>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
            <p:cNvSpPr/>
            <p:nvPr/>
          </p:nvSpPr>
          <p:spPr>
            <a:xfrm>
              <a:off x="461150" y="12145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
            <p:cNvSpPr/>
            <p:nvPr/>
          </p:nvSpPr>
          <p:spPr>
            <a:xfrm>
              <a:off x="174525" y="39004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
            <p:cNvSpPr/>
            <p:nvPr/>
          </p:nvSpPr>
          <p:spPr>
            <a:xfrm>
              <a:off x="8965550" y="36531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
            <p:cNvSpPr/>
            <p:nvPr/>
          </p:nvSpPr>
          <p:spPr>
            <a:xfrm>
              <a:off x="2058250" y="49033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
            <p:cNvSpPr/>
            <p:nvPr/>
          </p:nvSpPr>
          <p:spPr>
            <a:xfrm>
              <a:off x="1026950" y="1604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
            <p:cNvSpPr/>
            <p:nvPr/>
          </p:nvSpPr>
          <p:spPr>
            <a:xfrm>
              <a:off x="8607950" y="30076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
            <p:cNvSpPr/>
            <p:nvPr/>
          </p:nvSpPr>
          <p:spPr>
            <a:xfrm>
              <a:off x="7165300" y="2551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
            <p:cNvSpPr/>
            <p:nvPr/>
          </p:nvSpPr>
          <p:spPr>
            <a:xfrm>
              <a:off x="8232888" y="49459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
            <p:cNvSpPr/>
            <p:nvPr/>
          </p:nvSpPr>
          <p:spPr>
            <a:xfrm>
              <a:off x="8857125" y="6999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
            <p:cNvSpPr/>
            <p:nvPr/>
          </p:nvSpPr>
          <p:spPr>
            <a:xfrm>
              <a:off x="829200" y="47199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4"/>
        <p:cNvGrpSpPr/>
        <p:nvPr/>
      </p:nvGrpSpPr>
      <p:grpSpPr>
        <a:xfrm>
          <a:off x="0" y="0"/>
          <a:ext cx="0" cy="0"/>
          <a:chOff x="0" y="0"/>
          <a:chExt cx="0" cy="0"/>
        </a:xfrm>
      </p:grpSpPr>
      <p:sp>
        <p:nvSpPr>
          <p:cNvPr id="555" name="Google Shape;555;p7"/>
          <p:cNvSpPr txBox="1">
            <a:spLocks noGrp="1"/>
          </p:cNvSpPr>
          <p:nvPr>
            <p:ph type="body" idx="1"/>
          </p:nvPr>
        </p:nvSpPr>
        <p:spPr>
          <a:xfrm>
            <a:off x="720000" y="1918725"/>
            <a:ext cx="4158000" cy="2079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556" name="Google Shape;556;p7"/>
          <p:cNvSpPr>
            <a:spLocks noGrp="1"/>
          </p:cNvSpPr>
          <p:nvPr>
            <p:ph type="pic" idx="2"/>
          </p:nvPr>
        </p:nvSpPr>
        <p:spPr>
          <a:xfrm>
            <a:off x="5143350" y="1511050"/>
            <a:ext cx="3116100" cy="3070800"/>
          </a:xfrm>
          <a:prstGeom prst="roundRect">
            <a:avLst>
              <a:gd name="adj" fmla="val 50000"/>
            </a:avLst>
          </a:prstGeom>
          <a:noFill/>
          <a:ln w="114300" cap="flat" cmpd="sng">
            <a:solidFill>
              <a:schemeClr val="dk2"/>
            </a:solidFill>
            <a:prstDash val="solid"/>
            <a:round/>
            <a:headEnd type="none" w="sm" len="sm"/>
            <a:tailEnd type="none" w="sm" len="sm"/>
          </a:ln>
        </p:spPr>
      </p:sp>
      <p:sp>
        <p:nvSpPr>
          <p:cNvPr id="557" name="Google Shape;557;p7"/>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58" name="Google Shape;558;p7"/>
          <p:cNvGrpSpPr/>
          <p:nvPr/>
        </p:nvGrpSpPr>
        <p:grpSpPr>
          <a:xfrm>
            <a:off x="-573748" y="-414057"/>
            <a:ext cx="10194325" cy="6257474"/>
            <a:chOff x="-573748" y="-414057"/>
            <a:chExt cx="10194325" cy="6257474"/>
          </a:xfrm>
        </p:grpSpPr>
        <p:grpSp>
          <p:nvGrpSpPr>
            <p:cNvPr id="559" name="Google Shape;559;p7"/>
            <p:cNvGrpSpPr/>
            <p:nvPr/>
          </p:nvGrpSpPr>
          <p:grpSpPr>
            <a:xfrm>
              <a:off x="3990404" y="4581846"/>
              <a:ext cx="791278" cy="914616"/>
              <a:chOff x="6538254" y="3028146"/>
              <a:chExt cx="791278" cy="914616"/>
            </a:xfrm>
          </p:grpSpPr>
          <p:sp>
            <p:nvSpPr>
              <p:cNvPr id="560" name="Google Shape;560;p7"/>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7"/>
            <p:cNvGrpSpPr/>
            <p:nvPr/>
          </p:nvGrpSpPr>
          <p:grpSpPr>
            <a:xfrm>
              <a:off x="-385886" y="2099029"/>
              <a:ext cx="959633" cy="642679"/>
              <a:chOff x="3514214" y="3195454"/>
              <a:chExt cx="959633" cy="642679"/>
            </a:xfrm>
          </p:grpSpPr>
          <p:sp>
            <p:nvSpPr>
              <p:cNvPr id="571" name="Google Shape;571;p7"/>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7"/>
            <p:cNvGrpSpPr/>
            <p:nvPr/>
          </p:nvGrpSpPr>
          <p:grpSpPr>
            <a:xfrm rot="5879055">
              <a:off x="732232" y="705"/>
              <a:ext cx="216852" cy="546278"/>
              <a:chOff x="1696320" y="1930080"/>
              <a:chExt cx="216854" cy="546281"/>
            </a:xfrm>
          </p:grpSpPr>
          <p:sp>
            <p:nvSpPr>
              <p:cNvPr id="576" name="Google Shape;576;p7"/>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 name="Google Shape;579;p7"/>
            <p:cNvGrpSpPr/>
            <p:nvPr/>
          </p:nvGrpSpPr>
          <p:grpSpPr>
            <a:xfrm>
              <a:off x="-573748" y="2908407"/>
              <a:ext cx="1147488" cy="1123620"/>
              <a:chOff x="4733815" y="1730132"/>
              <a:chExt cx="1147488" cy="1123620"/>
            </a:xfrm>
          </p:grpSpPr>
          <p:sp>
            <p:nvSpPr>
              <p:cNvPr id="580" name="Google Shape;580;p7"/>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7"/>
            <p:cNvGrpSpPr/>
            <p:nvPr/>
          </p:nvGrpSpPr>
          <p:grpSpPr>
            <a:xfrm>
              <a:off x="-231155" y="676"/>
              <a:ext cx="963367" cy="1416287"/>
              <a:chOff x="4985808" y="3185926"/>
              <a:chExt cx="963367" cy="1416287"/>
            </a:xfrm>
          </p:grpSpPr>
          <p:sp>
            <p:nvSpPr>
              <p:cNvPr id="590" name="Google Shape;590;p7"/>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7"/>
              <p:cNvGrpSpPr/>
              <p:nvPr/>
            </p:nvGrpSpPr>
            <p:grpSpPr>
              <a:xfrm>
                <a:off x="5201774" y="3185926"/>
                <a:ext cx="535518" cy="1164104"/>
                <a:chOff x="5201774" y="3185926"/>
                <a:chExt cx="535518" cy="1164104"/>
              </a:xfrm>
            </p:grpSpPr>
            <p:sp>
              <p:nvSpPr>
                <p:cNvPr id="592" name="Google Shape;592;p7"/>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 name="Google Shape;596;p7"/>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7"/>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7"/>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7"/>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7"/>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7"/>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7"/>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7"/>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7"/>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7"/>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7"/>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7"/>
            <p:cNvGrpSpPr/>
            <p:nvPr/>
          </p:nvGrpSpPr>
          <p:grpSpPr>
            <a:xfrm>
              <a:off x="-44614" y="4198720"/>
              <a:ext cx="590285" cy="801408"/>
              <a:chOff x="8044861" y="4131245"/>
              <a:chExt cx="590285" cy="801408"/>
            </a:xfrm>
          </p:grpSpPr>
          <p:sp>
            <p:nvSpPr>
              <p:cNvPr id="663" name="Google Shape;663;p7"/>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7"/>
            <p:cNvGrpSpPr/>
            <p:nvPr/>
          </p:nvGrpSpPr>
          <p:grpSpPr>
            <a:xfrm>
              <a:off x="8635160" y="155374"/>
              <a:ext cx="985417" cy="1106869"/>
              <a:chOff x="1237810" y="3563249"/>
              <a:chExt cx="985417" cy="1106869"/>
            </a:xfrm>
          </p:grpSpPr>
          <p:sp>
            <p:nvSpPr>
              <p:cNvPr id="669" name="Google Shape;669;p7"/>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 name="Google Shape;704;p7"/>
            <p:cNvGrpSpPr/>
            <p:nvPr/>
          </p:nvGrpSpPr>
          <p:grpSpPr>
            <a:xfrm>
              <a:off x="573759" y="4652805"/>
              <a:ext cx="426015" cy="459033"/>
              <a:chOff x="2173334" y="3012855"/>
              <a:chExt cx="426015" cy="459033"/>
            </a:xfrm>
          </p:grpSpPr>
          <p:sp>
            <p:nvSpPr>
              <p:cNvPr id="705" name="Google Shape;705;p7"/>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7"/>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7"/>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7"/>
            <p:cNvGrpSpPr/>
            <p:nvPr/>
          </p:nvGrpSpPr>
          <p:grpSpPr>
            <a:xfrm>
              <a:off x="8062729" y="4511048"/>
              <a:ext cx="1192379" cy="1332369"/>
              <a:chOff x="2507604" y="3527223"/>
              <a:chExt cx="1192379" cy="1332369"/>
            </a:xfrm>
          </p:grpSpPr>
          <p:sp>
            <p:nvSpPr>
              <p:cNvPr id="709" name="Google Shape;709;p7"/>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7"/>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7"/>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7"/>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7"/>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7"/>
            <p:cNvGrpSpPr/>
            <p:nvPr/>
          </p:nvGrpSpPr>
          <p:grpSpPr>
            <a:xfrm>
              <a:off x="8635160" y="2294851"/>
              <a:ext cx="385018" cy="553783"/>
              <a:chOff x="2283660" y="1820989"/>
              <a:chExt cx="385018" cy="553783"/>
            </a:xfrm>
          </p:grpSpPr>
          <p:sp>
            <p:nvSpPr>
              <p:cNvPr id="715" name="Google Shape;715;p7"/>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7"/>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7"/>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7"/>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7"/>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7"/>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7"/>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7"/>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7"/>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7"/>
            <p:cNvGrpSpPr/>
            <p:nvPr/>
          </p:nvGrpSpPr>
          <p:grpSpPr>
            <a:xfrm>
              <a:off x="8524796" y="3047093"/>
              <a:ext cx="1013765" cy="1622220"/>
              <a:chOff x="3131096" y="1179168"/>
              <a:chExt cx="1013765" cy="1622220"/>
            </a:xfrm>
          </p:grpSpPr>
          <p:sp>
            <p:nvSpPr>
              <p:cNvPr id="725" name="Google Shape;725;p7"/>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7"/>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7"/>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7"/>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7"/>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7"/>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7"/>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7"/>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7"/>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7"/>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7"/>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7"/>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7"/>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7"/>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7"/>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7"/>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7"/>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7"/>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7"/>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7"/>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7"/>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7"/>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7"/>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7"/>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7"/>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7"/>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7"/>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7"/>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7"/>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7"/>
            <p:cNvGrpSpPr/>
            <p:nvPr/>
          </p:nvGrpSpPr>
          <p:grpSpPr>
            <a:xfrm>
              <a:off x="6791225" y="-414057"/>
              <a:ext cx="1577905" cy="828125"/>
              <a:chOff x="350375" y="2608781"/>
              <a:chExt cx="1577905" cy="828125"/>
            </a:xfrm>
          </p:grpSpPr>
          <p:sp>
            <p:nvSpPr>
              <p:cNvPr id="758" name="Google Shape;758;p7"/>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7"/>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7"/>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7"/>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7"/>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7"/>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7"/>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7"/>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7"/>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7"/>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7"/>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7"/>
            <p:cNvSpPr/>
            <p:nvPr/>
          </p:nvSpPr>
          <p:spPr>
            <a:xfrm>
              <a:off x="8635157" y="4111806"/>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rot="4232604">
              <a:off x="1102333" y="4800771"/>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rot="-7331114">
              <a:off x="8450292" y="174757"/>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rot="9213018">
              <a:off x="1309592" y="16078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7"/>
            <p:cNvSpPr/>
            <p:nvPr/>
          </p:nvSpPr>
          <p:spPr>
            <a:xfrm>
              <a:off x="3703450" y="49624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7"/>
            <p:cNvSpPr/>
            <p:nvPr/>
          </p:nvSpPr>
          <p:spPr>
            <a:xfrm>
              <a:off x="5023625" y="48610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a:off x="6651650" y="1285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7"/>
            <p:cNvSpPr/>
            <p:nvPr/>
          </p:nvSpPr>
          <p:spPr>
            <a:xfrm>
              <a:off x="573750" y="3368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7"/>
            <p:cNvSpPr/>
            <p:nvPr/>
          </p:nvSpPr>
          <p:spPr>
            <a:xfrm>
              <a:off x="1585950" y="48843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9010375" y="29265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8678500" y="12861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306150" y="1938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82"/>
        <p:cNvGrpSpPr/>
        <p:nvPr/>
      </p:nvGrpSpPr>
      <p:grpSpPr>
        <a:xfrm>
          <a:off x="0" y="0"/>
          <a:ext cx="0" cy="0"/>
          <a:chOff x="0" y="0"/>
          <a:chExt cx="0" cy="0"/>
        </a:xfrm>
      </p:grpSpPr>
      <p:sp>
        <p:nvSpPr>
          <p:cNvPr id="783" name="Google Shape;783;p8"/>
          <p:cNvSpPr txBox="1">
            <a:spLocks noGrp="1"/>
          </p:cNvSpPr>
          <p:nvPr>
            <p:ph type="title"/>
          </p:nvPr>
        </p:nvSpPr>
        <p:spPr>
          <a:xfrm>
            <a:off x="1311025" y="1028700"/>
            <a:ext cx="6522000" cy="308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grpSp>
        <p:nvGrpSpPr>
          <p:cNvPr id="784" name="Google Shape;784;p8"/>
          <p:cNvGrpSpPr/>
          <p:nvPr/>
        </p:nvGrpSpPr>
        <p:grpSpPr>
          <a:xfrm>
            <a:off x="153947" y="-404718"/>
            <a:ext cx="9262255" cy="6045513"/>
            <a:chOff x="153947" y="-404718"/>
            <a:chExt cx="9262255" cy="6045513"/>
          </a:xfrm>
        </p:grpSpPr>
        <p:grpSp>
          <p:nvGrpSpPr>
            <p:cNvPr id="785" name="Google Shape;785;p8"/>
            <p:cNvGrpSpPr/>
            <p:nvPr/>
          </p:nvGrpSpPr>
          <p:grpSpPr>
            <a:xfrm>
              <a:off x="8174941" y="2295521"/>
              <a:ext cx="791278" cy="914616"/>
              <a:chOff x="6538254" y="3028146"/>
              <a:chExt cx="791278" cy="914616"/>
            </a:xfrm>
          </p:grpSpPr>
          <p:sp>
            <p:nvSpPr>
              <p:cNvPr id="786" name="Google Shape;786;p8"/>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8"/>
            <p:cNvGrpSpPr/>
            <p:nvPr/>
          </p:nvGrpSpPr>
          <p:grpSpPr>
            <a:xfrm>
              <a:off x="5496870" y="4556555"/>
              <a:ext cx="216854" cy="546281"/>
              <a:chOff x="1696320" y="1930080"/>
              <a:chExt cx="216854" cy="546281"/>
            </a:xfrm>
          </p:grpSpPr>
          <p:sp>
            <p:nvSpPr>
              <p:cNvPr id="797" name="Google Shape;797;p8"/>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8"/>
            <p:cNvGrpSpPr/>
            <p:nvPr/>
          </p:nvGrpSpPr>
          <p:grpSpPr>
            <a:xfrm>
              <a:off x="4948565" y="-404718"/>
              <a:ext cx="1147488" cy="1123620"/>
              <a:chOff x="4733815" y="1730132"/>
              <a:chExt cx="1147488" cy="1123620"/>
            </a:xfrm>
          </p:grpSpPr>
          <p:sp>
            <p:nvSpPr>
              <p:cNvPr id="801" name="Google Shape;801;p8"/>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8"/>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8"/>
            <p:cNvGrpSpPr/>
            <p:nvPr/>
          </p:nvGrpSpPr>
          <p:grpSpPr>
            <a:xfrm>
              <a:off x="292911" y="1600120"/>
              <a:ext cx="590285" cy="801408"/>
              <a:chOff x="8044861" y="4131245"/>
              <a:chExt cx="590285" cy="801408"/>
            </a:xfrm>
          </p:grpSpPr>
          <p:sp>
            <p:nvSpPr>
              <p:cNvPr id="811" name="Google Shape;811;p8"/>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8"/>
            <p:cNvGrpSpPr/>
            <p:nvPr/>
          </p:nvGrpSpPr>
          <p:grpSpPr>
            <a:xfrm>
              <a:off x="6056290" y="4637062"/>
              <a:ext cx="1029913" cy="1003733"/>
              <a:chOff x="8062715" y="2982812"/>
              <a:chExt cx="1029913" cy="1003733"/>
            </a:xfrm>
          </p:grpSpPr>
          <p:sp>
            <p:nvSpPr>
              <p:cNvPr id="817" name="Google Shape;817;p8"/>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8"/>
            <p:cNvGrpSpPr/>
            <p:nvPr/>
          </p:nvGrpSpPr>
          <p:grpSpPr>
            <a:xfrm>
              <a:off x="8430785" y="75374"/>
              <a:ext cx="985417" cy="1106869"/>
              <a:chOff x="1237810" y="3563249"/>
              <a:chExt cx="985417" cy="1106869"/>
            </a:xfrm>
          </p:grpSpPr>
          <p:sp>
            <p:nvSpPr>
              <p:cNvPr id="830" name="Google Shape;830;p8"/>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8"/>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8"/>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8"/>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8"/>
            <p:cNvGrpSpPr/>
            <p:nvPr/>
          </p:nvGrpSpPr>
          <p:grpSpPr>
            <a:xfrm>
              <a:off x="2364409" y="4600168"/>
              <a:ext cx="426015" cy="459033"/>
              <a:chOff x="2173334" y="3012855"/>
              <a:chExt cx="426015" cy="459033"/>
            </a:xfrm>
          </p:grpSpPr>
          <p:sp>
            <p:nvSpPr>
              <p:cNvPr id="866" name="Google Shape;866;p8"/>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8"/>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8581210" y="1523639"/>
              <a:ext cx="385018" cy="553783"/>
              <a:chOff x="2283660" y="1820989"/>
              <a:chExt cx="385018" cy="553783"/>
            </a:xfrm>
          </p:grpSpPr>
          <p:sp>
            <p:nvSpPr>
              <p:cNvPr id="870" name="Google Shape;870;p8"/>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8"/>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8"/>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8"/>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8"/>
            <p:cNvSpPr/>
            <p:nvPr/>
          </p:nvSpPr>
          <p:spPr>
            <a:xfrm>
              <a:off x="153957" y="21973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rot="4232604">
              <a:off x="8249433" y="1658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rot="-7331114">
              <a:off x="235117" y="186482"/>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rot="9213018">
              <a:off x="8689867" y="328283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6320325" y="753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8581200" y="13007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8843875" y="407220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2917425" y="46923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178075" y="27674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8"/>
        <p:cNvGrpSpPr/>
        <p:nvPr/>
      </p:nvGrpSpPr>
      <p:grpSpPr>
        <a:xfrm>
          <a:off x="0" y="0"/>
          <a:ext cx="0" cy="0"/>
          <a:chOff x="0" y="0"/>
          <a:chExt cx="0" cy="0"/>
        </a:xfrm>
      </p:grpSpPr>
      <p:sp>
        <p:nvSpPr>
          <p:cNvPr id="889" name="Google Shape;889;p9"/>
          <p:cNvSpPr txBox="1">
            <a:spLocks noGrp="1"/>
          </p:cNvSpPr>
          <p:nvPr>
            <p:ph type="title"/>
          </p:nvPr>
        </p:nvSpPr>
        <p:spPr>
          <a:xfrm>
            <a:off x="1629600" y="1645813"/>
            <a:ext cx="5884800" cy="9390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90" name="Google Shape;890;p9"/>
          <p:cNvSpPr txBox="1">
            <a:spLocks noGrp="1"/>
          </p:cNvSpPr>
          <p:nvPr>
            <p:ph type="subTitle" idx="1"/>
          </p:nvPr>
        </p:nvSpPr>
        <p:spPr>
          <a:xfrm>
            <a:off x="1629600" y="2544988"/>
            <a:ext cx="5884800" cy="9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91" name="Google Shape;891;p9"/>
          <p:cNvGrpSpPr/>
          <p:nvPr/>
        </p:nvGrpSpPr>
        <p:grpSpPr>
          <a:xfrm>
            <a:off x="-160546" y="-476118"/>
            <a:ext cx="9615582" cy="5810913"/>
            <a:chOff x="-160546" y="-476118"/>
            <a:chExt cx="9615582" cy="5810913"/>
          </a:xfrm>
        </p:grpSpPr>
        <p:grpSp>
          <p:nvGrpSpPr>
            <p:cNvPr id="892" name="Google Shape;892;p9"/>
            <p:cNvGrpSpPr/>
            <p:nvPr/>
          </p:nvGrpSpPr>
          <p:grpSpPr>
            <a:xfrm>
              <a:off x="-160546" y="2953846"/>
              <a:ext cx="791278" cy="914616"/>
              <a:chOff x="6538254" y="3028146"/>
              <a:chExt cx="791278" cy="914616"/>
            </a:xfrm>
          </p:grpSpPr>
          <p:sp>
            <p:nvSpPr>
              <p:cNvPr id="893" name="Google Shape;893;p9"/>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9"/>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9"/>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9"/>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9"/>
            <p:cNvGrpSpPr/>
            <p:nvPr/>
          </p:nvGrpSpPr>
          <p:grpSpPr>
            <a:xfrm rot="-3146842">
              <a:off x="8881371" y="3447903"/>
              <a:ext cx="318117" cy="801375"/>
              <a:chOff x="1696320" y="1930080"/>
              <a:chExt cx="216854" cy="546281"/>
            </a:xfrm>
          </p:grpSpPr>
          <p:sp>
            <p:nvSpPr>
              <p:cNvPr id="904" name="Google Shape;904;p9"/>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9"/>
            <p:cNvGrpSpPr/>
            <p:nvPr/>
          </p:nvGrpSpPr>
          <p:grpSpPr>
            <a:xfrm>
              <a:off x="6187865" y="-476118"/>
              <a:ext cx="1147488" cy="1123620"/>
              <a:chOff x="4733815" y="1730132"/>
              <a:chExt cx="1147488" cy="1123620"/>
            </a:xfrm>
          </p:grpSpPr>
          <p:sp>
            <p:nvSpPr>
              <p:cNvPr id="908" name="Google Shape;908;p9"/>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9"/>
            <p:cNvGrpSpPr/>
            <p:nvPr/>
          </p:nvGrpSpPr>
          <p:grpSpPr>
            <a:xfrm>
              <a:off x="1005428" y="-130100"/>
              <a:ext cx="461630" cy="927121"/>
              <a:chOff x="6791228" y="1599925"/>
              <a:chExt cx="461630" cy="927121"/>
            </a:xfrm>
          </p:grpSpPr>
          <p:sp>
            <p:nvSpPr>
              <p:cNvPr id="918" name="Google Shape;918;p9"/>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9"/>
            <p:cNvGrpSpPr/>
            <p:nvPr/>
          </p:nvGrpSpPr>
          <p:grpSpPr>
            <a:xfrm>
              <a:off x="2085815" y="4331062"/>
              <a:ext cx="1029913" cy="1003733"/>
              <a:chOff x="8062715" y="2982812"/>
              <a:chExt cx="1029913" cy="1003733"/>
            </a:xfrm>
          </p:grpSpPr>
          <p:sp>
            <p:nvSpPr>
              <p:cNvPr id="922" name="Google Shape;922;p9"/>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9"/>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9"/>
            <p:cNvGrpSpPr/>
            <p:nvPr/>
          </p:nvGrpSpPr>
          <p:grpSpPr>
            <a:xfrm>
              <a:off x="8284785" y="76949"/>
              <a:ext cx="985417" cy="1106869"/>
              <a:chOff x="1237810" y="3563249"/>
              <a:chExt cx="985417" cy="1106869"/>
            </a:xfrm>
          </p:grpSpPr>
          <p:sp>
            <p:nvSpPr>
              <p:cNvPr id="935" name="Google Shape;935;p9"/>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9"/>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9"/>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9"/>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9"/>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9"/>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9"/>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9"/>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9"/>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9"/>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9"/>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9"/>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9"/>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9"/>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9"/>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9"/>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9"/>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9"/>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9"/>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9"/>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9"/>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9"/>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9"/>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9"/>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9"/>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9"/>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9"/>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9"/>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9"/>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9"/>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9"/>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9"/>
            <p:cNvGrpSpPr/>
            <p:nvPr/>
          </p:nvGrpSpPr>
          <p:grpSpPr>
            <a:xfrm>
              <a:off x="8625835" y="2803401"/>
              <a:ext cx="385018" cy="553783"/>
              <a:chOff x="2283660" y="1820989"/>
              <a:chExt cx="385018" cy="553783"/>
            </a:xfrm>
          </p:grpSpPr>
          <p:sp>
            <p:nvSpPr>
              <p:cNvPr id="971" name="Google Shape;971;p9"/>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9"/>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9"/>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9"/>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9"/>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9"/>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9"/>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9"/>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9"/>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9"/>
            <p:cNvSpPr/>
            <p:nvPr/>
          </p:nvSpPr>
          <p:spPr>
            <a:xfrm>
              <a:off x="8430782" y="3692418"/>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9"/>
            <p:cNvSpPr/>
            <p:nvPr/>
          </p:nvSpPr>
          <p:spPr>
            <a:xfrm rot="4232604">
              <a:off x="682058" y="3667158"/>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9"/>
            <p:cNvSpPr/>
            <p:nvPr/>
          </p:nvSpPr>
          <p:spPr>
            <a:xfrm rot="-7331114">
              <a:off x="7958292" y="416245"/>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9"/>
            <p:cNvSpPr/>
            <p:nvPr/>
          </p:nvSpPr>
          <p:spPr>
            <a:xfrm rot="9213018">
              <a:off x="436867" y="38333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9"/>
            <p:cNvSpPr/>
            <p:nvPr/>
          </p:nvSpPr>
          <p:spPr>
            <a:xfrm>
              <a:off x="336125" y="40578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9"/>
            <p:cNvSpPr/>
            <p:nvPr/>
          </p:nvSpPr>
          <p:spPr>
            <a:xfrm>
              <a:off x="3532550" y="47211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9"/>
            <p:cNvSpPr/>
            <p:nvPr/>
          </p:nvSpPr>
          <p:spPr>
            <a:xfrm>
              <a:off x="5752725" y="2619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9"/>
            <p:cNvSpPr/>
            <p:nvPr/>
          </p:nvSpPr>
          <p:spPr>
            <a:xfrm>
              <a:off x="8644775" y="261078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9"/>
            <p:cNvSpPr/>
            <p:nvPr/>
          </p:nvSpPr>
          <p:spPr>
            <a:xfrm>
              <a:off x="2621950" y="1543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9"/>
            <p:cNvSpPr/>
            <p:nvPr/>
          </p:nvSpPr>
          <p:spPr>
            <a:xfrm>
              <a:off x="378725" y="11437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9"/>
            <p:cNvSpPr/>
            <p:nvPr/>
          </p:nvSpPr>
          <p:spPr>
            <a:xfrm>
              <a:off x="7426325" y="2619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9"/>
            <p:cNvSpPr/>
            <p:nvPr/>
          </p:nvSpPr>
          <p:spPr>
            <a:xfrm>
              <a:off x="6362325" y="476376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9"/>
            <p:cNvSpPr/>
            <p:nvPr/>
          </p:nvSpPr>
          <p:spPr>
            <a:xfrm>
              <a:off x="1467050" y="4811613"/>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993"/>
        <p:cNvGrpSpPr/>
        <p:nvPr/>
      </p:nvGrpSpPr>
      <p:grpSpPr>
        <a:xfrm>
          <a:off x="0" y="0"/>
          <a:ext cx="0" cy="0"/>
          <a:chOff x="0" y="0"/>
          <a:chExt cx="0" cy="0"/>
        </a:xfrm>
      </p:grpSpPr>
      <p:sp>
        <p:nvSpPr>
          <p:cNvPr id="994" name="Google Shape;994;p10"/>
          <p:cNvSpPr txBox="1">
            <a:spLocks noGrp="1"/>
          </p:cNvSpPr>
          <p:nvPr>
            <p:ph type="title"/>
          </p:nvPr>
        </p:nvSpPr>
        <p:spPr>
          <a:xfrm>
            <a:off x="1468475" y="4104225"/>
            <a:ext cx="6207000" cy="495000"/>
          </a:xfrm>
          <a:prstGeom prst="rect">
            <a:avLst/>
          </a:prstGeom>
          <a:solidFill>
            <a:schemeClr val="lt1"/>
          </a:solidFill>
          <a:ln>
            <a:noFill/>
          </a:ln>
        </p:spPr>
        <p:txBody>
          <a:bodyPr spcFirstLastPara="1" wrap="square" lIns="91425" tIns="91425" rIns="91425" bIns="91425" anchor="ctr" anchorCtr="0">
            <a:noAutofit/>
          </a:bodyPr>
          <a:lstStyle>
            <a:lvl1pPr lvl="0"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95"/>
        <p:cNvGrpSpPr/>
        <p:nvPr/>
      </p:nvGrpSpPr>
      <p:grpSpPr>
        <a:xfrm>
          <a:off x="0" y="0"/>
          <a:ext cx="0" cy="0"/>
          <a:chOff x="0" y="0"/>
          <a:chExt cx="0" cy="0"/>
        </a:xfrm>
      </p:grpSpPr>
      <p:sp>
        <p:nvSpPr>
          <p:cNvPr id="996" name="Google Shape;996;p11"/>
          <p:cNvSpPr txBox="1">
            <a:spLocks noGrp="1"/>
          </p:cNvSpPr>
          <p:nvPr>
            <p:ph type="subTitle" idx="1"/>
          </p:nvPr>
        </p:nvSpPr>
        <p:spPr>
          <a:xfrm>
            <a:off x="2420400" y="3098238"/>
            <a:ext cx="4304100" cy="440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997" name="Google Shape;997;p11"/>
          <p:cNvSpPr txBox="1">
            <a:spLocks noGrp="1"/>
          </p:cNvSpPr>
          <p:nvPr>
            <p:ph type="title" hasCustomPrompt="1"/>
          </p:nvPr>
        </p:nvSpPr>
        <p:spPr>
          <a:xfrm rot="373">
            <a:off x="1804676" y="1605150"/>
            <a:ext cx="5535300" cy="14553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grpSp>
        <p:nvGrpSpPr>
          <p:cNvPr id="998" name="Google Shape;998;p11"/>
          <p:cNvGrpSpPr/>
          <p:nvPr/>
        </p:nvGrpSpPr>
        <p:grpSpPr>
          <a:xfrm>
            <a:off x="-169586" y="-419993"/>
            <a:ext cx="9585788" cy="5850213"/>
            <a:chOff x="-169586" y="-419993"/>
            <a:chExt cx="9585788" cy="5850213"/>
          </a:xfrm>
        </p:grpSpPr>
        <p:grpSp>
          <p:nvGrpSpPr>
            <p:cNvPr id="999" name="Google Shape;999;p11"/>
            <p:cNvGrpSpPr/>
            <p:nvPr/>
          </p:nvGrpSpPr>
          <p:grpSpPr>
            <a:xfrm>
              <a:off x="7641829" y="4306733"/>
              <a:ext cx="791278" cy="914616"/>
              <a:chOff x="6538254" y="3028146"/>
              <a:chExt cx="791278" cy="914616"/>
            </a:xfrm>
          </p:grpSpPr>
          <p:sp>
            <p:nvSpPr>
              <p:cNvPr id="1000" name="Google Shape;1000;p11"/>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11"/>
            <p:cNvGrpSpPr/>
            <p:nvPr/>
          </p:nvGrpSpPr>
          <p:grpSpPr>
            <a:xfrm>
              <a:off x="-169586" y="3683679"/>
              <a:ext cx="959633" cy="642679"/>
              <a:chOff x="3514214" y="3195454"/>
              <a:chExt cx="959633" cy="642679"/>
            </a:xfrm>
          </p:grpSpPr>
          <p:sp>
            <p:nvSpPr>
              <p:cNvPr id="1011" name="Google Shape;1011;p11"/>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1"/>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1"/>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11"/>
            <p:cNvGrpSpPr/>
            <p:nvPr/>
          </p:nvGrpSpPr>
          <p:grpSpPr>
            <a:xfrm>
              <a:off x="201808" y="2854580"/>
              <a:ext cx="216854" cy="546281"/>
              <a:chOff x="1696320" y="1930080"/>
              <a:chExt cx="216854" cy="546281"/>
            </a:xfrm>
          </p:grpSpPr>
          <p:sp>
            <p:nvSpPr>
              <p:cNvPr id="1016" name="Google Shape;1016;p11"/>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1"/>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1"/>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11"/>
            <p:cNvGrpSpPr/>
            <p:nvPr/>
          </p:nvGrpSpPr>
          <p:grpSpPr>
            <a:xfrm>
              <a:off x="2366740" y="-419993"/>
              <a:ext cx="1147488" cy="1123620"/>
              <a:chOff x="4733815" y="1730132"/>
              <a:chExt cx="1147488" cy="1123620"/>
            </a:xfrm>
          </p:grpSpPr>
          <p:sp>
            <p:nvSpPr>
              <p:cNvPr id="1020" name="Google Shape;1020;p11"/>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1"/>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1"/>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1"/>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1"/>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1"/>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1"/>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1"/>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1"/>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11"/>
            <p:cNvGrpSpPr/>
            <p:nvPr/>
          </p:nvGrpSpPr>
          <p:grpSpPr>
            <a:xfrm>
              <a:off x="5508340" y="4426487"/>
              <a:ext cx="1029913" cy="1003733"/>
              <a:chOff x="8062715" y="2982812"/>
              <a:chExt cx="1029913" cy="1003733"/>
            </a:xfrm>
          </p:grpSpPr>
          <p:sp>
            <p:nvSpPr>
              <p:cNvPr id="1030" name="Google Shape;1030;p11"/>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1"/>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1"/>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1"/>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1"/>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1"/>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1"/>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1"/>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1"/>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1"/>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1"/>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1"/>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11"/>
            <p:cNvGrpSpPr/>
            <p:nvPr/>
          </p:nvGrpSpPr>
          <p:grpSpPr>
            <a:xfrm>
              <a:off x="8430785" y="1953874"/>
              <a:ext cx="985417" cy="1106869"/>
              <a:chOff x="1237810" y="3563249"/>
              <a:chExt cx="985417" cy="1106869"/>
            </a:xfrm>
          </p:grpSpPr>
          <p:sp>
            <p:nvSpPr>
              <p:cNvPr id="1043" name="Google Shape;1043;p11"/>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1"/>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1"/>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1"/>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1"/>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1"/>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1"/>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1"/>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1"/>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1"/>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1"/>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1"/>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1"/>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1"/>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1"/>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1"/>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1"/>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1"/>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1"/>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1"/>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1"/>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1"/>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1"/>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1"/>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1"/>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1"/>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1"/>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1"/>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1"/>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1"/>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1"/>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1"/>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1"/>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1"/>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1"/>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11"/>
            <p:cNvGrpSpPr/>
            <p:nvPr/>
          </p:nvGrpSpPr>
          <p:grpSpPr>
            <a:xfrm>
              <a:off x="6867835" y="4322526"/>
              <a:ext cx="385018" cy="553783"/>
              <a:chOff x="2283660" y="1820989"/>
              <a:chExt cx="385018" cy="553783"/>
            </a:xfrm>
          </p:grpSpPr>
          <p:sp>
            <p:nvSpPr>
              <p:cNvPr id="1079" name="Google Shape;1079;p11"/>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1"/>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1"/>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1"/>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1"/>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1"/>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1"/>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1"/>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1"/>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 name="Google Shape;1088;p11"/>
            <p:cNvSpPr/>
            <p:nvPr/>
          </p:nvSpPr>
          <p:spPr>
            <a:xfrm>
              <a:off x="3898432" y="4772181"/>
              <a:ext cx="218247" cy="312333"/>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1"/>
            <p:cNvSpPr/>
            <p:nvPr/>
          </p:nvSpPr>
          <p:spPr>
            <a:xfrm rot="4232604">
              <a:off x="6491058" y="116646"/>
              <a:ext cx="218249" cy="312336"/>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1"/>
            <p:cNvSpPr/>
            <p:nvPr/>
          </p:nvSpPr>
          <p:spPr>
            <a:xfrm rot="-7331114">
              <a:off x="8638429" y="1535957"/>
              <a:ext cx="218245" cy="312331"/>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1"/>
            <p:cNvSpPr/>
            <p:nvPr/>
          </p:nvSpPr>
          <p:spPr>
            <a:xfrm rot="9213018">
              <a:off x="259942" y="1171988"/>
              <a:ext cx="218237" cy="312319"/>
            </a:xfrm>
            <a:custGeom>
              <a:avLst/>
              <a:gdLst/>
              <a:ahLst/>
              <a:cxnLst/>
              <a:rect l="l" t="t" r="r" b="b"/>
              <a:pathLst>
                <a:path w="6894" h="9866" extrusionOk="0">
                  <a:moveTo>
                    <a:pt x="266" y="0"/>
                  </a:moveTo>
                  <a:cubicBezTo>
                    <a:pt x="236" y="0"/>
                    <a:pt x="208" y="30"/>
                    <a:pt x="228" y="65"/>
                  </a:cubicBezTo>
                  <a:cubicBezTo>
                    <a:pt x="1153" y="1633"/>
                    <a:pt x="2126" y="3177"/>
                    <a:pt x="3106" y="4717"/>
                  </a:cubicBezTo>
                  <a:lnTo>
                    <a:pt x="3187" y="4935"/>
                  </a:lnTo>
                  <a:cubicBezTo>
                    <a:pt x="3200" y="4971"/>
                    <a:pt x="3230" y="4984"/>
                    <a:pt x="3261" y="4984"/>
                  </a:cubicBezTo>
                  <a:cubicBezTo>
                    <a:pt x="3265" y="4984"/>
                    <a:pt x="3270" y="4984"/>
                    <a:pt x="3275" y="4983"/>
                  </a:cubicBezTo>
                  <a:cubicBezTo>
                    <a:pt x="3778" y="5776"/>
                    <a:pt x="4284" y="6566"/>
                    <a:pt x="4786" y="7358"/>
                  </a:cubicBezTo>
                  <a:cubicBezTo>
                    <a:pt x="4640" y="7249"/>
                    <a:pt x="4490" y="7152"/>
                    <a:pt x="4332" y="7075"/>
                  </a:cubicBezTo>
                  <a:cubicBezTo>
                    <a:pt x="3997" y="6913"/>
                    <a:pt x="3605" y="6864"/>
                    <a:pt x="3224" y="6809"/>
                  </a:cubicBezTo>
                  <a:cubicBezTo>
                    <a:pt x="2648" y="6355"/>
                    <a:pt x="2033" y="5866"/>
                    <a:pt x="1465" y="5337"/>
                  </a:cubicBezTo>
                  <a:cubicBezTo>
                    <a:pt x="1086" y="4498"/>
                    <a:pt x="667" y="3638"/>
                    <a:pt x="117" y="2897"/>
                  </a:cubicBezTo>
                  <a:cubicBezTo>
                    <a:pt x="105" y="2879"/>
                    <a:pt x="88" y="2872"/>
                    <a:pt x="71" y="2872"/>
                  </a:cubicBezTo>
                  <a:cubicBezTo>
                    <a:pt x="34" y="2872"/>
                    <a:pt x="0" y="2908"/>
                    <a:pt x="24" y="2950"/>
                  </a:cubicBezTo>
                  <a:cubicBezTo>
                    <a:pt x="423" y="3669"/>
                    <a:pt x="844" y="4363"/>
                    <a:pt x="1211" y="5095"/>
                  </a:cubicBezTo>
                  <a:cubicBezTo>
                    <a:pt x="862" y="4752"/>
                    <a:pt x="536" y="4394"/>
                    <a:pt x="260" y="4016"/>
                  </a:cubicBezTo>
                  <a:cubicBezTo>
                    <a:pt x="239" y="3988"/>
                    <a:pt x="213" y="3976"/>
                    <a:pt x="187" y="3976"/>
                  </a:cubicBezTo>
                  <a:cubicBezTo>
                    <a:pt x="118" y="3976"/>
                    <a:pt x="55" y="4061"/>
                    <a:pt x="122" y="4123"/>
                  </a:cubicBezTo>
                  <a:cubicBezTo>
                    <a:pt x="556" y="4525"/>
                    <a:pt x="943" y="4981"/>
                    <a:pt x="1364" y="5402"/>
                  </a:cubicBezTo>
                  <a:cubicBezTo>
                    <a:pt x="1369" y="5415"/>
                    <a:pt x="1377" y="5428"/>
                    <a:pt x="1384" y="5443"/>
                  </a:cubicBezTo>
                  <a:cubicBezTo>
                    <a:pt x="1393" y="5464"/>
                    <a:pt x="1410" y="5471"/>
                    <a:pt x="1426" y="5471"/>
                  </a:cubicBezTo>
                  <a:cubicBezTo>
                    <a:pt x="1427" y="5471"/>
                    <a:pt x="1429" y="5471"/>
                    <a:pt x="1431" y="5471"/>
                  </a:cubicBezTo>
                  <a:cubicBezTo>
                    <a:pt x="1474" y="5514"/>
                    <a:pt x="1516" y="5558"/>
                    <a:pt x="1561" y="5599"/>
                  </a:cubicBezTo>
                  <a:cubicBezTo>
                    <a:pt x="1995" y="6006"/>
                    <a:pt x="2447" y="6384"/>
                    <a:pt x="2911" y="6753"/>
                  </a:cubicBezTo>
                  <a:cubicBezTo>
                    <a:pt x="2869" y="6746"/>
                    <a:pt x="2824" y="6740"/>
                    <a:pt x="2782" y="6730"/>
                  </a:cubicBezTo>
                  <a:cubicBezTo>
                    <a:pt x="1913" y="6540"/>
                    <a:pt x="1096" y="6230"/>
                    <a:pt x="255" y="5951"/>
                  </a:cubicBezTo>
                  <a:cubicBezTo>
                    <a:pt x="248" y="5948"/>
                    <a:pt x="242" y="5947"/>
                    <a:pt x="235" y="5947"/>
                  </a:cubicBezTo>
                  <a:cubicBezTo>
                    <a:pt x="177" y="5947"/>
                    <a:pt x="146" y="6038"/>
                    <a:pt x="205" y="6068"/>
                  </a:cubicBezTo>
                  <a:cubicBezTo>
                    <a:pt x="1313" y="6631"/>
                    <a:pt x="2469" y="6761"/>
                    <a:pt x="3645" y="7094"/>
                  </a:cubicBezTo>
                  <a:cubicBezTo>
                    <a:pt x="5033" y="7486"/>
                    <a:pt x="5820" y="8786"/>
                    <a:pt x="6714" y="9838"/>
                  </a:cubicBezTo>
                  <a:cubicBezTo>
                    <a:pt x="6732" y="9857"/>
                    <a:pt x="6752" y="9866"/>
                    <a:pt x="6772" y="9866"/>
                  </a:cubicBezTo>
                  <a:cubicBezTo>
                    <a:pt x="6836" y="9866"/>
                    <a:pt x="6893" y="9780"/>
                    <a:pt x="6839" y="9717"/>
                  </a:cubicBezTo>
                  <a:cubicBezTo>
                    <a:pt x="6301" y="9079"/>
                    <a:pt x="5750" y="8200"/>
                    <a:pt x="5073" y="7588"/>
                  </a:cubicBezTo>
                  <a:cubicBezTo>
                    <a:pt x="4448" y="6528"/>
                    <a:pt x="3813" y="5466"/>
                    <a:pt x="3163" y="4412"/>
                  </a:cubicBezTo>
                  <a:cubicBezTo>
                    <a:pt x="2751" y="3262"/>
                    <a:pt x="2390" y="2092"/>
                    <a:pt x="1983" y="941"/>
                  </a:cubicBezTo>
                  <a:cubicBezTo>
                    <a:pt x="1973" y="910"/>
                    <a:pt x="1949" y="897"/>
                    <a:pt x="1924" y="897"/>
                  </a:cubicBezTo>
                  <a:cubicBezTo>
                    <a:pt x="1889" y="897"/>
                    <a:pt x="1853" y="926"/>
                    <a:pt x="1865" y="973"/>
                  </a:cubicBezTo>
                  <a:cubicBezTo>
                    <a:pt x="2097" y="1897"/>
                    <a:pt x="2405" y="2812"/>
                    <a:pt x="2735" y="3714"/>
                  </a:cubicBezTo>
                  <a:cubicBezTo>
                    <a:pt x="1953" y="2460"/>
                    <a:pt x="1147" y="1221"/>
                    <a:pt x="303" y="20"/>
                  </a:cubicBezTo>
                  <a:cubicBezTo>
                    <a:pt x="294" y="6"/>
                    <a:pt x="280"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1"/>
            <p:cNvSpPr/>
            <p:nvPr/>
          </p:nvSpPr>
          <p:spPr>
            <a:xfrm>
              <a:off x="4362175" y="49070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1"/>
            <p:cNvSpPr/>
            <p:nvPr/>
          </p:nvSpPr>
          <p:spPr>
            <a:xfrm>
              <a:off x="7339975" y="48289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1"/>
            <p:cNvSpPr/>
            <p:nvPr/>
          </p:nvSpPr>
          <p:spPr>
            <a:xfrm>
              <a:off x="8726250" y="3358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1"/>
            <p:cNvSpPr/>
            <p:nvPr/>
          </p:nvSpPr>
          <p:spPr>
            <a:xfrm>
              <a:off x="8902188" y="79867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1"/>
            <p:cNvSpPr/>
            <p:nvPr/>
          </p:nvSpPr>
          <p:spPr>
            <a:xfrm>
              <a:off x="5580625" y="1965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1"/>
            <p:cNvSpPr/>
            <p:nvPr/>
          </p:nvSpPr>
          <p:spPr>
            <a:xfrm>
              <a:off x="508150" y="3358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1"/>
            <p:cNvSpPr/>
            <p:nvPr/>
          </p:nvSpPr>
          <p:spPr>
            <a:xfrm>
              <a:off x="201800" y="1562250"/>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8.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73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1pPr>
            <a:lvl2pPr lvl="1"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2pPr>
            <a:lvl3pPr lvl="2"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3pPr>
            <a:lvl4pPr lvl="3"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4pPr>
            <a:lvl5pPr lvl="4"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5pPr>
            <a:lvl6pPr lvl="5"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6pPr>
            <a:lvl7pPr lvl="6"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7pPr>
            <a:lvl8pPr lvl="7"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8pPr>
            <a:lvl9pPr lvl="8" algn="ctr" rtl="0">
              <a:spcBef>
                <a:spcPts val="0"/>
              </a:spcBef>
              <a:spcAft>
                <a:spcPts val="0"/>
              </a:spcAft>
              <a:buClr>
                <a:schemeClr val="dk1"/>
              </a:buClr>
              <a:buSzPts val="2800"/>
              <a:buFont typeface="Petit Formal Script"/>
              <a:buNone/>
              <a:defRPr sz="2800" b="1">
                <a:solidFill>
                  <a:schemeClr val="dk1"/>
                </a:solidFill>
                <a:latin typeface="Petit Formal Script"/>
                <a:ea typeface="Petit Formal Script"/>
                <a:cs typeface="Petit Formal Script"/>
                <a:sym typeface="Petit Formal Script"/>
              </a:defRPr>
            </a:lvl9pPr>
          </a:lstStyle>
          <a:p>
            <a:endParaRPr/>
          </a:p>
        </p:txBody>
      </p:sp>
      <p:sp>
        <p:nvSpPr>
          <p:cNvPr id="7" name="Google Shape;7;p1"/>
          <p:cNvSpPr txBox="1">
            <a:spLocks noGrp="1"/>
          </p:cNvSpPr>
          <p:nvPr>
            <p:ph type="body" idx="1"/>
          </p:nvPr>
        </p:nvSpPr>
        <p:spPr>
          <a:xfrm>
            <a:off x="720000" y="1174500"/>
            <a:ext cx="7704000" cy="3429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1pPr>
            <a:lvl2pPr marL="914400" lvl="1"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2pPr>
            <a:lvl3pPr marL="1371600" lvl="2"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3pPr>
            <a:lvl4pPr marL="1828800" lvl="3"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4pPr>
            <a:lvl5pPr marL="2286000" lvl="4"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5pPr>
            <a:lvl6pPr marL="2743200" lvl="5"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6pPr>
            <a:lvl7pPr marL="3200400" lvl="6"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7pPr>
            <a:lvl8pPr marL="3657600" lvl="7"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8pPr>
            <a:lvl9pPr marL="4114800" lvl="8"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432"/>
        <p:cNvGrpSpPr/>
        <p:nvPr/>
      </p:nvGrpSpPr>
      <p:grpSpPr>
        <a:xfrm>
          <a:off x="0" y="0"/>
          <a:ext cx="0" cy="0"/>
          <a:chOff x="0" y="0"/>
          <a:chExt cx="0" cy="0"/>
        </a:xfrm>
      </p:grpSpPr>
      <p:sp>
        <p:nvSpPr>
          <p:cNvPr id="3433" name="Google Shape;3433;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434" name="Google Shape;3434;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 id="2147483676"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openxmlformats.org/officeDocument/2006/relationships/image" Target="../media/image8.png"/><Relationship Id="rId4" Type="http://schemas.openxmlformats.org/officeDocument/2006/relationships/hyperlink" Target="https://docs.google.com/spreadsheets/d/1c8-K1kjk5Hej2ONwbKe8ucTKdPrt-k2dpbjS0rhh52g/copy"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hyperlink" Target="https://www.freepik.com/free-vector/flat-design-thanksgiving-banners_10291088.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vector/flat-design-thanksgiving-background_10753000.htm/?utm_source=slidesgo_template&amp;utm_medium=referral-link&amp;utm_campaign=sg_resources&amp;utm_content=freepik" TargetMode="External"/><Relationship Id="rId3" Type="http://schemas.openxmlformats.org/officeDocument/2006/relationships/hyperlink" Target="https://www.freepik.com/free-photo/medium-shot-happy-family-posing-together_10270099.htm/?utm_source=slidesgo_template&amp;utm_medium=referral-link&amp;utm_campaign=sg_resources&amp;utm_content=freepik" TargetMode="External"/><Relationship Id="rId7" Type="http://schemas.openxmlformats.org/officeDocument/2006/relationships/hyperlink" Target="https://www.flaticon.com/packs/thanksgiving-44?word=thanksgiving&amp;style_id=7&amp;family_id=3&amp;group_id=1/?utm_source=slidesgo_template&amp;utm_medium=referral-link&amp;utm_campaign=sg_resources&amp;utm_content=flaticon" TargetMode="External"/><Relationship Id="rId2" Type="http://schemas.openxmlformats.org/officeDocument/2006/relationships/notesSlide" Target="../notesSlides/notesSlide34.xml"/><Relationship Id="rId1" Type="http://schemas.openxmlformats.org/officeDocument/2006/relationships/slideLayout" Target="../slideLayouts/slideLayout17.xml"/><Relationship Id="rId6" Type="http://schemas.openxmlformats.org/officeDocument/2006/relationships/hyperlink" Target="https://www.freepik.com/free-photo/flat-lay-pumpkin-pie-thanksgiving_10302713.htm/?utm_source=slidesgo_template&amp;utm_medium=referral-link&amp;utm_campaign=sg_resources&amp;utm_content=freepik" TargetMode="External"/><Relationship Id="rId5" Type="http://schemas.openxmlformats.org/officeDocument/2006/relationships/hyperlink" Target="https://www.freepik.com/free-photo/close-up-view-thanksgiving-meal-concept_10302811.htm/?utm_source=slidesgo_template&amp;utm_medium=referral-link&amp;utm_campaign=sg_resources&amp;utm_content=freepik" TargetMode="External"/><Relationship Id="rId4" Type="http://schemas.openxmlformats.org/officeDocument/2006/relationships/hyperlink" Target="https://www.freepik.com/free-photo/high-angle-family-sitting-dinner-table_10270182.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2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1.xm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2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1.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Petit+Formal+Script" TargetMode="External"/><Relationship Id="rId2" Type="http://schemas.openxmlformats.org/officeDocument/2006/relationships/notesSlide" Target="../notesSlides/notesSlide37.xml"/><Relationship Id="rId1" Type="http://schemas.openxmlformats.org/officeDocument/2006/relationships/slideLayout" Target="../slideLayouts/slideLayout28.xml"/><Relationship Id="rId4" Type="http://schemas.openxmlformats.org/officeDocument/2006/relationships/hyperlink" Target="https://fonts.google.com/specimen/Jost"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4.png"/><Relationship Id="rId2" Type="http://schemas.openxmlformats.org/officeDocument/2006/relationships/notesSlide" Target="../notesSlides/notesSlide38.xml"/><Relationship Id="rId1" Type="http://schemas.openxmlformats.org/officeDocument/2006/relationships/slideLayout" Target="../slideLayouts/slideLayout2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3.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image" Target="../media/image11.png"/></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jpeg"/><Relationship Id="rId5" Type="http://schemas.openxmlformats.org/officeDocument/2006/relationships/image" Target="../media/image1.jpeg"/><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3.pn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27.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441"/>
        <p:cNvGrpSpPr/>
        <p:nvPr/>
      </p:nvGrpSpPr>
      <p:grpSpPr>
        <a:xfrm>
          <a:off x="0" y="0"/>
          <a:ext cx="0" cy="0"/>
          <a:chOff x="0" y="0"/>
          <a:chExt cx="0" cy="0"/>
        </a:xfrm>
      </p:grpSpPr>
      <p:sp>
        <p:nvSpPr>
          <p:cNvPr id="3442" name="Google Shape;3442;p32"/>
          <p:cNvSpPr txBox="1">
            <a:spLocks noGrp="1"/>
          </p:cNvSpPr>
          <p:nvPr>
            <p:ph type="subTitle" idx="1"/>
          </p:nvPr>
        </p:nvSpPr>
        <p:spPr>
          <a:xfrm rot="-504">
            <a:off x="3323924" y="3496296"/>
            <a:ext cx="2508588" cy="46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LESSON 6: SKILLS 2</a:t>
            </a:r>
          </a:p>
        </p:txBody>
      </p:sp>
      <p:sp>
        <p:nvSpPr>
          <p:cNvPr id="3443" name="Google Shape;3443;p32"/>
          <p:cNvSpPr txBox="1">
            <a:spLocks noGrp="1"/>
          </p:cNvSpPr>
          <p:nvPr>
            <p:ph type="ctrTitle"/>
          </p:nvPr>
        </p:nvSpPr>
        <p:spPr>
          <a:xfrm>
            <a:off x="1940896" y="1374092"/>
            <a:ext cx="5262205" cy="212593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sz="4400" dirty="0">
                <a:solidFill>
                  <a:srgbClr val="FF0000"/>
                </a:solidFill>
              </a:rPr>
              <a:t>Unit 9:</a:t>
            </a:r>
            <a:br>
              <a:rPr lang="en" sz="4400" dirty="0"/>
            </a:br>
            <a:r>
              <a:rPr lang="en" sz="4400" dirty="0"/>
              <a:t>Festivals around the world</a:t>
            </a:r>
            <a:endParaRPr sz="4400" dirty="0"/>
          </a:p>
        </p:txBody>
      </p:sp>
      <p:grpSp>
        <p:nvGrpSpPr>
          <p:cNvPr id="3444" name="Google Shape;3444;p32"/>
          <p:cNvGrpSpPr/>
          <p:nvPr/>
        </p:nvGrpSpPr>
        <p:grpSpPr>
          <a:xfrm>
            <a:off x="6987417" y="4090012"/>
            <a:ext cx="847227" cy="1123619"/>
            <a:chOff x="3014914" y="2813161"/>
            <a:chExt cx="403980" cy="535771"/>
          </a:xfrm>
        </p:grpSpPr>
        <p:sp>
          <p:nvSpPr>
            <p:cNvPr id="3445" name="Google Shape;3445;p32"/>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2"/>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2"/>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32"/>
          <p:cNvGrpSpPr/>
          <p:nvPr/>
        </p:nvGrpSpPr>
        <p:grpSpPr>
          <a:xfrm>
            <a:off x="-11" y="2722979"/>
            <a:ext cx="959633" cy="642679"/>
            <a:chOff x="3514214" y="3195454"/>
            <a:chExt cx="959633" cy="642679"/>
          </a:xfrm>
        </p:grpSpPr>
        <p:sp>
          <p:nvSpPr>
            <p:cNvPr id="3469" name="Google Shape;3469;p32"/>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32"/>
          <p:cNvGrpSpPr/>
          <p:nvPr/>
        </p:nvGrpSpPr>
        <p:grpSpPr>
          <a:xfrm>
            <a:off x="2260283" y="-513074"/>
            <a:ext cx="963367" cy="1416287"/>
            <a:chOff x="4985808" y="3185926"/>
            <a:chExt cx="963367" cy="1416287"/>
          </a:xfrm>
        </p:grpSpPr>
        <p:sp>
          <p:nvSpPr>
            <p:cNvPr id="3474" name="Google Shape;3474;p32"/>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5" name="Google Shape;3475;p32"/>
            <p:cNvGrpSpPr/>
            <p:nvPr/>
          </p:nvGrpSpPr>
          <p:grpSpPr>
            <a:xfrm>
              <a:off x="5201774" y="3185926"/>
              <a:ext cx="535518" cy="1164104"/>
              <a:chOff x="5201774" y="3185926"/>
              <a:chExt cx="535518" cy="1164104"/>
            </a:xfrm>
          </p:grpSpPr>
          <p:sp>
            <p:nvSpPr>
              <p:cNvPr id="3476" name="Google Shape;3476;p32"/>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0" name="Google Shape;3480;p32"/>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2"/>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2"/>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2"/>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2"/>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2"/>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2"/>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32"/>
          <p:cNvGrpSpPr/>
          <p:nvPr/>
        </p:nvGrpSpPr>
        <p:grpSpPr>
          <a:xfrm>
            <a:off x="-59011" y="2045185"/>
            <a:ext cx="1289945" cy="856775"/>
            <a:chOff x="7726039" y="1895510"/>
            <a:chExt cx="1289945" cy="856775"/>
          </a:xfrm>
        </p:grpSpPr>
        <p:sp>
          <p:nvSpPr>
            <p:cNvPr id="3547" name="Google Shape;3547;p32"/>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2"/>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2"/>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2"/>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32"/>
          <p:cNvGrpSpPr/>
          <p:nvPr/>
        </p:nvGrpSpPr>
        <p:grpSpPr>
          <a:xfrm>
            <a:off x="1547896" y="3782005"/>
            <a:ext cx="1013765" cy="1622220"/>
            <a:chOff x="3131096" y="1179168"/>
            <a:chExt cx="1013765" cy="1622220"/>
          </a:xfrm>
        </p:grpSpPr>
        <p:sp>
          <p:nvSpPr>
            <p:cNvPr id="3580" name="Google Shape;3580;p32"/>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2"/>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2"/>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2"/>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2"/>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2"/>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2"/>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32"/>
          <p:cNvGrpSpPr/>
          <p:nvPr/>
        </p:nvGrpSpPr>
        <p:grpSpPr>
          <a:xfrm>
            <a:off x="7666950" y="2412531"/>
            <a:ext cx="1577905" cy="828125"/>
            <a:chOff x="350375" y="2608781"/>
            <a:chExt cx="1577905" cy="828125"/>
          </a:xfrm>
        </p:grpSpPr>
        <p:sp>
          <p:nvSpPr>
            <p:cNvPr id="3613" name="Google Shape;3613;p32"/>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2"/>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2"/>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2"/>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2"/>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235"/>
        <p:cNvGrpSpPr/>
        <p:nvPr/>
      </p:nvGrpSpPr>
      <p:grpSpPr>
        <a:xfrm>
          <a:off x="0" y="0"/>
          <a:ext cx="0" cy="0"/>
          <a:chOff x="0" y="0"/>
          <a:chExt cx="0" cy="0"/>
        </a:xfrm>
      </p:grpSpPr>
      <p:sp>
        <p:nvSpPr>
          <p:cNvPr id="4236" name="Google Shape;4236;p37"/>
          <p:cNvSpPr txBox="1">
            <a:spLocks noGrp="1"/>
          </p:cNvSpPr>
          <p:nvPr>
            <p:ph type="subTitle" idx="1"/>
          </p:nvPr>
        </p:nvSpPr>
        <p:spPr>
          <a:xfrm>
            <a:off x="1342800" y="1550913"/>
            <a:ext cx="6458400" cy="153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4237" name="Google Shape;4237;p37"/>
          <p:cNvSpPr txBox="1">
            <a:spLocks noGrp="1"/>
          </p:cNvSpPr>
          <p:nvPr>
            <p:ph type="title"/>
          </p:nvPr>
        </p:nvSpPr>
        <p:spPr>
          <a:xfrm rot="-868">
            <a:off x="2790150" y="3130147"/>
            <a:ext cx="3563700" cy="4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grpSp>
        <p:nvGrpSpPr>
          <p:cNvPr id="4238" name="Google Shape;4238;p37"/>
          <p:cNvGrpSpPr/>
          <p:nvPr/>
        </p:nvGrpSpPr>
        <p:grpSpPr>
          <a:xfrm rot="10800000">
            <a:off x="1860492" y="-44949"/>
            <a:ext cx="791276" cy="1049415"/>
            <a:chOff x="3014914" y="2813161"/>
            <a:chExt cx="403980" cy="535771"/>
          </a:xfrm>
        </p:grpSpPr>
        <p:sp>
          <p:nvSpPr>
            <p:cNvPr id="4239" name="Google Shape;4239;p37"/>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7"/>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7"/>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7"/>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7"/>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7"/>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7"/>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7"/>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7"/>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7"/>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7"/>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7"/>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7"/>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7"/>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7"/>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7"/>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7"/>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7"/>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7"/>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7"/>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7"/>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7"/>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7"/>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 name="Google Shape;4262;p37"/>
          <p:cNvGrpSpPr/>
          <p:nvPr/>
        </p:nvGrpSpPr>
        <p:grpSpPr>
          <a:xfrm rot="10800000">
            <a:off x="3052505" y="4083983"/>
            <a:ext cx="963367" cy="1416287"/>
            <a:chOff x="4985808" y="3185926"/>
            <a:chExt cx="963367" cy="1416287"/>
          </a:xfrm>
        </p:grpSpPr>
        <p:sp>
          <p:nvSpPr>
            <p:cNvPr id="4263" name="Google Shape;4263;p37"/>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4" name="Google Shape;4264;p37"/>
            <p:cNvGrpSpPr/>
            <p:nvPr/>
          </p:nvGrpSpPr>
          <p:grpSpPr>
            <a:xfrm>
              <a:off x="5201774" y="3185926"/>
              <a:ext cx="535518" cy="1164104"/>
              <a:chOff x="5201774" y="3185926"/>
              <a:chExt cx="535518" cy="1164104"/>
            </a:xfrm>
          </p:grpSpPr>
          <p:sp>
            <p:nvSpPr>
              <p:cNvPr id="4265" name="Google Shape;4265;p37"/>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7"/>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7"/>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7"/>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9" name="Google Shape;4269;p37"/>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7"/>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7"/>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7"/>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7"/>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7"/>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7"/>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7"/>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7"/>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7"/>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7"/>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7"/>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7"/>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7"/>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7"/>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7"/>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7"/>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7"/>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7"/>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7"/>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7"/>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7"/>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7"/>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7"/>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7"/>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7"/>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7"/>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7"/>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7"/>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7"/>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7"/>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7"/>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7"/>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7"/>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7"/>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7"/>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7"/>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7"/>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7"/>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7"/>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7"/>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7"/>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7"/>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7"/>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7"/>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7"/>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7"/>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7"/>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7"/>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7"/>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7"/>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7"/>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7"/>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7"/>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7"/>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7"/>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7"/>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7"/>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7"/>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7"/>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7"/>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7"/>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7"/>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7"/>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7"/>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7"/>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37"/>
          <p:cNvGrpSpPr/>
          <p:nvPr/>
        </p:nvGrpSpPr>
        <p:grpSpPr>
          <a:xfrm rot="10800000">
            <a:off x="1066233" y="112243"/>
            <a:ext cx="590285" cy="801408"/>
            <a:chOff x="8044861" y="4131245"/>
            <a:chExt cx="590285" cy="801408"/>
          </a:xfrm>
        </p:grpSpPr>
        <p:sp>
          <p:nvSpPr>
            <p:cNvPr id="4336" name="Google Shape;4336;p37"/>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7"/>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7"/>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7"/>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7"/>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37"/>
          <p:cNvGrpSpPr/>
          <p:nvPr/>
        </p:nvGrpSpPr>
        <p:grpSpPr>
          <a:xfrm rot="10800000">
            <a:off x="6914296" y="4083975"/>
            <a:ext cx="461630" cy="927121"/>
            <a:chOff x="6791228" y="1599925"/>
            <a:chExt cx="461630" cy="927121"/>
          </a:xfrm>
        </p:grpSpPr>
        <p:sp>
          <p:nvSpPr>
            <p:cNvPr id="4342" name="Google Shape;4342;p37"/>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7"/>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7"/>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 name="Google Shape;4345;p37"/>
          <p:cNvGrpSpPr/>
          <p:nvPr/>
        </p:nvGrpSpPr>
        <p:grpSpPr>
          <a:xfrm rot="10800000">
            <a:off x="4595155" y="-398742"/>
            <a:ext cx="1013765" cy="1622220"/>
            <a:chOff x="3131096" y="1179168"/>
            <a:chExt cx="1013765" cy="1622220"/>
          </a:xfrm>
        </p:grpSpPr>
        <p:sp>
          <p:nvSpPr>
            <p:cNvPr id="4346" name="Google Shape;4346;p37"/>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7"/>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7"/>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7"/>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7"/>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7"/>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7"/>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7"/>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7"/>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7"/>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7"/>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7"/>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7"/>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7"/>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7"/>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7"/>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7"/>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7"/>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7"/>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7"/>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7"/>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7"/>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7"/>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7"/>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7"/>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7"/>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7"/>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7"/>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7"/>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7"/>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7"/>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7"/>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37"/>
          <p:cNvGrpSpPr/>
          <p:nvPr/>
        </p:nvGrpSpPr>
        <p:grpSpPr>
          <a:xfrm rot="10800000">
            <a:off x="-235026" y="2846140"/>
            <a:ext cx="1577905" cy="828125"/>
            <a:chOff x="350375" y="2608781"/>
            <a:chExt cx="1577905" cy="828125"/>
          </a:xfrm>
        </p:grpSpPr>
        <p:sp>
          <p:nvSpPr>
            <p:cNvPr id="4379" name="Google Shape;4379;p37"/>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7"/>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7"/>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7"/>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7"/>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7"/>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7"/>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7"/>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7"/>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7"/>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7"/>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7"/>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576"/>
        <p:cNvGrpSpPr/>
        <p:nvPr/>
      </p:nvGrpSpPr>
      <p:grpSpPr>
        <a:xfrm>
          <a:off x="0" y="0"/>
          <a:ext cx="0" cy="0"/>
          <a:chOff x="0" y="0"/>
          <a:chExt cx="0" cy="0"/>
        </a:xfrm>
      </p:grpSpPr>
      <p:sp>
        <p:nvSpPr>
          <p:cNvPr id="4577" name="Google Shape;4577;p39"/>
          <p:cNvSpPr txBox="1">
            <a:spLocks noGrp="1"/>
          </p:cNvSpPr>
          <p:nvPr>
            <p:ph type="subTitle" idx="1"/>
          </p:nvPr>
        </p:nvSpPr>
        <p:spPr>
          <a:xfrm>
            <a:off x="1550725" y="2741700"/>
            <a:ext cx="2605800" cy="104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a long text. Your audience will appreciate it</a:t>
            </a:r>
            <a:endParaRPr/>
          </a:p>
        </p:txBody>
      </p:sp>
      <p:sp>
        <p:nvSpPr>
          <p:cNvPr id="4578" name="Google Shape;4578;p39"/>
          <p:cNvSpPr txBox="1">
            <a:spLocks noGrp="1"/>
          </p:cNvSpPr>
          <p:nvPr>
            <p:ph type="title"/>
          </p:nvPr>
        </p:nvSpPr>
        <p:spPr>
          <a:xfrm>
            <a:off x="1550726" y="1352100"/>
            <a:ext cx="2605800" cy="152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A picture reinforces the concept</a:t>
            </a:r>
            <a:endParaRPr dirty="0"/>
          </a:p>
        </p:txBody>
      </p:sp>
      <p:pic>
        <p:nvPicPr>
          <p:cNvPr id="4579" name="Google Shape;4579;p39"/>
          <p:cNvPicPr preferRelativeResize="0">
            <a:picLocks noGrp="1"/>
          </p:cNvPicPr>
          <p:nvPr>
            <p:ph type="pic" idx="2"/>
          </p:nvPr>
        </p:nvPicPr>
        <p:blipFill rotWithShape="1">
          <a:blip r:embed="rId3">
            <a:alphaModFix/>
          </a:blip>
          <a:srcRect l="13530" r="40990"/>
          <a:stretch/>
        </p:blipFill>
        <p:spPr>
          <a:xfrm>
            <a:off x="4850670" y="561600"/>
            <a:ext cx="2742600" cy="4020300"/>
          </a:xfrm>
          <a:prstGeom prst="roundRect">
            <a:avLst>
              <a:gd name="adj" fmla="val 50000"/>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583"/>
        <p:cNvGrpSpPr/>
        <p:nvPr/>
      </p:nvGrpSpPr>
      <p:grpSpPr>
        <a:xfrm>
          <a:off x="0" y="0"/>
          <a:ext cx="0" cy="0"/>
          <a:chOff x="0" y="0"/>
          <a:chExt cx="0" cy="0"/>
        </a:xfrm>
      </p:grpSpPr>
      <p:sp>
        <p:nvSpPr>
          <p:cNvPr id="4584" name="Google Shape;4584;p40"/>
          <p:cNvSpPr txBox="1">
            <a:spLocks noGrp="1"/>
          </p:cNvSpPr>
          <p:nvPr>
            <p:ph type="subTitle" idx="1"/>
          </p:nvPr>
        </p:nvSpPr>
        <p:spPr>
          <a:xfrm>
            <a:off x="720001" y="3074679"/>
            <a:ext cx="22863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4585" name="Google Shape;4585;p40"/>
          <p:cNvSpPr txBox="1">
            <a:spLocks noGrp="1"/>
          </p:cNvSpPr>
          <p:nvPr>
            <p:ph type="subTitle" idx="2"/>
          </p:nvPr>
        </p:nvSpPr>
        <p:spPr>
          <a:xfrm>
            <a:off x="3428849" y="3074692"/>
            <a:ext cx="22863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The Sun is the star around which we all orbit</a:t>
            </a:r>
            <a:endParaRPr/>
          </a:p>
        </p:txBody>
      </p:sp>
      <p:sp>
        <p:nvSpPr>
          <p:cNvPr id="4586" name="Google Shape;4586;p40"/>
          <p:cNvSpPr txBox="1">
            <a:spLocks noGrp="1"/>
          </p:cNvSpPr>
          <p:nvPr>
            <p:ph type="subTitle" idx="3"/>
          </p:nvPr>
        </p:nvSpPr>
        <p:spPr>
          <a:xfrm>
            <a:off x="6137699" y="3074704"/>
            <a:ext cx="22863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The Moon is Earth’s only natural satellite</a:t>
            </a:r>
            <a:endParaRPr/>
          </a:p>
        </p:txBody>
      </p:sp>
      <p:sp>
        <p:nvSpPr>
          <p:cNvPr id="4587" name="Google Shape;4587;p40"/>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this topic about?</a:t>
            </a:r>
            <a:endParaRPr/>
          </a:p>
        </p:txBody>
      </p:sp>
      <p:sp>
        <p:nvSpPr>
          <p:cNvPr id="4588" name="Google Shape;4588;p40"/>
          <p:cNvSpPr txBox="1">
            <a:spLocks noGrp="1"/>
          </p:cNvSpPr>
          <p:nvPr>
            <p:ph type="subTitle" idx="4"/>
          </p:nvPr>
        </p:nvSpPr>
        <p:spPr>
          <a:xfrm>
            <a:off x="720001" y="2674800"/>
            <a:ext cx="22863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TRADITIONS</a:t>
            </a:r>
            <a:endParaRPr/>
          </a:p>
        </p:txBody>
      </p:sp>
      <p:sp>
        <p:nvSpPr>
          <p:cNvPr id="4589" name="Google Shape;4589;p40"/>
          <p:cNvSpPr txBox="1">
            <a:spLocks noGrp="1"/>
          </p:cNvSpPr>
          <p:nvPr>
            <p:ph type="subTitle" idx="5"/>
          </p:nvPr>
        </p:nvSpPr>
        <p:spPr>
          <a:xfrm>
            <a:off x="3428849" y="2674800"/>
            <a:ext cx="22863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FAMILY</a:t>
            </a:r>
            <a:endParaRPr/>
          </a:p>
        </p:txBody>
      </p:sp>
      <p:sp>
        <p:nvSpPr>
          <p:cNvPr id="4590" name="Google Shape;4590;p40"/>
          <p:cNvSpPr txBox="1">
            <a:spLocks noGrp="1"/>
          </p:cNvSpPr>
          <p:nvPr>
            <p:ph type="subTitle" idx="6"/>
          </p:nvPr>
        </p:nvSpPr>
        <p:spPr>
          <a:xfrm>
            <a:off x="6137699" y="2674800"/>
            <a:ext cx="22863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FOOD</a:t>
            </a:r>
            <a:endParaRPr/>
          </a:p>
        </p:txBody>
      </p:sp>
      <p:sp>
        <p:nvSpPr>
          <p:cNvPr id="4591" name="Google Shape;4591;p40"/>
          <p:cNvSpPr/>
          <p:nvPr/>
        </p:nvSpPr>
        <p:spPr>
          <a:xfrm>
            <a:off x="1652051" y="2066270"/>
            <a:ext cx="422175" cy="473514"/>
          </a:xfrm>
          <a:custGeom>
            <a:avLst/>
            <a:gdLst/>
            <a:ahLst/>
            <a:cxnLst/>
            <a:rect l="l" t="t" r="r" b="b"/>
            <a:pathLst>
              <a:path w="11603" h="13014" extrusionOk="0">
                <a:moveTo>
                  <a:pt x="6959" y="4487"/>
                </a:moveTo>
                <a:lnTo>
                  <a:pt x="7526" y="5055"/>
                </a:lnTo>
                <a:cubicBezTo>
                  <a:pt x="7644" y="5174"/>
                  <a:pt x="7644" y="5368"/>
                  <a:pt x="7526" y="5484"/>
                </a:cubicBezTo>
                <a:lnTo>
                  <a:pt x="6260" y="6750"/>
                </a:lnTo>
                <a:lnTo>
                  <a:pt x="6008" y="6498"/>
                </a:lnTo>
                <a:lnTo>
                  <a:pt x="6683" y="5825"/>
                </a:lnTo>
                <a:cubicBezTo>
                  <a:pt x="6756" y="5752"/>
                  <a:pt x="6756" y="5630"/>
                  <a:pt x="6683" y="5555"/>
                </a:cubicBezTo>
                <a:cubicBezTo>
                  <a:pt x="6645" y="5518"/>
                  <a:pt x="6596" y="5500"/>
                  <a:pt x="6547" y="5500"/>
                </a:cubicBezTo>
                <a:cubicBezTo>
                  <a:pt x="6498" y="5500"/>
                  <a:pt x="6449" y="5518"/>
                  <a:pt x="6412" y="5555"/>
                </a:cubicBezTo>
                <a:lnTo>
                  <a:pt x="5739" y="6230"/>
                </a:lnTo>
                <a:lnTo>
                  <a:pt x="5477" y="5969"/>
                </a:lnTo>
                <a:lnTo>
                  <a:pt x="6959" y="4487"/>
                </a:lnTo>
                <a:close/>
                <a:moveTo>
                  <a:pt x="5910" y="7730"/>
                </a:moveTo>
                <a:cubicBezTo>
                  <a:pt x="5965" y="7730"/>
                  <a:pt x="6022" y="7750"/>
                  <a:pt x="6063" y="7795"/>
                </a:cubicBezTo>
                <a:lnTo>
                  <a:pt x="6187" y="7919"/>
                </a:lnTo>
                <a:cubicBezTo>
                  <a:pt x="6227" y="7960"/>
                  <a:pt x="6250" y="8015"/>
                  <a:pt x="6250" y="8072"/>
                </a:cubicBezTo>
                <a:cubicBezTo>
                  <a:pt x="6250" y="8130"/>
                  <a:pt x="6227" y="8183"/>
                  <a:pt x="6187" y="8224"/>
                </a:cubicBezTo>
                <a:lnTo>
                  <a:pt x="5711" y="8700"/>
                </a:lnTo>
                <a:cubicBezTo>
                  <a:pt x="5670" y="8740"/>
                  <a:pt x="5615" y="8763"/>
                  <a:pt x="5558" y="8763"/>
                </a:cubicBezTo>
                <a:cubicBezTo>
                  <a:pt x="5499" y="8763"/>
                  <a:pt x="5447" y="8740"/>
                  <a:pt x="5406" y="8700"/>
                </a:cubicBezTo>
                <a:lnTo>
                  <a:pt x="5282" y="8574"/>
                </a:lnTo>
                <a:cubicBezTo>
                  <a:pt x="5209" y="8500"/>
                  <a:pt x="5199" y="8389"/>
                  <a:pt x="5251" y="8305"/>
                </a:cubicBezTo>
                <a:lnTo>
                  <a:pt x="5251" y="8305"/>
                </a:lnTo>
                <a:lnTo>
                  <a:pt x="5457" y="8409"/>
                </a:lnTo>
                <a:cubicBezTo>
                  <a:pt x="5485" y="8425"/>
                  <a:pt x="5514" y="8429"/>
                  <a:pt x="5542" y="8429"/>
                </a:cubicBezTo>
                <a:cubicBezTo>
                  <a:pt x="5611" y="8429"/>
                  <a:pt x="5680" y="8391"/>
                  <a:pt x="5713" y="8326"/>
                </a:cubicBezTo>
                <a:cubicBezTo>
                  <a:pt x="5762" y="8232"/>
                  <a:pt x="5723" y="8116"/>
                  <a:pt x="5630" y="8069"/>
                </a:cubicBezTo>
                <a:lnTo>
                  <a:pt x="5530" y="8019"/>
                </a:lnTo>
                <a:lnTo>
                  <a:pt x="5758" y="7791"/>
                </a:lnTo>
                <a:cubicBezTo>
                  <a:pt x="5798" y="7750"/>
                  <a:pt x="5853" y="7730"/>
                  <a:pt x="5910" y="7730"/>
                </a:cubicBezTo>
                <a:close/>
                <a:moveTo>
                  <a:pt x="5207" y="6240"/>
                </a:moveTo>
                <a:lnTo>
                  <a:pt x="5987" y="7018"/>
                </a:lnTo>
                <a:cubicBezTo>
                  <a:pt x="5987" y="7018"/>
                  <a:pt x="4977" y="8033"/>
                  <a:pt x="4961" y="8051"/>
                </a:cubicBezTo>
                <a:cubicBezTo>
                  <a:pt x="4784" y="8261"/>
                  <a:pt x="4686" y="8529"/>
                  <a:pt x="4686" y="8807"/>
                </a:cubicBezTo>
                <a:lnTo>
                  <a:pt x="4686" y="10676"/>
                </a:lnTo>
                <a:lnTo>
                  <a:pt x="4688" y="10676"/>
                </a:lnTo>
                <a:cubicBezTo>
                  <a:pt x="4688" y="10861"/>
                  <a:pt x="4540" y="11011"/>
                  <a:pt x="4353" y="11011"/>
                </a:cubicBezTo>
                <a:cubicBezTo>
                  <a:pt x="4168" y="11011"/>
                  <a:pt x="4017" y="10861"/>
                  <a:pt x="4017" y="10676"/>
                </a:cubicBezTo>
                <a:lnTo>
                  <a:pt x="4017" y="8374"/>
                </a:lnTo>
                <a:cubicBezTo>
                  <a:pt x="4017" y="7765"/>
                  <a:pt x="4257" y="7189"/>
                  <a:pt x="4688" y="6758"/>
                </a:cubicBezTo>
                <a:lnTo>
                  <a:pt x="5207" y="6240"/>
                </a:lnTo>
                <a:close/>
                <a:moveTo>
                  <a:pt x="3647" y="8151"/>
                </a:moveTo>
                <a:lnTo>
                  <a:pt x="3647" y="8151"/>
                </a:lnTo>
                <a:cubicBezTo>
                  <a:pt x="3643" y="8224"/>
                  <a:pt x="3637" y="8299"/>
                  <a:pt x="3637" y="8376"/>
                </a:cubicBezTo>
                <a:lnTo>
                  <a:pt x="3637" y="9310"/>
                </a:lnTo>
                <a:lnTo>
                  <a:pt x="2082" y="11957"/>
                </a:lnTo>
                <a:lnTo>
                  <a:pt x="962" y="10836"/>
                </a:lnTo>
                <a:lnTo>
                  <a:pt x="3647" y="8151"/>
                </a:lnTo>
                <a:close/>
                <a:moveTo>
                  <a:pt x="689" y="11109"/>
                </a:moveTo>
                <a:lnTo>
                  <a:pt x="1881" y="12300"/>
                </a:lnTo>
                <a:lnTo>
                  <a:pt x="1704" y="12603"/>
                </a:lnTo>
                <a:cubicBezTo>
                  <a:pt x="1690" y="12623"/>
                  <a:pt x="1673" y="12628"/>
                  <a:pt x="1659" y="12630"/>
                </a:cubicBezTo>
                <a:cubicBezTo>
                  <a:pt x="1657" y="12631"/>
                  <a:pt x="1654" y="12631"/>
                  <a:pt x="1650" y="12631"/>
                </a:cubicBezTo>
                <a:cubicBezTo>
                  <a:pt x="1639" y="12631"/>
                  <a:pt x="1625" y="12626"/>
                  <a:pt x="1612" y="12615"/>
                </a:cubicBezTo>
                <a:lnTo>
                  <a:pt x="437" y="11440"/>
                </a:lnTo>
                <a:cubicBezTo>
                  <a:pt x="415" y="11418"/>
                  <a:pt x="415" y="11383"/>
                  <a:pt x="437" y="11359"/>
                </a:cubicBezTo>
                <a:lnTo>
                  <a:pt x="689" y="11109"/>
                </a:lnTo>
                <a:close/>
                <a:moveTo>
                  <a:pt x="10637" y="0"/>
                </a:moveTo>
                <a:cubicBezTo>
                  <a:pt x="10588" y="0"/>
                  <a:pt x="10538" y="19"/>
                  <a:pt x="10501" y="55"/>
                </a:cubicBezTo>
                <a:cubicBezTo>
                  <a:pt x="10427" y="131"/>
                  <a:pt x="10427" y="253"/>
                  <a:pt x="10501" y="326"/>
                </a:cubicBezTo>
                <a:lnTo>
                  <a:pt x="10541" y="366"/>
                </a:lnTo>
                <a:lnTo>
                  <a:pt x="4418" y="6490"/>
                </a:lnTo>
                <a:cubicBezTo>
                  <a:pt x="4310" y="6598"/>
                  <a:pt x="4215" y="6711"/>
                  <a:pt x="4127" y="6831"/>
                </a:cubicBezTo>
                <a:lnTo>
                  <a:pt x="3806" y="6831"/>
                </a:lnTo>
                <a:cubicBezTo>
                  <a:pt x="3700" y="6831"/>
                  <a:pt x="3615" y="6917"/>
                  <a:pt x="3615" y="7022"/>
                </a:cubicBezTo>
                <a:cubicBezTo>
                  <a:pt x="3615" y="7126"/>
                  <a:pt x="3700" y="7212"/>
                  <a:pt x="3806" y="7212"/>
                </a:cubicBezTo>
                <a:lnTo>
                  <a:pt x="3901" y="7212"/>
                </a:lnTo>
                <a:cubicBezTo>
                  <a:pt x="3861" y="7293"/>
                  <a:pt x="3828" y="7378"/>
                  <a:pt x="3794" y="7462"/>
                </a:cubicBezTo>
                <a:lnTo>
                  <a:pt x="171" y="11091"/>
                </a:lnTo>
                <a:cubicBezTo>
                  <a:pt x="0" y="11259"/>
                  <a:pt x="0" y="11540"/>
                  <a:pt x="171" y="11711"/>
                </a:cubicBezTo>
                <a:lnTo>
                  <a:pt x="1346" y="12884"/>
                </a:lnTo>
                <a:cubicBezTo>
                  <a:pt x="1429" y="12969"/>
                  <a:pt x="1539" y="13014"/>
                  <a:pt x="1655" y="13014"/>
                </a:cubicBezTo>
                <a:cubicBezTo>
                  <a:pt x="1673" y="13014"/>
                  <a:pt x="1694" y="13014"/>
                  <a:pt x="1712" y="13012"/>
                </a:cubicBezTo>
                <a:cubicBezTo>
                  <a:pt x="1846" y="12993"/>
                  <a:pt x="1966" y="12918"/>
                  <a:pt x="2033" y="12798"/>
                </a:cubicBezTo>
                <a:lnTo>
                  <a:pt x="3639" y="10064"/>
                </a:lnTo>
                <a:lnTo>
                  <a:pt x="3639" y="10682"/>
                </a:lnTo>
                <a:cubicBezTo>
                  <a:pt x="3639" y="11074"/>
                  <a:pt x="3960" y="11398"/>
                  <a:pt x="4357" y="11398"/>
                </a:cubicBezTo>
                <a:cubicBezTo>
                  <a:pt x="4753" y="11398"/>
                  <a:pt x="5072" y="11078"/>
                  <a:pt x="5072" y="10682"/>
                </a:cubicBezTo>
                <a:lnTo>
                  <a:pt x="5072" y="8907"/>
                </a:lnTo>
                <a:lnTo>
                  <a:pt x="5140" y="8972"/>
                </a:lnTo>
                <a:cubicBezTo>
                  <a:pt x="5251" y="9086"/>
                  <a:pt x="5404" y="9149"/>
                  <a:pt x="5560" y="9149"/>
                </a:cubicBezTo>
                <a:cubicBezTo>
                  <a:pt x="5719" y="9149"/>
                  <a:pt x="5871" y="9088"/>
                  <a:pt x="5983" y="8972"/>
                </a:cubicBezTo>
                <a:lnTo>
                  <a:pt x="6459" y="8498"/>
                </a:lnTo>
                <a:cubicBezTo>
                  <a:pt x="6571" y="8387"/>
                  <a:pt x="6634" y="8234"/>
                  <a:pt x="6634" y="8076"/>
                </a:cubicBezTo>
                <a:cubicBezTo>
                  <a:pt x="6634" y="7919"/>
                  <a:pt x="6573" y="7767"/>
                  <a:pt x="6459" y="7655"/>
                </a:cubicBezTo>
                <a:lnTo>
                  <a:pt x="6333" y="7531"/>
                </a:lnTo>
                <a:cubicBezTo>
                  <a:pt x="6280" y="7476"/>
                  <a:pt x="6217" y="7435"/>
                  <a:pt x="6150" y="7405"/>
                </a:cubicBezTo>
                <a:lnTo>
                  <a:pt x="7797" y="5758"/>
                </a:lnTo>
                <a:cubicBezTo>
                  <a:pt x="7927" y="5630"/>
                  <a:pt x="7998" y="5455"/>
                  <a:pt x="7998" y="5274"/>
                </a:cubicBezTo>
                <a:cubicBezTo>
                  <a:pt x="7998" y="5156"/>
                  <a:pt x="7968" y="5042"/>
                  <a:pt x="7915" y="4943"/>
                </a:cubicBezTo>
                <a:lnTo>
                  <a:pt x="8148" y="4709"/>
                </a:lnTo>
                <a:cubicBezTo>
                  <a:pt x="8222" y="4636"/>
                  <a:pt x="8222" y="4514"/>
                  <a:pt x="8148" y="4441"/>
                </a:cubicBezTo>
                <a:cubicBezTo>
                  <a:pt x="8112" y="4403"/>
                  <a:pt x="8063" y="4384"/>
                  <a:pt x="8014" y="4384"/>
                </a:cubicBezTo>
                <a:cubicBezTo>
                  <a:pt x="7965" y="4384"/>
                  <a:pt x="7916" y="4403"/>
                  <a:pt x="7878" y="4441"/>
                </a:cubicBezTo>
                <a:lnTo>
                  <a:pt x="7663" y="4656"/>
                </a:lnTo>
                <a:lnTo>
                  <a:pt x="7232" y="4223"/>
                </a:lnTo>
                <a:lnTo>
                  <a:pt x="10814" y="641"/>
                </a:lnTo>
                <a:lnTo>
                  <a:pt x="11206" y="1031"/>
                </a:lnTo>
                <a:cubicBezTo>
                  <a:pt x="11228" y="1056"/>
                  <a:pt x="11228" y="1090"/>
                  <a:pt x="11206" y="1113"/>
                </a:cubicBezTo>
                <a:lnTo>
                  <a:pt x="8417" y="3898"/>
                </a:lnTo>
                <a:cubicBezTo>
                  <a:pt x="8344" y="3973"/>
                  <a:pt x="8344" y="4093"/>
                  <a:pt x="8417" y="4168"/>
                </a:cubicBezTo>
                <a:cubicBezTo>
                  <a:pt x="8455" y="4207"/>
                  <a:pt x="8504" y="4223"/>
                  <a:pt x="8553" y="4223"/>
                </a:cubicBezTo>
                <a:cubicBezTo>
                  <a:pt x="8600" y="4223"/>
                  <a:pt x="8649" y="4207"/>
                  <a:pt x="8687" y="4168"/>
                </a:cubicBezTo>
                <a:lnTo>
                  <a:pt x="11472" y="1383"/>
                </a:lnTo>
                <a:cubicBezTo>
                  <a:pt x="11556" y="1298"/>
                  <a:pt x="11603" y="1190"/>
                  <a:pt x="11603" y="1072"/>
                </a:cubicBezTo>
                <a:cubicBezTo>
                  <a:pt x="11603" y="950"/>
                  <a:pt x="11556" y="838"/>
                  <a:pt x="11472" y="757"/>
                </a:cubicBezTo>
                <a:lnTo>
                  <a:pt x="10771" y="55"/>
                </a:lnTo>
                <a:cubicBezTo>
                  <a:pt x="10734" y="19"/>
                  <a:pt x="10686" y="0"/>
                  <a:pt x="10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2" name="Google Shape;4592;p40"/>
          <p:cNvGrpSpPr/>
          <p:nvPr/>
        </p:nvGrpSpPr>
        <p:grpSpPr>
          <a:xfrm>
            <a:off x="7043656" y="2066727"/>
            <a:ext cx="474383" cy="472600"/>
            <a:chOff x="1250674" y="2271052"/>
            <a:chExt cx="330350" cy="329109"/>
          </a:xfrm>
        </p:grpSpPr>
        <p:sp>
          <p:nvSpPr>
            <p:cNvPr id="4593" name="Google Shape;4593;p40"/>
            <p:cNvSpPr/>
            <p:nvPr/>
          </p:nvSpPr>
          <p:spPr>
            <a:xfrm>
              <a:off x="1250674" y="2271052"/>
              <a:ext cx="330350" cy="329109"/>
            </a:xfrm>
            <a:custGeom>
              <a:avLst/>
              <a:gdLst/>
              <a:ahLst/>
              <a:cxnLst/>
              <a:rect l="l" t="t" r="r" b="b"/>
              <a:pathLst>
                <a:path w="13038" h="12989" extrusionOk="0">
                  <a:moveTo>
                    <a:pt x="11367" y="383"/>
                  </a:moveTo>
                  <a:cubicBezTo>
                    <a:pt x="11469" y="383"/>
                    <a:pt x="11570" y="411"/>
                    <a:pt x="11656" y="467"/>
                  </a:cubicBezTo>
                  <a:cubicBezTo>
                    <a:pt x="11806" y="569"/>
                    <a:pt x="11891" y="730"/>
                    <a:pt x="11889" y="911"/>
                  </a:cubicBezTo>
                  <a:cubicBezTo>
                    <a:pt x="11889" y="961"/>
                    <a:pt x="11910" y="1012"/>
                    <a:pt x="11944" y="1047"/>
                  </a:cubicBezTo>
                  <a:cubicBezTo>
                    <a:pt x="11981" y="1083"/>
                    <a:pt x="12032" y="1104"/>
                    <a:pt x="12082" y="1104"/>
                  </a:cubicBezTo>
                  <a:cubicBezTo>
                    <a:pt x="12086" y="1104"/>
                    <a:pt x="12090" y="1104"/>
                    <a:pt x="12094" y="1104"/>
                  </a:cubicBezTo>
                  <a:cubicBezTo>
                    <a:pt x="12267" y="1104"/>
                    <a:pt x="12424" y="1190"/>
                    <a:pt x="12524" y="1338"/>
                  </a:cubicBezTo>
                  <a:cubicBezTo>
                    <a:pt x="12631" y="1502"/>
                    <a:pt x="12633" y="1736"/>
                    <a:pt x="12522" y="1903"/>
                  </a:cubicBezTo>
                  <a:cubicBezTo>
                    <a:pt x="12422" y="2055"/>
                    <a:pt x="12259" y="2142"/>
                    <a:pt x="12087" y="2142"/>
                  </a:cubicBezTo>
                  <a:cubicBezTo>
                    <a:pt x="12045" y="2142"/>
                    <a:pt x="12003" y="2137"/>
                    <a:pt x="11960" y="2126"/>
                  </a:cubicBezTo>
                  <a:cubicBezTo>
                    <a:pt x="11905" y="2113"/>
                    <a:pt x="11849" y="2107"/>
                    <a:pt x="11793" y="2107"/>
                  </a:cubicBezTo>
                  <a:cubicBezTo>
                    <a:pt x="11592" y="2107"/>
                    <a:pt x="11389" y="2190"/>
                    <a:pt x="11237" y="2346"/>
                  </a:cubicBezTo>
                  <a:lnTo>
                    <a:pt x="10617" y="2966"/>
                  </a:lnTo>
                  <a:cubicBezTo>
                    <a:pt x="10385" y="3196"/>
                    <a:pt x="10180" y="3448"/>
                    <a:pt x="10001" y="3712"/>
                  </a:cubicBezTo>
                  <a:cubicBezTo>
                    <a:pt x="9891" y="3680"/>
                    <a:pt x="9789" y="3680"/>
                    <a:pt x="9702" y="3680"/>
                  </a:cubicBezTo>
                  <a:cubicBezTo>
                    <a:pt x="9559" y="3680"/>
                    <a:pt x="9484" y="3676"/>
                    <a:pt x="9399" y="3588"/>
                  </a:cubicBezTo>
                  <a:cubicBezTo>
                    <a:pt x="9311" y="3503"/>
                    <a:pt x="9309" y="3427"/>
                    <a:pt x="9309" y="3285"/>
                  </a:cubicBezTo>
                  <a:cubicBezTo>
                    <a:pt x="9309" y="3200"/>
                    <a:pt x="9309" y="3096"/>
                    <a:pt x="9277" y="2988"/>
                  </a:cubicBezTo>
                  <a:cubicBezTo>
                    <a:pt x="9535" y="2816"/>
                    <a:pt x="9779" y="2614"/>
                    <a:pt x="10007" y="2389"/>
                  </a:cubicBezTo>
                  <a:lnTo>
                    <a:pt x="10643" y="1750"/>
                  </a:lnTo>
                  <a:cubicBezTo>
                    <a:pt x="10840" y="1555"/>
                    <a:pt x="10924" y="1277"/>
                    <a:pt x="10863" y="1027"/>
                  </a:cubicBezTo>
                  <a:cubicBezTo>
                    <a:pt x="10810" y="811"/>
                    <a:pt x="10895" y="589"/>
                    <a:pt x="11086" y="465"/>
                  </a:cubicBezTo>
                  <a:cubicBezTo>
                    <a:pt x="11169" y="410"/>
                    <a:pt x="11268" y="383"/>
                    <a:pt x="11367" y="383"/>
                  </a:cubicBezTo>
                  <a:close/>
                  <a:moveTo>
                    <a:pt x="8925" y="3210"/>
                  </a:moveTo>
                  <a:lnTo>
                    <a:pt x="8925" y="3285"/>
                  </a:lnTo>
                  <a:cubicBezTo>
                    <a:pt x="8925" y="3442"/>
                    <a:pt x="8925" y="3657"/>
                    <a:pt x="9126" y="3858"/>
                  </a:cubicBezTo>
                  <a:cubicBezTo>
                    <a:pt x="9328" y="4058"/>
                    <a:pt x="9541" y="4058"/>
                    <a:pt x="9698" y="4058"/>
                  </a:cubicBezTo>
                  <a:cubicBezTo>
                    <a:pt x="9732" y="4058"/>
                    <a:pt x="9763" y="4058"/>
                    <a:pt x="9787" y="4062"/>
                  </a:cubicBezTo>
                  <a:cubicBezTo>
                    <a:pt x="9366" y="4828"/>
                    <a:pt x="9169" y="5692"/>
                    <a:pt x="9238" y="6552"/>
                  </a:cubicBezTo>
                  <a:cubicBezTo>
                    <a:pt x="9309" y="7449"/>
                    <a:pt x="8986" y="8327"/>
                    <a:pt x="8352" y="8963"/>
                  </a:cubicBezTo>
                  <a:cubicBezTo>
                    <a:pt x="7770" y="9545"/>
                    <a:pt x="7005" y="9861"/>
                    <a:pt x="6186" y="9861"/>
                  </a:cubicBezTo>
                  <a:cubicBezTo>
                    <a:pt x="6161" y="9861"/>
                    <a:pt x="6135" y="9861"/>
                    <a:pt x="6109" y="9860"/>
                  </a:cubicBezTo>
                  <a:cubicBezTo>
                    <a:pt x="5678" y="9850"/>
                    <a:pt x="5262" y="9750"/>
                    <a:pt x="4884" y="9573"/>
                  </a:cubicBezTo>
                  <a:cubicBezTo>
                    <a:pt x="5201" y="9545"/>
                    <a:pt x="5554" y="9443"/>
                    <a:pt x="5926" y="9270"/>
                  </a:cubicBezTo>
                  <a:cubicBezTo>
                    <a:pt x="6022" y="9228"/>
                    <a:pt x="6065" y="9114"/>
                    <a:pt x="6018" y="9018"/>
                  </a:cubicBezTo>
                  <a:cubicBezTo>
                    <a:pt x="5985" y="8950"/>
                    <a:pt x="5917" y="8909"/>
                    <a:pt x="5846" y="8909"/>
                  </a:cubicBezTo>
                  <a:cubicBezTo>
                    <a:pt x="5820" y="8909"/>
                    <a:pt x="5793" y="8915"/>
                    <a:pt x="5768" y="8927"/>
                  </a:cubicBezTo>
                  <a:cubicBezTo>
                    <a:pt x="5375" y="9110"/>
                    <a:pt x="5008" y="9202"/>
                    <a:pt x="4701" y="9202"/>
                  </a:cubicBezTo>
                  <a:cubicBezTo>
                    <a:pt x="4387" y="9202"/>
                    <a:pt x="4135" y="9106"/>
                    <a:pt x="3979" y="8917"/>
                  </a:cubicBezTo>
                  <a:cubicBezTo>
                    <a:pt x="3755" y="8646"/>
                    <a:pt x="3729" y="8189"/>
                    <a:pt x="3910" y="7626"/>
                  </a:cubicBezTo>
                  <a:cubicBezTo>
                    <a:pt x="4103" y="7030"/>
                    <a:pt x="4503" y="6392"/>
                    <a:pt x="5040" y="5831"/>
                  </a:cubicBezTo>
                  <a:cubicBezTo>
                    <a:pt x="5550" y="5296"/>
                    <a:pt x="6150" y="4869"/>
                    <a:pt x="6723" y="4625"/>
                  </a:cubicBezTo>
                  <a:cubicBezTo>
                    <a:pt x="6819" y="4584"/>
                    <a:pt x="6866" y="4472"/>
                    <a:pt x="6821" y="4377"/>
                  </a:cubicBezTo>
                  <a:cubicBezTo>
                    <a:pt x="6791" y="4304"/>
                    <a:pt x="6721" y="4261"/>
                    <a:pt x="6648" y="4261"/>
                  </a:cubicBezTo>
                  <a:cubicBezTo>
                    <a:pt x="6623" y="4261"/>
                    <a:pt x="6598" y="4266"/>
                    <a:pt x="6573" y="4277"/>
                  </a:cubicBezTo>
                  <a:cubicBezTo>
                    <a:pt x="5953" y="4542"/>
                    <a:pt x="5312" y="4999"/>
                    <a:pt x="4766" y="5568"/>
                  </a:cubicBezTo>
                  <a:cubicBezTo>
                    <a:pt x="4188" y="6168"/>
                    <a:pt x="3755" y="6859"/>
                    <a:pt x="3546" y="7512"/>
                  </a:cubicBezTo>
                  <a:cubicBezTo>
                    <a:pt x="3481" y="7719"/>
                    <a:pt x="3436" y="7920"/>
                    <a:pt x="3420" y="8110"/>
                  </a:cubicBezTo>
                  <a:cubicBezTo>
                    <a:pt x="2905" y="7008"/>
                    <a:pt x="3078" y="5654"/>
                    <a:pt x="3938" y="4727"/>
                  </a:cubicBezTo>
                  <a:cubicBezTo>
                    <a:pt x="4524" y="4094"/>
                    <a:pt x="5331" y="3743"/>
                    <a:pt x="6181" y="3743"/>
                  </a:cubicBezTo>
                  <a:cubicBezTo>
                    <a:pt x="6266" y="3743"/>
                    <a:pt x="6351" y="3745"/>
                    <a:pt x="6439" y="3753"/>
                  </a:cubicBezTo>
                  <a:cubicBezTo>
                    <a:pt x="6555" y="3763"/>
                    <a:pt x="6669" y="3769"/>
                    <a:pt x="6786" y="3769"/>
                  </a:cubicBezTo>
                  <a:cubicBezTo>
                    <a:pt x="7528" y="3769"/>
                    <a:pt x="8262" y="3576"/>
                    <a:pt x="8925" y="3210"/>
                  </a:cubicBezTo>
                  <a:close/>
                  <a:moveTo>
                    <a:pt x="6189" y="992"/>
                  </a:moveTo>
                  <a:cubicBezTo>
                    <a:pt x="7451" y="992"/>
                    <a:pt x="8687" y="1409"/>
                    <a:pt x="9692" y="2165"/>
                  </a:cubicBezTo>
                  <a:cubicBezTo>
                    <a:pt x="9366" y="2480"/>
                    <a:pt x="9004" y="2740"/>
                    <a:pt x="8616" y="2936"/>
                  </a:cubicBezTo>
                  <a:cubicBezTo>
                    <a:pt x="7888" y="2476"/>
                    <a:pt x="7058" y="2238"/>
                    <a:pt x="6196" y="2238"/>
                  </a:cubicBezTo>
                  <a:cubicBezTo>
                    <a:pt x="6113" y="2238"/>
                    <a:pt x="6029" y="2240"/>
                    <a:pt x="5945" y="2244"/>
                  </a:cubicBezTo>
                  <a:cubicBezTo>
                    <a:pt x="4959" y="2297"/>
                    <a:pt x="4036" y="2659"/>
                    <a:pt x="3279" y="3289"/>
                  </a:cubicBezTo>
                  <a:cubicBezTo>
                    <a:pt x="3198" y="3354"/>
                    <a:pt x="3188" y="3476"/>
                    <a:pt x="3253" y="3556"/>
                  </a:cubicBezTo>
                  <a:cubicBezTo>
                    <a:pt x="3292" y="3600"/>
                    <a:pt x="3345" y="3625"/>
                    <a:pt x="3401" y="3625"/>
                  </a:cubicBezTo>
                  <a:cubicBezTo>
                    <a:pt x="3444" y="3625"/>
                    <a:pt x="3487" y="3608"/>
                    <a:pt x="3523" y="3580"/>
                  </a:cubicBezTo>
                  <a:cubicBezTo>
                    <a:pt x="4217" y="3005"/>
                    <a:pt x="5062" y="2673"/>
                    <a:pt x="5965" y="2624"/>
                  </a:cubicBezTo>
                  <a:cubicBezTo>
                    <a:pt x="6043" y="2620"/>
                    <a:pt x="6121" y="2618"/>
                    <a:pt x="6198" y="2618"/>
                  </a:cubicBezTo>
                  <a:cubicBezTo>
                    <a:pt x="6899" y="2618"/>
                    <a:pt x="7577" y="2792"/>
                    <a:pt x="8187" y="3127"/>
                  </a:cubicBezTo>
                  <a:cubicBezTo>
                    <a:pt x="7735" y="3296"/>
                    <a:pt x="7257" y="3382"/>
                    <a:pt x="6777" y="3382"/>
                  </a:cubicBezTo>
                  <a:cubicBezTo>
                    <a:pt x="6675" y="3382"/>
                    <a:pt x="6573" y="3378"/>
                    <a:pt x="6471" y="3371"/>
                  </a:cubicBezTo>
                  <a:cubicBezTo>
                    <a:pt x="6375" y="3363"/>
                    <a:pt x="6279" y="3359"/>
                    <a:pt x="6183" y="3359"/>
                  </a:cubicBezTo>
                  <a:cubicBezTo>
                    <a:pt x="5225" y="3359"/>
                    <a:pt x="4320" y="3753"/>
                    <a:pt x="3660" y="4464"/>
                  </a:cubicBezTo>
                  <a:cubicBezTo>
                    <a:pt x="2460" y="5761"/>
                    <a:pt x="2450" y="7803"/>
                    <a:pt x="3637" y="9110"/>
                  </a:cubicBezTo>
                  <a:cubicBezTo>
                    <a:pt x="4278" y="9817"/>
                    <a:pt x="5154" y="10218"/>
                    <a:pt x="6107" y="10242"/>
                  </a:cubicBezTo>
                  <a:lnTo>
                    <a:pt x="6195" y="10242"/>
                  </a:lnTo>
                  <a:cubicBezTo>
                    <a:pt x="7114" y="10242"/>
                    <a:pt x="7974" y="9886"/>
                    <a:pt x="8626" y="9232"/>
                  </a:cubicBezTo>
                  <a:cubicBezTo>
                    <a:pt x="9340" y="8518"/>
                    <a:pt x="9704" y="7530"/>
                    <a:pt x="9622" y="6520"/>
                  </a:cubicBezTo>
                  <a:cubicBezTo>
                    <a:pt x="9576" y="5938"/>
                    <a:pt x="9663" y="5355"/>
                    <a:pt x="9866" y="4806"/>
                  </a:cubicBezTo>
                  <a:cubicBezTo>
                    <a:pt x="10236" y="5489"/>
                    <a:pt x="10409" y="6259"/>
                    <a:pt x="10363" y="7046"/>
                  </a:cubicBezTo>
                  <a:cubicBezTo>
                    <a:pt x="10308" y="7941"/>
                    <a:pt x="9978" y="8776"/>
                    <a:pt x="9407" y="9466"/>
                  </a:cubicBezTo>
                  <a:cubicBezTo>
                    <a:pt x="9340" y="9547"/>
                    <a:pt x="9350" y="9667"/>
                    <a:pt x="9431" y="9734"/>
                  </a:cubicBezTo>
                  <a:cubicBezTo>
                    <a:pt x="9468" y="9764"/>
                    <a:pt x="9511" y="9777"/>
                    <a:pt x="9553" y="9777"/>
                  </a:cubicBezTo>
                  <a:cubicBezTo>
                    <a:pt x="9606" y="9777"/>
                    <a:pt x="9663" y="9752"/>
                    <a:pt x="9702" y="9707"/>
                  </a:cubicBezTo>
                  <a:cubicBezTo>
                    <a:pt x="10324" y="8957"/>
                    <a:pt x="10684" y="8044"/>
                    <a:pt x="10743" y="7071"/>
                  </a:cubicBezTo>
                  <a:cubicBezTo>
                    <a:pt x="10802" y="6111"/>
                    <a:pt x="10562" y="5182"/>
                    <a:pt x="10058" y="4377"/>
                  </a:cubicBezTo>
                  <a:cubicBezTo>
                    <a:pt x="10253" y="3991"/>
                    <a:pt x="10511" y="3625"/>
                    <a:pt x="10824" y="3297"/>
                  </a:cubicBezTo>
                  <a:cubicBezTo>
                    <a:pt x="11593" y="4312"/>
                    <a:pt x="11999" y="5519"/>
                    <a:pt x="11999" y="6800"/>
                  </a:cubicBezTo>
                  <a:cubicBezTo>
                    <a:pt x="11995" y="8351"/>
                    <a:pt x="11391" y="9809"/>
                    <a:pt x="10295" y="10905"/>
                  </a:cubicBezTo>
                  <a:cubicBezTo>
                    <a:pt x="9198" y="12003"/>
                    <a:pt x="7742" y="12605"/>
                    <a:pt x="6189" y="12605"/>
                  </a:cubicBezTo>
                  <a:cubicBezTo>
                    <a:pt x="4640" y="12605"/>
                    <a:pt x="3180" y="12001"/>
                    <a:pt x="2082" y="10905"/>
                  </a:cubicBezTo>
                  <a:cubicBezTo>
                    <a:pt x="984" y="9807"/>
                    <a:pt x="382" y="8351"/>
                    <a:pt x="382" y="6798"/>
                  </a:cubicBezTo>
                  <a:cubicBezTo>
                    <a:pt x="382" y="5245"/>
                    <a:pt x="986" y="3789"/>
                    <a:pt x="2082" y="2692"/>
                  </a:cubicBezTo>
                  <a:cubicBezTo>
                    <a:pt x="3180" y="1594"/>
                    <a:pt x="4640" y="992"/>
                    <a:pt x="6189" y="992"/>
                  </a:cubicBezTo>
                  <a:close/>
                  <a:moveTo>
                    <a:pt x="11365" y="1"/>
                  </a:moveTo>
                  <a:cubicBezTo>
                    <a:pt x="11192" y="1"/>
                    <a:pt x="11020" y="49"/>
                    <a:pt x="10873" y="146"/>
                  </a:cubicBezTo>
                  <a:cubicBezTo>
                    <a:pt x="10548" y="364"/>
                    <a:pt x="10397" y="742"/>
                    <a:pt x="10491" y="1118"/>
                  </a:cubicBezTo>
                  <a:cubicBezTo>
                    <a:pt x="10521" y="1240"/>
                    <a:pt x="10476" y="1380"/>
                    <a:pt x="10375" y="1484"/>
                  </a:cubicBezTo>
                  <a:lnTo>
                    <a:pt x="9962" y="1897"/>
                  </a:lnTo>
                  <a:cubicBezTo>
                    <a:pt x="8885" y="1067"/>
                    <a:pt x="7553" y="612"/>
                    <a:pt x="6189" y="612"/>
                  </a:cubicBezTo>
                  <a:cubicBezTo>
                    <a:pt x="4536" y="612"/>
                    <a:pt x="2981" y="1256"/>
                    <a:pt x="1812" y="2425"/>
                  </a:cubicBezTo>
                  <a:cubicBezTo>
                    <a:pt x="643" y="3594"/>
                    <a:pt x="0" y="5145"/>
                    <a:pt x="0" y="6800"/>
                  </a:cubicBezTo>
                  <a:cubicBezTo>
                    <a:pt x="0" y="8455"/>
                    <a:pt x="643" y="10008"/>
                    <a:pt x="1812" y="11177"/>
                  </a:cubicBezTo>
                  <a:cubicBezTo>
                    <a:pt x="2981" y="12346"/>
                    <a:pt x="4534" y="12989"/>
                    <a:pt x="6189" y="12989"/>
                  </a:cubicBezTo>
                  <a:cubicBezTo>
                    <a:pt x="7840" y="12989"/>
                    <a:pt x="9395" y="12346"/>
                    <a:pt x="10564" y="11177"/>
                  </a:cubicBezTo>
                  <a:cubicBezTo>
                    <a:pt x="11733" y="10008"/>
                    <a:pt x="12377" y="8455"/>
                    <a:pt x="12377" y="6800"/>
                  </a:cubicBezTo>
                  <a:cubicBezTo>
                    <a:pt x="12377" y="5418"/>
                    <a:pt x="11932" y="4117"/>
                    <a:pt x="11092" y="3027"/>
                  </a:cubicBezTo>
                  <a:lnTo>
                    <a:pt x="11505" y="2614"/>
                  </a:lnTo>
                  <a:cubicBezTo>
                    <a:pt x="11586" y="2534"/>
                    <a:pt x="11690" y="2489"/>
                    <a:pt x="11792" y="2489"/>
                  </a:cubicBezTo>
                  <a:cubicBezTo>
                    <a:pt x="11819" y="2489"/>
                    <a:pt x="11845" y="2492"/>
                    <a:pt x="11871" y="2498"/>
                  </a:cubicBezTo>
                  <a:cubicBezTo>
                    <a:pt x="11944" y="2516"/>
                    <a:pt x="12017" y="2525"/>
                    <a:pt x="12089" y="2525"/>
                  </a:cubicBezTo>
                  <a:cubicBezTo>
                    <a:pt x="12387" y="2525"/>
                    <a:pt x="12668" y="2377"/>
                    <a:pt x="12843" y="2116"/>
                  </a:cubicBezTo>
                  <a:cubicBezTo>
                    <a:pt x="13038" y="1817"/>
                    <a:pt x="13036" y="1419"/>
                    <a:pt x="12835" y="1124"/>
                  </a:cubicBezTo>
                  <a:cubicBezTo>
                    <a:pt x="12696" y="917"/>
                    <a:pt x="12487" y="781"/>
                    <a:pt x="12249" y="738"/>
                  </a:cubicBezTo>
                  <a:cubicBezTo>
                    <a:pt x="12206" y="500"/>
                    <a:pt x="12070" y="291"/>
                    <a:pt x="11863" y="152"/>
                  </a:cubicBezTo>
                  <a:cubicBezTo>
                    <a:pt x="11714" y="51"/>
                    <a:pt x="11540" y="1"/>
                    <a:pt x="113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0"/>
            <p:cNvSpPr/>
            <p:nvPr/>
          </p:nvSpPr>
          <p:spPr>
            <a:xfrm>
              <a:off x="1290731" y="2367839"/>
              <a:ext cx="192793" cy="191121"/>
            </a:xfrm>
            <a:custGeom>
              <a:avLst/>
              <a:gdLst/>
              <a:ahLst/>
              <a:cxnLst/>
              <a:rect l="l" t="t" r="r" b="b"/>
              <a:pathLst>
                <a:path w="7609" h="7543" extrusionOk="0">
                  <a:moveTo>
                    <a:pt x="1242" y="0"/>
                  </a:moveTo>
                  <a:cubicBezTo>
                    <a:pt x="1187" y="0"/>
                    <a:pt x="1132" y="23"/>
                    <a:pt x="1095" y="69"/>
                  </a:cubicBezTo>
                  <a:cubicBezTo>
                    <a:pt x="371" y="939"/>
                    <a:pt x="1" y="2043"/>
                    <a:pt x="48" y="3180"/>
                  </a:cubicBezTo>
                  <a:cubicBezTo>
                    <a:pt x="96" y="4320"/>
                    <a:pt x="570" y="5395"/>
                    <a:pt x="1381" y="6205"/>
                  </a:cubicBezTo>
                  <a:cubicBezTo>
                    <a:pt x="2188" y="7014"/>
                    <a:pt x="3264" y="7485"/>
                    <a:pt x="4406" y="7536"/>
                  </a:cubicBezTo>
                  <a:cubicBezTo>
                    <a:pt x="4474" y="7540"/>
                    <a:pt x="4539" y="7542"/>
                    <a:pt x="4606" y="7542"/>
                  </a:cubicBezTo>
                  <a:cubicBezTo>
                    <a:pt x="5671" y="7542"/>
                    <a:pt x="6696" y="7174"/>
                    <a:pt x="7517" y="6493"/>
                  </a:cubicBezTo>
                  <a:cubicBezTo>
                    <a:pt x="7598" y="6426"/>
                    <a:pt x="7608" y="6304"/>
                    <a:pt x="7543" y="6225"/>
                  </a:cubicBezTo>
                  <a:cubicBezTo>
                    <a:pt x="7504" y="6176"/>
                    <a:pt x="7449" y="6152"/>
                    <a:pt x="7393" y="6152"/>
                  </a:cubicBezTo>
                  <a:cubicBezTo>
                    <a:pt x="7351" y="6152"/>
                    <a:pt x="7308" y="6166"/>
                    <a:pt x="7273" y="6194"/>
                  </a:cubicBezTo>
                  <a:cubicBezTo>
                    <a:pt x="6521" y="6821"/>
                    <a:pt x="5582" y="7158"/>
                    <a:pt x="4606" y="7158"/>
                  </a:cubicBezTo>
                  <a:cubicBezTo>
                    <a:pt x="4545" y="7158"/>
                    <a:pt x="4484" y="7156"/>
                    <a:pt x="4423" y="7154"/>
                  </a:cubicBezTo>
                  <a:cubicBezTo>
                    <a:pt x="3376" y="7107"/>
                    <a:pt x="2392" y="6676"/>
                    <a:pt x="1650" y="5934"/>
                  </a:cubicBezTo>
                  <a:cubicBezTo>
                    <a:pt x="908" y="5192"/>
                    <a:pt x="475" y="4208"/>
                    <a:pt x="430" y="3161"/>
                  </a:cubicBezTo>
                  <a:cubicBezTo>
                    <a:pt x="383" y="2122"/>
                    <a:pt x="725" y="1108"/>
                    <a:pt x="1387" y="309"/>
                  </a:cubicBezTo>
                  <a:cubicBezTo>
                    <a:pt x="1454" y="228"/>
                    <a:pt x="1444" y="110"/>
                    <a:pt x="1363" y="43"/>
                  </a:cubicBezTo>
                  <a:cubicBezTo>
                    <a:pt x="1327" y="14"/>
                    <a:pt x="1284" y="0"/>
                    <a:pt x="1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40"/>
          <p:cNvGrpSpPr/>
          <p:nvPr/>
        </p:nvGrpSpPr>
        <p:grpSpPr>
          <a:xfrm>
            <a:off x="4349571" y="2066290"/>
            <a:ext cx="444875" cy="473473"/>
            <a:chOff x="1260252" y="1785700"/>
            <a:chExt cx="309802" cy="329717"/>
          </a:xfrm>
        </p:grpSpPr>
        <p:sp>
          <p:nvSpPr>
            <p:cNvPr id="4596" name="Google Shape;4596;p40"/>
            <p:cNvSpPr/>
            <p:nvPr/>
          </p:nvSpPr>
          <p:spPr>
            <a:xfrm>
              <a:off x="1260252" y="1785700"/>
              <a:ext cx="309802" cy="329717"/>
            </a:xfrm>
            <a:custGeom>
              <a:avLst/>
              <a:gdLst/>
              <a:ahLst/>
              <a:cxnLst/>
              <a:rect l="l" t="t" r="r" b="b"/>
              <a:pathLst>
                <a:path w="12227" h="13013" extrusionOk="0">
                  <a:moveTo>
                    <a:pt x="10393" y="385"/>
                  </a:moveTo>
                  <a:cubicBezTo>
                    <a:pt x="10513" y="385"/>
                    <a:pt x="10609" y="483"/>
                    <a:pt x="10609" y="603"/>
                  </a:cubicBezTo>
                  <a:lnTo>
                    <a:pt x="10609" y="1418"/>
                  </a:lnTo>
                  <a:cubicBezTo>
                    <a:pt x="10609" y="1538"/>
                    <a:pt x="10513" y="1633"/>
                    <a:pt x="10393" y="1633"/>
                  </a:cubicBezTo>
                  <a:lnTo>
                    <a:pt x="9781" y="1633"/>
                  </a:lnTo>
                  <a:cubicBezTo>
                    <a:pt x="9675" y="1633"/>
                    <a:pt x="9590" y="1721"/>
                    <a:pt x="9590" y="1824"/>
                  </a:cubicBezTo>
                  <a:cubicBezTo>
                    <a:pt x="9590" y="1928"/>
                    <a:pt x="9675" y="2015"/>
                    <a:pt x="9781" y="2015"/>
                  </a:cubicBezTo>
                  <a:lnTo>
                    <a:pt x="10188" y="2015"/>
                  </a:lnTo>
                  <a:cubicBezTo>
                    <a:pt x="10306" y="2015"/>
                    <a:pt x="10403" y="2111"/>
                    <a:pt x="10403" y="2231"/>
                  </a:cubicBezTo>
                  <a:cubicBezTo>
                    <a:pt x="10403" y="2351"/>
                    <a:pt x="10306" y="2446"/>
                    <a:pt x="10188" y="2446"/>
                  </a:cubicBezTo>
                  <a:lnTo>
                    <a:pt x="2039" y="2446"/>
                  </a:lnTo>
                  <a:cubicBezTo>
                    <a:pt x="1920" y="2446"/>
                    <a:pt x="1824" y="2351"/>
                    <a:pt x="1824" y="2231"/>
                  </a:cubicBezTo>
                  <a:cubicBezTo>
                    <a:pt x="1824" y="2111"/>
                    <a:pt x="1920" y="2015"/>
                    <a:pt x="2039" y="2015"/>
                  </a:cubicBezTo>
                  <a:lnTo>
                    <a:pt x="8964" y="2015"/>
                  </a:lnTo>
                  <a:cubicBezTo>
                    <a:pt x="9070" y="2015"/>
                    <a:pt x="9155" y="1928"/>
                    <a:pt x="9155" y="1824"/>
                  </a:cubicBezTo>
                  <a:cubicBezTo>
                    <a:pt x="9155" y="1721"/>
                    <a:pt x="9070" y="1633"/>
                    <a:pt x="8964" y="1633"/>
                  </a:cubicBezTo>
                  <a:lnTo>
                    <a:pt x="1836" y="1633"/>
                  </a:lnTo>
                  <a:cubicBezTo>
                    <a:pt x="1716" y="1633"/>
                    <a:pt x="1621" y="1538"/>
                    <a:pt x="1621" y="1418"/>
                  </a:cubicBezTo>
                  <a:lnTo>
                    <a:pt x="1621" y="603"/>
                  </a:lnTo>
                  <a:cubicBezTo>
                    <a:pt x="1621" y="483"/>
                    <a:pt x="1716" y="385"/>
                    <a:pt x="1836" y="385"/>
                  </a:cubicBezTo>
                  <a:close/>
                  <a:moveTo>
                    <a:pt x="7608" y="2831"/>
                  </a:moveTo>
                  <a:lnTo>
                    <a:pt x="7720" y="3097"/>
                  </a:lnTo>
                  <a:cubicBezTo>
                    <a:pt x="7750" y="3172"/>
                    <a:pt x="7821" y="3215"/>
                    <a:pt x="7895" y="3215"/>
                  </a:cubicBezTo>
                  <a:cubicBezTo>
                    <a:pt x="7921" y="3215"/>
                    <a:pt x="7945" y="3209"/>
                    <a:pt x="7968" y="3199"/>
                  </a:cubicBezTo>
                  <a:cubicBezTo>
                    <a:pt x="8065" y="3158"/>
                    <a:pt x="8110" y="3046"/>
                    <a:pt x="8069" y="2951"/>
                  </a:cubicBezTo>
                  <a:lnTo>
                    <a:pt x="8023" y="2833"/>
                  </a:lnTo>
                  <a:lnTo>
                    <a:pt x="10546" y="2833"/>
                  </a:lnTo>
                  <a:cubicBezTo>
                    <a:pt x="10657" y="2833"/>
                    <a:pt x="10763" y="2877"/>
                    <a:pt x="10842" y="2955"/>
                  </a:cubicBezTo>
                  <a:lnTo>
                    <a:pt x="11603" y="3715"/>
                  </a:lnTo>
                  <a:cubicBezTo>
                    <a:pt x="11310" y="3774"/>
                    <a:pt x="11115" y="3894"/>
                    <a:pt x="10936" y="4006"/>
                  </a:cubicBezTo>
                  <a:cubicBezTo>
                    <a:pt x="10698" y="4152"/>
                    <a:pt x="10489" y="4282"/>
                    <a:pt x="10052" y="4282"/>
                  </a:cubicBezTo>
                  <a:cubicBezTo>
                    <a:pt x="9615" y="4282"/>
                    <a:pt x="9407" y="4152"/>
                    <a:pt x="9167" y="4006"/>
                  </a:cubicBezTo>
                  <a:cubicBezTo>
                    <a:pt x="8917" y="3847"/>
                    <a:pt x="8628" y="3670"/>
                    <a:pt x="8084" y="3670"/>
                  </a:cubicBezTo>
                  <a:cubicBezTo>
                    <a:pt x="7537" y="3670"/>
                    <a:pt x="7250" y="3847"/>
                    <a:pt x="6998" y="4006"/>
                  </a:cubicBezTo>
                  <a:cubicBezTo>
                    <a:pt x="6758" y="4152"/>
                    <a:pt x="6551" y="4282"/>
                    <a:pt x="6114" y="4282"/>
                  </a:cubicBezTo>
                  <a:cubicBezTo>
                    <a:pt x="5677" y="4282"/>
                    <a:pt x="5467" y="4152"/>
                    <a:pt x="5229" y="4006"/>
                  </a:cubicBezTo>
                  <a:cubicBezTo>
                    <a:pt x="4977" y="3847"/>
                    <a:pt x="4691" y="3670"/>
                    <a:pt x="4144" y="3670"/>
                  </a:cubicBezTo>
                  <a:cubicBezTo>
                    <a:pt x="3597" y="3670"/>
                    <a:pt x="3310" y="3847"/>
                    <a:pt x="3058" y="4006"/>
                  </a:cubicBezTo>
                  <a:cubicBezTo>
                    <a:pt x="2820" y="4152"/>
                    <a:pt x="2611" y="4282"/>
                    <a:pt x="2174" y="4282"/>
                  </a:cubicBezTo>
                  <a:cubicBezTo>
                    <a:pt x="1737" y="4282"/>
                    <a:pt x="1529" y="4154"/>
                    <a:pt x="1289" y="4006"/>
                  </a:cubicBezTo>
                  <a:cubicBezTo>
                    <a:pt x="1112" y="3894"/>
                    <a:pt x="917" y="3774"/>
                    <a:pt x="624" y="3713"/>
                  </a:cubicBezTo>
                  <a:lnTo>
                    <a:pt x="1385" y="2953"/>
                  </a:lnTo>
                  <a:cubicBezTo>
                    <a:pt x="1462" y="2873"/>
                    <a:pt x="1570" y="2831"/>
                    <a:pt x="1682" y="2831"/>
                  </a:cubicBezTo>
                  <a:lnTo>
                    <a:pt x="2899" y="2831"/>
                  </a:lnTo>
                  <a:lnTo>
                    <a:pt x="2590" y="3300"/>
                  </a:lnTo>
                  <a:cubicBezTo>
                    <a:pt x="2533" y="3390"/>
                    <a:pt x="2558" y="3508"/>
                    <a:pt x="2647" y="3565"/>
                  </a:cubicBezTo>
                  <a:cubicBezTo>
                    <a:pt x="2680" y="3585"/>
                    <a:pt x="2716" y="3595"/>
                    <a:pt x="2751" y="3595"/>
                  </a:cubicBezTo>
                  <a:cubicBezTo>
                    <a:pt x="2812" y="3595"/>
                    <a:pt x="2873" y="3565"/>
                    <a:pt x="2912" y="3510"/>
                  </a:cubicBezTo>
                  <a:lnTo>
                    <a:pt x="3357" y="2831"/>
                  </a:lnTo>
                  <a:close/>
                  <a:moveTo>
                    <a:pt x="8084" y="4051"/>
                  </a:moveTo>
                  <a:cubicBezTo>
                    <a:pt x="8521" y="4051"/>
                    <a:pt x="8728" y="4181"/>
                    <a:pt x="8968" y="4327"/>
                  </a:cubicBezTo>
                  <a:cubicBezTo>
                    <a:pt x="9218" y="4486"/>
                    <a:pt x="9507" y="4662"/>
                    <a:pt x="10052" y="4662"/>
                  </a:cubicBezTo>
                  <a:cubicBezTo>
                    <a:pt x="10598" y="4662"/>
                    <a:pt x="10885" y="4486"/>
                    <a:pt x="11137" y="4327"/>
                  </a:cubicBezTo>
                  <a:cubicBezTo>
                    <a:pt x="11174" y="4305"/>
                    <a:pt x="11208" y="4282"/>
                    <a:pt x="11245" y="4262"/>
                  </a:cubicBezTo>
                  <a:cubicBezTo>
                    <a:pt x="11607" y="4823"/>
                    <a:pt x="11725" y="5512"/>
                    <a:pt x="11572" y="6161"/>
                  </a:cubicBezTo>
                  <a:lnTo>
                    <a:pt x="10151" y="12152"/>
                  </a:lnTo>
                  <a:cubicBezTo>
                    <a:pt x="10086" y="12435"/>
                    <a:pt x="9834" y="12632"/>
                    <a:pt x="9543" y="12632"/>
                  </a:cubicBezTo>
                  <a:lnTo>
                    <a:pt x="2686" y="12632"/>
                  </a:lnTo>
                  <a:cubicBezTo>
                    <a:pt x="2395" y="12632"/>
                    <a:pt x="2143" y="12435"/>
                    <a:pt x="2078" y="12152"/>
                  </a:cubicBezTo>
                  <a:lnTo>
                    <a:pt x="657" y="6161"/>
                  </a:lnTo>
                  <a:cubicBezTo>
                    <a:pt x="505" y="5512"/>
                    <a:pt x="622" y="4823"/>
                    <a:pt x="982" y="4262"/>
                  </a:cubicBezTo>
                  <a:cubicBezTo>
                    <a:pt x="1019" y="4282"/>
                    <a:pt x="1053" y="4305"/>
                    <a:pt x="1090" y="4327"/>
                  </a:cubicBezTo>
                  <a:cubicBezTo>
                    <a:pt x="1340" y="4486"/>
                    <a:pt x="1629" y="4662"/>
                    <a:pt x="2174" y="4662"/>
                  </a:cubicBezTo>
                  <a:cubicBezTo>
                    <a:pt x="2721" y="4662"/>
                    <a:pt x="3007" y="4486"/>
                    <a:pt x="3259" y="4327"/>
                  </a:cubicBezTo>
                  <a:cubicBezTo>
                    <a:pt x="3499" y="4181"/>
                    <a:pt x="3707" y="4051"/>
                    <a:pt x="4144" y="4051"/>
                  </a:cubicBezTo>
                  <a:cubicBezTo>
                    <a:pt x="4581" y="4051"/>
                    <a:pt x="4790" y="4181"/>
                    <a:pt x="5028" y="4327"/>
                  </a:cubicBezTo>
                  <a:cubicBezTo>
                    <a:pt x="5280" y="4486"/>
                    <a:pt x="5567" y="4662"/>
                    <a:pt x="6114" y="4662"/>
                  </a:cubicBezTo>
                  <a:cubicBezTo>
                    <a:pt x="6661" y="4662"/>
                    <a:pt x="6947" y="4486"/>
                    <a:pt x="7199" y="4327"/>
                  </a:cubicBezTo>
                  <a:cubicBezTo>
                    <a:pt x="7437" y="4181"/>
                    <a:pt x="7647" y="4051"/>
                    <a:pt x="8084" y="4051"/>
                  </a:cubicBezTo>
                  <a:close/>
                  <a:moveTo>
                    <a:pt x="1836" y="1"/>
                  </a:moveTo>
                  <a:cubicBezTo>
                    <a:pt x="1507" y="1"/>
                    <a:pt x="1238" y="269"/>
                    <a:pt x="1238" y="596"/>
                  </a:cubicBezTo>
                  <a:lnTo>
                    <a:pt x="1238" y="1414"/>
                  </a:lnTo>
                  <a:cubicBezTo>
                    <a:pt x="1238" y="1629"/>
                    <a:pt x="1354" y="1820"/>
                    <a:pt x="1525" y="1924"/>
                  </a:cubicBezTo>
                  <a:cubicBezTo>
                    <a:pt x="1472" y="2013"/>
                    <a:pt x="1442" y="2117"/>
                    <a:pt x="1442" y="2229"/>
                  </a:cubicBezTo>
                  <a:cubicBezTo>
                    <a:pt x="1442" y="2314"/>
                    <a:pt x="1460" y="2394"/>
                    <a:pt x="1493" y="2467"/>
                  </a:cubicBezTo>
                  <a:cubicBezTo>
                    <a:pt x="1350" y="2501"/>
                    <a:pt x="1222" y="2575"/>
                    <a:pt x="1116" y="2680"/>
                  </a:cubicBezTo>
                  <a:lnTo>
                    <a:pt x="74" y="3725"/>
                  </a:lnTo>
                  <a:cubicBezTo>
                    <a:pt x="19" y="3778"/>
                    <a:pt x="0" y="3864"/>
                    <a:pt x="31" y="3935"/>
                  </a:cubicBezTo>
                  <a:cubicBezTo>
                    <a:pt x="61" y="4006"/>
                    <a:pt x="130" y="4051"/>
                    <a:pt x="208" y="4051"/>
                  </a:cubicBezTo>
                  <a:cubicBezTo>
                    <a:pt x="381" y="4051"/>
                    <a:pt x="515" y="4071"/>
                    <a:pt x="635" y="4103"/>
                  </a:cubicBezTo>
                  <a:cubicBezTo>
                    <a:pt x="242" y="4742"/>
                    <a:pt x="116" y="5516"/>
                    <a:pt x="289" y="6246"/>
                  </a:cubicBezTo>
                  <a:lnTo>
                    <a:pt x="1708" y="12240"/>
                  </a:lnTo>
                  <a:cubicBezTo>
                    <a:pt x="1816" y="12693"/>
                    <a:pt x="2220" y="13012"/>
                    <a:pt x="2688" y="13012"/>
                  </a:cubicBezTo>
                  <a:lnTo>
                    <a:pt x="9545" y="13012"/>
                  </a:lnTo>
                  <a:cubicBezTo>
                    <a:pt x="10013" y="13012"/>
                    <a:pt x="10418" y="12693"/>
                    <a:pt x="10525" y="12240"/>
                  </a:cubicBezTo>
                  <a:lnTo>
                    <a:pt x="11944" y="6246"/>
                  </a:lnTo>
                  <a:cubicBezTo>
                    <a:pt x="12117" y="5516"/>
                    <a:pt x="11991" y="4742"/>
                    <a:pt x="11599" y="4103"/>
                  </a:cubicBezTo>
                  <a:cubicBezTo>
                    <a:pt x="11717" y="4071"/>
                    <a:pt x="11853" y="4051"/>
                    <a:pt x="12026" y="4051"/>
                  </a:cubicBezTo>
                  <a:cubicBezTo>
                    <a:pt x="12103" y="4051"/>
                    <a:pt x="12174" y="4006"/>
                    <a:pt x="12203" y="3935"/>
                  </a:cubicBezTo>
                  <a:cubicBezTo>
                    <a:pt x="12227" y="3864"/>
                    <a:pt x="12213" y="3782"/>
                    <a:pt x="12156" y="3725"/>
                  </a:cubicBezTo>
                  <a:lnTo>
                    <a:pt x="11113" y="2680"/>
                  </a:lnTo>
                  <a:cubicBezTo>
                    <a:pt x="11005" y="2575"/>
                    <a:pt x="10875" y="2503"/>
                    <a:pt x="10737" y="2467"/>
                  </a:cubicBezTo>
                  <a:cubicBezTo>
                    <a:pt x="10769" y="2394"/>
                    <a:pt x="10788" y="2312"/>
                    <a:pt x="10788" y="2229"/>
                  </a:cubicBezTo>
                  <a:cubicBezTo>
                    <a:pt x="10788" y="2117"/>
                    <a:pt x="10757" y="2013"/>
                    <a:pt x="10702" y="1924"/>
                  </a:cubicBezTo>
                  <a:cubicBezTo>
                    <a:pt x="10875" y="1820"/>
                    <a:pt x="10991" y="1629"/>
                    <a:pt x="10991" y="1414"/>
                  </a:cubicBezTo>
                  <a:lnTo>
                    <a:pt x="10991" y="596"/>
                  </a:lnTo>
                  <a:cubicBezTo>
                    <a:pt x="10991" y="267"/>
                    <a:pt x="10720" y="1"/>
                    <a:pt x="10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0"/>
            <p:cNvSpPr/>
            <p:nvPr/>
          </p:nvSpPr>
          <p:spPr>
            <a:xfrm>
              <a:off x="1322630" y="2085131"/>
              <a:ext cx="185090" cy="9704"/>
            </a:xfrm>
            <a:custGeom>
              <a:avLst/>
              <a:gdLst/>
              <a:ahLst/>
              <a:cxnLst/>
              <a:rect l="l" t="t" r="r" b="b"/>
              <a:pathLst>
                <a:path w="7305" h="383" extrusionOk="0">
                  <a:moveTo>
                    <a:pt x="189" y="1"/>
                  </a:moveTo>
                  <a:cubicBezTo>
                    <a:pt x="86" y="1"/>
                    <a:pt x="0" y="88"/>
                    <a:pt x="0" y="192"/>
                  </a:cubicBezTo>
                  <a:cubicBezTo>
                    <a:pt x="0" y="295"/>
                    <a:pt x="86" y="383"/>
                    <a:pt x="189" y="383"/>
                  </a:cubicBezTo>
                  <a:lnTo>
                    <a:pt x="7116" y="383"/>
                  </a:lnTo>
                  <a:cubicBezTo>
                    <a:pt x="7220" y="383"/>
                    <a:pt x="7305" y="295"/>
                    <a:pt x="7305" y="192"/>
                  </a:cubicBezTo>
                  <a:cubicBezTo>
                    <a:pt x="7305" y="86"/>
                    <a:pt x="7222" y="1"/>
                    <a:pt x="7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40"/>
          <p:cNvGrpSpPr/>
          <p:nvPr/>
        </p:nvGrpSpPr>
        <p:grpSpPr>
          <a:xfrm rot="10800000" flipH="1">
            <a:off x="7626614" y="4278075"/>
            <a:ext cx="959633" cy="642679"/>
            <a:chOff x="3514214" y="3195454"/>
            <a:chExt cx="959633" cy="642679"/>
          </a:xfrm>
        </p:grpSpPr>
        <p:sp>
          <p:nvSpPr>
            <p:cNvPr id="4599" name="Google Shape;4599;p40"/>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0"/>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0"/>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0"/>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40"/>
          <p:cNvGrpSpPr/>
          <p:nvPr/>
        </p:nvGrpSpPr>
        <p:grpSpPr>
          <a:xfrm rot="10800000" flipH="1">
            <a:off x="2122565" y="4447069"/>
            <a:ext cx="1147488" cy="1123620"/>
            <a:chOff x="4733815" y="1730132"/>
            <a:chExt cx="1147488" cy="1123620"/>
          </a:xfrm>
        </p:grpSpPr>
        <p:sp>
          <p:nvSpPr>
            <p:cNvPr id="4604" name="Google Shape;4604;p40"/>
            <p:cNvSpPr/>
            <p:nvPr/>
          </p:nvSpPr>
          <p:spPr>
            <a:xfrm>
              <a:off x="5172966" y="1730132"/>
              <a:ext cx="708337" cy="702132"/>
            </a:xfrm>
            <a:custGeom>
              <a:avLst/>
              <a:gdLst/>
              <a:ahLst/>
              <a:cxnLst/>
              <a:rect l="l" t="t" r="r" b="b"/>
              <a:pathLst>
                <a:path w="22375" h="22179" extrusionOk="0">
                  <a:moveTo>
                    <a:pt x="19488" y="22179"/>
                  </a:moveTo>
                  <a:cubicBezTo>
                    <a:pt x="21261" y="21246"/>
                    <a:pt x="22375" y="18562"/>
                    <a:pt x="20448" y="15182"/>
                  </a:cubicBezTo>
                  <a:cubicBezTo>
                    <a:pt x="18573" y="11900"/>
                    <a:pt x="12814" y="4106"/>
                    <a:pt x="9037" y="2310"/>
                  </a:cubicBezTo>
                  <a:cubicBezTo>
                    <a:pt x="4179" y="1"/>
                    <a:pt x="1138" y="1156"/>
                    <a:pt x="1" y="386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0"/>
            <p:cNvSpPr/>
            <p:nvPr/>
          </p:nvSpPr>
          <p:spPr>
            <a:xfrm>
              <a:off x="5095152" y="1753147"/>
              <a:ext cx="763927" cy="773456"/>
            </a:xfrm>
            <a:custGeom>
              <a:avLst/>
              <a:gdLst/>
              <a:ahLst/>
              <a:cxnLst/>
              <a:rect l="l" t="t" r="r" b="b"/>
              <a:pathLst>
                <a:path w="24131" h="24432" extrusionOk="0">
                  <a:moveTo>
                    <a:pt x="21100" y="24431"/>
                  </a:moveTo>
                  <a:cubicBezTo>
                    <a:pt x="21511" y="24184"/>
                    <a:pt x="24130" y="23124"/>
                    <a:pt x="22776" y="18197"/>
                  </a:cubicBezTo>
                  <a:cubicBezTo>
                    <a:pt x="21422" y="13268"/>
                    <a:pt x="15512" y="7473"/>
                    <a:pt x="12064" y="4448"/>
                  </a:cubicBezTo>
                  <a:cubicBezTo>
                    <a:pt x="6996" y="1"/>
                    <a:pt x="676" y="2390"/>
                    <a:pt x="1" y="4434"/>
                  </a:cubicBezTo>
                  <a:cubicBezTo>
                    <a:pt x="1" y="4434"/>
                    <a:pt x="12477" y="12250"/>
                    <a:pt x="16529" y="17720"/>
                  </a:cubicBezTo>
                  <a:cubicBezTo>
                    <a:pt x="20583" y="23189"/>
                    <a:pt x="21100" y="24431"/>
                    <a:pt x="21100" y="244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0"/>
            <p:cNvSpPr/>
            <p:nvPr/>
          </p:nvSpPr>
          <p:spPr>
            <a:xfrm>
              <a:off x="5034750" y="1756629"/>
              <a:ext cx="748415" cy="865959"/>
            </a:xfrm>
            <a:custGeom>
              <a:avLst/>
              <a:gdLst/>
              <a:ahLst/>
              <a:cxnLst/>
              <a:rect l="l" t="t" r="r" b="b"/>
              <a:pathLst>
                <a:path w="23641" h="27354" extrusionOk="0">
                  <a:moveTo>
                    <a:pt x="21005" y="27259"/>
                  </a:moveTo>
                  <a:cubicBezTo>
                    <a:pt x="22189" y="27354"/>
                    <a:pt x="22978" y="25927"/>
                    <a:pt x="23309" y="24606"/>
                  </a:cubicBezTo>
                  <a:cubicBezTo>
                    <a:pt x="23640" y="23287"/>
                    <a:pt x="22289" y="14874"/>
                    <a:pt x="10748" y="5547"/>
                  </a:cubicBezTo>
                  <a:cubicBezTo>
                    <a:pt x="3887" y="0"/>
                    <a:pt x="2732" y="1342"/>
                    <a:pt x="1" y="4933"/>
                  </a:cubicBezTo>
                  <a:cubicBezTo>
                    <a:pt x="1" y="4933"/>
                    <a:pt x="2386" y="6678"/>
                    <a:pt x="8822" y="12009"/>
                  </a:cubicBezTo>
                  <a:cubicBezTo>
                    <a:pt x="15502" y="17544"/>
                    <a:pt x="17017" y="19015"/>
                    <a:pt x="19270" y="22399"/>
                  </a:cubicBezTo>
                  <a:cubicBezTo>
                    <a:pt x="21257" y="25383"/>
                    <a:pt x="21005" y="27259"/>
                    <a:pt x="21005" y="2725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0"/>
            <p:cNvSpPr/>
            <p:nvPr/>
          </p:nvSpPr>
          <p:spPr>
            <a:xfrm>
              <a:off x="5530694" y="2518273"/>
              <a:ext cx="303057" cy="283208"/>
            </a:xfrm>
            <a:custGeom>
              <a:avLst/>
              <a:gdLst/>
              <a:ahLst/>
              <a:cxnLst/>
              <a:rect l="l" t="t" r="r" b="b"/>
              <a:pathLst>
                <a:path w="9573" h="8946" extrusionOk="0">
                  <a:moveTo>
                    <a:pt x="7019" y="1471"/>
                  </a:moveTo>
                  <a:cubicBezTo>
                    <a:pt x="6960" y="1744"/>
                    <a:pt x="6478" y="2482"/>
                    <a:pt x="6337" y="3171"/>
                  </a:cubicBezTo>
                  <a:cubicBezTo>
                    <a:pt x="6217" y="3761"/>
                    <a:pt x="6299" y="4650"/>
                    <a:pt x="6299" y="4650"/>
                  </a:cubicBezTo>
                  <a:lnTo>
                    <a:pt x="9344" y="6762"/>
                  </a:lnTo>
                  <a:cubicBezTo>
                    <a:pt x="9344" y="6762"/>
                    <a:pt x="9572" y="7227"/>
                    <a:pt x="9388" y="8086"/>
                  </a:cubicBezTo>
                  <a:cubicBezTo>
                    <a:pt x="9202" y="8946"/>
                    <a:pt x="5052" y="6721"/>
                    <a:pt x="4267" y="6780"/>
                  </a:cubicBezTo>
                  <a:cubicBezTo>
                    <a:pt x="3883" y="6810"/>
                    <a:pt x="3559" y="6807"/>
                    <a:pt x="3133" y="7077"/>
                  </a:cubicBezTo>
                  <a:cubicBezTo>
                    <a:pt x="495" y="8754"/>
                    <a:pt x="0" y="7426"/>
                    <a:pt x="0" y="7426"/>
                  </a:cubicBezTo>
                  <a:cubicBezTo>
                    <a:pt x="0" y="7426"/>
                    <a:pt x="1839" y="6465"/>
                    <a:pt x="3501" y="4675"/>
                  </a:cubicBezTo>
                  <a:cubicBezTo>
                    <a:pt x="5307" y="2735"/>
                    <a:pt x="5464" y="1565"/>
                    <a:pt x="6124" y="992"/>
                  </a:cubicBezTo>
                  <a:cubicBezTo>
                    <a:pt x="7272" y="1"/>
                    <a:pt x="7072" y="1224"/>
                    <a:pt x="7019" y="147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0"/>
            <p:cNvSpPr/>
            <p:nvPr/>
          </p:nvSpPr>
          <p:spPr>
            <a:xfrm>
              <a:off x="4733815" y="2261342"/>
              <a:ext cx="811920" cy="592375"/>
            </a:xfrm>
            <a:custGeom>
              <a:avLst/>
              <a:gdLst/>
              <a:ahLst/>
              <a:cxnLst/>
              <a:rect l="l" t="t" r="r" b="b"/>
              <a:pathLst>
                <a:path w="25647" h="18712" extrusionOk="0">
                  <a:moveTo>
                    <a:pt x="25417" y="15721"/>
                  </a:moveTo>
                  <a:cubicBezTo>
                    <a:pt x="25646" y="16858"/>
                    <a:pt x="23187" y="18711"/>
                    <a:pt x="20795" y="18603"/>
                  </a:cubicBezTo>
                  <a:cubicBezTo>
                    <a:pt x="18403" y="18497"/>
                    <a:pt x="14876" y="17719"/>
                    <a:pt x="8170" y="13417"/>
                  </a:cubicBezTo>
                  <a:cubicBezTo>
                    <a:pt x="4791" y="11251"/>
                    <a:pt x="2378" y="8066"/>
                    <a:pt x="1319" y="5976"/>
                  </a:cubicBezTo>
                  <a:cubicBezTo>
                    <a:pt x="0" y="3377"/>
                    <a:pt x="112" y="592"/>
                    <a:pt x="1924" y="297"/>
                  </a:cubicBezTo>
                  <a:cubicBezTo>
                    <a:pt x="3738" y="0"/>
                    <a:pt x="25417" y="15721"/>
                    <a:pt x="25417" y="157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0"/>
            <p:cNvSpPr/>
            <p:nvPr/>
          </p:nvSpPr>
          <p:spPr>
            <a:xfrm>
              <a:off x="4745401" y="2150605"/>
              <a:ext cx="807709" cy="686651"/>
            </a:xfrm>
            <a:custGeom>
              <a:avLst/>
              <a:gdLst/>
              <a:ahLst/>
              <a:cxnLst/>
              <a:rect l="l" t="t" r="r" b="b"/>
              <a:pathLst>
                <a:path w="25514" h="21690" extrusionOk="0">
                  <a:moveTo>
                    <a:pt x="25513" y="18531"/>
                  </a:moveTo>
                  <a:cubicBezTo>
                    <a:pt x="24616" y="20157"/>
                    <a:pt x="22811" y="21690"/>
                    <a:pt x="19629" y="21079"/>
                  </a:cubicBezTo>
                  <a:cubicBezTo>
                    <a:pt x="16449" y="20468"/>
                    <a:pt x="10458" y="17032"/>
                    <a:pt x="5589" y="13002"/>
                  </a:cubicBezTo>
                  <a:cubicBezTo>
                    <a:pt x="3575" y="11332"/>
                    <a:pt x="2185" y="8979"/>
                    <a:pt x="1093" y="6402"/>
                  </a:cubicBezTo>
                  <a:cubicBezTo>
                    <a:pt x="1" y="3827"/>
                    <a:pt x="1689" y="1"/>
                    <a:pt x="3302" y="123"/>
                  </a:cubicBezTo>
                  <a:cubicBezTo>
                    <a:pt x="4916" y="247"/>
                    <a:pt x="25513" y="18531"/>
                    <a:pt x="25513" y="1853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0"/>
            <p:cNvSpPr/>
            <p:nvPr/>
          </p:nvSpPr>
          <p:spPr>
            <a:xfrm>
              <a:off x="4810077" y="2012990"/>
              <a:ext cx="849751" cy="755095"/>
            </a:xfrm>
            <a:custGeom>
              <a:avLst/>
              <a:gdLst/>
              <a:ahLst/>
              <a:cxnLst/>
              <a:rect l="l" t="t" r="r" b="b"/>
              <a:pathLst>
                <a:path w="26842" h="23852" extrusionOk="0">
                  <a:moveTo>
                    <a:pt x="26335" y="20623"/>
                  </a:moveTo>
                  <a:cubicBezTo>
                    <a:pt x="26841" y="21648"/>
                    <a:pt x="25409" y="22884"/>
                    <a:pt x="23422" y="23442"/>
                  </a:cubicBezTo>
                  <a:cubicBezTo>
                    <a:pt x="21963" y="23851"/>
                    <a:pt x="14810" y="21795"/>
                    <a:pt x="9835" y="17377"/>
                  </a:cubicBezTo>
                  <a:cubicBezTo>
                    <a:pt x="4860" y="12957"/>
                    <a:pt x="815" y="8116"/>
                    <a:pt x="408" y="5994"/>
                  </a:cubicBezTo>
                  <a:cubicBezTo>
                    <a:pt x="1" y="3874"/>
                    <a:pt x="1324" y="1"/>
                    <a:pt x="4665" y="815"/>
                  </a:cubicBezTo>
                  <a:cubicBezTo>
                    <a:pt x="5793" y="1090"/>
                    <a:pt x="24763" y="17435"/>
                    <a:pt x="26335" y="2062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0"/>
            <p:cNvSpPr/>
            <p:nvPr/>
          </p:nvSpPr>
          <p:spPr>
            <a:xfrm>
              <a:off x="4893558" y="1911592"/>
              <a:ext cx="833162" cy="784884"/>
            </a:xfrm>
            <a:custGeom>
              <a:avLst/>
              <a:gdLst/>
              <a:ahLst/>
              <a:cxnLst/>
              <a:rect l="l" t="t" r="r" b="b"/>
              <a:pathLst>
                <a:path w="26318" h="24793" extrusionOk="0">
                  <a:moveTo>
                    <a:pt x="25445" y="22348"/>
                  </a:moveTo>
                  <a:cubicBezTo>
                    <a:pt x="24803" y="23205"/>
                    <a:pt x="24742" y="24793"/>
                    <a:pt x="22228" y="23856"/>
                  </a:cubicBezTo>
                  <a:cubicBezTo>
                    <a:pt x="19713" y="22920"/>
                    <a:pt x="1688" y="7714"/>
                    <a:pt x="844" y="4615"/>
                  </a:cubicBezTo>
                  <a:cubicBezTo>
                    <a:pt x="1" y="1515"/>
                    <a:pt x="1747" y="0"/>
                    <a:pt x="4440" y="20"/>
                  </a:cubicBezTo>
                  <a:cubicBezTo>
                    <a:pt x="7131" y="41"/>
                    <a:pt x="13562" y="5923"/>
                    <a:pt x="19113" y="11192"/>
                  </a:cubicBezTo>
                  <a:cubicBezTo>
                    <a:pt x="24789" y="16580"/>
                    <a:pt x="26317" y="21753"/>
                    <a:pt x="25445" y="2234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0"/>
            <p:cNvSpPr/>
            <p:nvPr/>
          </p:nvSpPr>
          <p:spPr>
            <a:xfrm>
              <a:off x="4737550" y="1740864"/>
              <a:ext cx="1127925" cy="1112888"/>
            </a:xfrm>
            <a:custGeom>
              <a:avLst/>
              <a:gdLst/>
              <a:ahLst/>
              <a:cxnLst/>
              <a:rect l="l" t="t" r="r" b="b"/>
              <a:pathLst>
                <a:path w="35629" h="35154" extrusionOk="0">
                  <a:moveTo>
                    <a:pt x="31497" y="27356"/>
                  </a:moveTo>
                  <a:cubicBezTo>
                    <a:pt x="32077" y="26852"/>
                    <a:pt x="32483" y="25958"/>
                    <a:pt x="32697" y="25104"/>
                  </a:cubicBezTo>
                  <a:cubicBezTo>
                    <a:pt x="32724" y="24994"/>
                    <a:pt x="32739" y="24830"/>
                    <a:pt x="32739" y="24625"/>
                  </a:cubicBezTo>
                  <a:cubicBezTo>
                    <a:pt x="33380" y="24235"/>
                    <a:pt x="34564" y="23256"/>
                    <a:pt x="34443" y="20778"/>
                  </a:cubicBezTo>
                  <a:cubicBezTo>
                    <a:pt x="35386" y="19468"/>
                    <a:pt x="35628" y="17346"/>
                    <a:pt x="34200" y="14844"/>
                  </a:cubicBezTo>
                  <a:cubicBezTo>
                    <a:pt x="32326" y="11562"/>
                    <a:pt x="26567" y="3769"/>
                    <a:pt x="22789" y="1973"/>
                  </a:cubicBezTo>
                  <a:cubicBezTo>
                    <a:pt x="18640" y="1"/>
                    <a:pt x="15821" y="561"/>
                    <a:pt x="14376" y="2453"/>
                  </a:cubicBezTo>
                  <a:cubicBezTo>
                    <a:pt x="12171" y="1853"/>
                    <a:pt x="11082" y="3203"/>
                    <a:pt x="9399" y="5418"/>
                  </a:cubicBezTo>
                  <a:cubicBezTo>
                    <a:pt x="9390" y="5418"/>
                    <a:pt x="9377" y="5416"/>
                    <a:pt x="9368" y="5416"/>
                  </a:cubicBezTo>
                  <a:cubicBezTo>
                    <a:pt x="6882" y="5398"/>
                    <a:pt x="5203" y="6693"/>
                    <a:pt x="5631" y="9339"/>
                  </a:cubicBezTo>
                  <a:cubicBezTo>
                    <a:pt x="3738" y="9619"/>
                    <a:pt x="2773" y="11658"/>
                    <a:pt x="2642" y="13393"/>
                  </a:cubicBezTo>
                  <a:cubicBezTo>
                    <a:pt x="1806" y="14037"/>
                    <a:pt x="1113" y="15557"/>
                    <a:pt x="1009" y="17119"/>
                  </a:cubicBezTo>
                  <a:cubicBezTo>
                    <a:pt x="0" y="18015"/>
                    <a:pt x="113" y="20281"/>
                    <a:pt x="1198" y="22421"/>
                  </a:cubicBezTo>
                  <a:cubicBezTo>
                    <a:pt x="2259" y="24513"/>
                    <a:pt x="4671" y="27696"/>
                    <a:pt x="8049" y="29864"/>
                  </a:cubicBezTo>
                  <a:cubicBezTo>
                    <a:pt x="14758" y="34165"/>
                    <a:pt x="18283" y="34943"/>
                    <a:pt x="20675" y="35050"/>
                  </a:cubicBezTo>
                  <a:cubicBezTo>
                    <a:pt x="22988" y="35154"/>
                    <a:pt x="25354" y="33429"/>
                    <a:pt x="25302" y="32286"/>
                  </a:cubicBezTo>
                  <a:cubicBezTo>
                    <a:pt x="25653" y="32547"/>
                    <a:pt x="26459" y="32738"/>
                    <a:pt x="28187" y="31640"/>
                  </a:cubicBezTo>
                  <a:cubicBezTo>
                    <a:pt x="28614" y="31369"/>
                    <a:pt x="28936" y="31372"/>
                    <a:pt x="29321" y="31343"/>
                  </a:cubicBezTo>
                  <a:cubicBezTo>
                    <a:pt x="30106" y="31285"/>
                    <a:pt x="34254" y="33509"/>
                    <a:pt x="34442" y="32649"/>
                  </a:cubicBezTo>
                  <a:cubicBezTo>
                    <a:pt x="34628" y="31791"/>
                    <a:pt x="34398" y="31324"/>
                    <a:pt x="34398" y="31324"/>
                  </a:cubicBezTo>
                  <a:lnTo>
                    <a:pt x="31353" y="29213"/>
                  </a:lnTo>
                  <a:cubicBezTo>
                    <a:pt x="31353" y="29213"/>
                    <a:pt x="31271" y="28324"/>
                    <a:pt x="31392" y="27734"/>
                  </a:cubicBezTo>
                  <a:cubicBezTo>
                    <a:pt x="31417" y="27604"/>
                    <a:pt x="31455" y="27479"/>
                    <a:pt x="31497" y="27356"/>
                  </a:cubicBezTo>
                  <a:close/>
                </a:path>
              </a:pathLst>
            </a:custGeom>
            <a:gradFill>
              <a:gsLst>
                <a:gs pos="0">
                  <a:srgbClr val="D57638">
                    <a:alpha val="0"/>
                  </a:srgbClr>
                </a:gs>
                <a:gs pos="50000">
                  <a:srgbClr val="D57638">
                    <a:alpha val="0"/>
                  </a:srgbClr>
                </a:gs>
                <a:gs pos="100000">
                  <a:srgbClr val="945C3E">
                    <a:alpha val="41568"/>
                  </a:srgbClr>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40"/>
          <p:cNvGrpSpPr/>
          <p:nvPr/>
        </p:nvGrpSpPr>
        <p:grpSpPr>
          <a:xfrm rot="10800000" flipH="1">
            <a:off x="6663258" y="3957908"/>
            <a:ext cx="963367" cy="1416287"/>
            <a:chOff x="4985808" y="3185926"/>
            <a:chExt cx="963367" cy="1416287"/>
          </a:xfrm>
        </p:grpSpPr>
        <p:sp>
          <p:nvSpPr>
            <p:cNvPr id="4614" name="Google Shape;4614;p40"/>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5" name="Google Shape;4615;p40"/>
            <p:cNvGrpSpPr/>
            <p:nvPr/>
          </p:nvGrpSpPr>
          <p:grpSpPr>
            <a:xfrm>
              <a:off x="5201774" y="3185926"/>
              <a:ext cx="535518" cy="1164104"/>
              <a:chOff x="5201774" y="3185926"/>
              <a:chExt cx="535518" cy="1164104"/>
            </a:xfrm>
          </p:grpSpPr>
          <p:sp>
            <p:nvSpPr>
              <p:cNvPr id="4616" name="Google Shape;4616;p40"/>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0"/>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0"/>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0"/>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0" name="Google Shape;4620;p40"/>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0"/>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0"/>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0"/>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0"/>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0"/>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0"/>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0"/>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0"/>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0"/>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0"/>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0"/>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0"/>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0"/>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0"/>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0"/>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0"/>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0"/>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0"/>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0"/>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0"/>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0"/>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0"/>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0"/>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0"/>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0"/>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0"/>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0"/>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0"/>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0"/>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0"/>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0"/>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0"/>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0"/>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0"/>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0"/>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0"/>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0"/>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0"/>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0"/>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0"/>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0"/>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0"/>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0"/>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0"/>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0"/>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0"/>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0"/>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0"/>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0"/>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0"/>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0"/>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0"/>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0"/>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0"/>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0"/>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0"/>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0"/>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0"/>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0"/>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0"/>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0"/>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0"/>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0"/>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0"/>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0"/>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40"/>
          <p:cNvGrpSpPr/>
          <p:nvPr/>
        </p:nvGrpSpPr>
        <p:grpSpPr>
          <a:xfrm rot="10800000" flipH="1">
            <a:off x="-138098" y="4063986"/>
            <a:ext cx="1289945" cy="856775"/>
            <a:chOff x="7726039" y="1895510"/>
            <a:chExt cx="1289945" cy="856775"/>
          </a:xfrm>
        </p:grpSpPr>
        <p:sp>
          <p:nvSpPr>
            <p:cNvPr id="4687" name="Google Shape;4687;p40"/>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0"/>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0"/>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0"/>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0"/>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0"/>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0"/>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0"/>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0"/>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0"/>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0"/>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0"/>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0"/>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0"/>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0"/>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0"/>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0"/>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0"/>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0"/>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0"/>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0"/>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0"/>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0"/>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0"/>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0"/>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0"/>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0"/>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0"/>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0"/>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0"/>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0"/>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0"/>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22"/>
        <p:cNvGrpSpPr/>
        <p:nvPr/>
      </p:nvGrpSpPr>
      <p:grpSpPr>
        <a:xfrm>
          <a:off x="0" y="0"/>
          <a:ext cx="0" cy="0"/>
          <a:chOff x="0" y="0"/>
          <a:chExt cx="0" cy="0"/>
        </a:xfrm>
      </p:grpSpPr>
      <p:sp>
        <p:nvSpPr>
          <p:cNvPr id="4723" name="Google Shape;4723;p41"/>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sp>
        <p:nvSpPr>
          <p:cNvPr id="4724" name="Google Shape;4724;p41"/>
          <p:cNvSpPr txBox="1">
            <a:spLocks noGrp="1"/>
          </p:cNvSpPr>
          <p:nvPr>
            <p:ph type="subTitle" idx="1"/>
          </p:nvPr>
        </p:nvSpPr>
        <p:spPr>
          <a:xfrm>
            <a:off x="1519300" y="2113475"/>
            <a:ext cx="2867100" cy="62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4725" name="Google Shape;4725;p41"/>
          <p:cNvSpPr txBox="1">
            <a:spLocks noGrp="1"/>
          </p:cNvSpPr>
          <p:nvPr>
            <p:ph type="subTitle" idx="2"/>
          </p:nvPr>
        </p:nvSpPr>
        <p:spPr>
          <a:xfrm>
            <a:off x="5563675" y="2113475"/>
            <a:ext cx="2867100" cy="62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only planet that harbors life in the Solar System</a:t>
            </a:r>
            <a:endParaRPr/>
          </a:p>
        </p:txBody>
      </p:sp>
      <p:sp>
        <p:nvSpPr>
          <p:cNvPr id="4726" name="Google Shape;4726;p41"/>
          <p:cNvSpPr txBox="1">
            <a:spLocks noGrp="1"/>
          </p:cNvSpPr>
          <p:nvPr>
            <p:ph type="subTitle" idx="3"/>
          </p:nvPr>
        </p:nvSpPr>
        <p:spPr>
          <a:xfrm>
            <a:off x="1519300" y="3523200"/>
            <a:ext cx="2867100" cy="62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dust</a:t>
            </a:r>
            <a:endParaRPr/>
          </a:p>
        </p:txBody>
      </p:sp>
      <p:sp>
        <p:nvSpPr>
          <p:cNvPr id="4727" name="Google Shape;4727;p41"/>
          <p:cNvSpPr txBox="1">
            <a:spLocks noGrp="1"/>
          </p:cNvSpPr>
          <p:nvPr>
            <p:ph type="subTitle" idx="4"/>
          </p:nvPr>
        </p:nvSpPr>
        <p:spPr>
          <a:xfrm>
            <a:off x="5563675" y="3523200"/>
            <a:ext cx="2867100" cy="62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4728" name="Google Shape;4728;p41"/>
          <p:cNvSpPr txBox="1">
            <a:spLocks noGrp="1"/>
          </p:cNvSpPr>
          <p:nvPr>
            <p:ph type="subTitle" idx="5"/>
          </p:nvPr>
        </p:nvSpPr>
        <p:spPr>
          <a:xfrm>
            <a:off x="1519300" y="1783175"/>
            <a:ext cx="2867100" cy="46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TURKEY BAKING</a:t>
            </a:r>
            <a:endParaRPr/>
          </a:p>
        </p:txBody>
      </p:sp>
      <p:sp>
        <p:nvSpPr>
          <p:cNvPr id="4729" name="Google Shape;4729;p41"/>
          <p:cNvSpPr txBox="1">
            <a:spLocks noGrp="1"/>
          </p:cNvSpPr>
          <p:nvPr>
            <p:ph type="subTitle" idx="6"/>
          </p:nvPr>
        </p:nvSpPr>
        <p:spPr>
          <a:xfrm>
            <a:off x="1519300" y="3192950"/>
            <a:ext cx="2867100" cy="46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METAL SPOONS</a:t>
            </a:r>
            <a:endParaRPr/>
          </a:p>
        </p:txBody>
      </p:sp>
      <p:sp>
        <p:nvSpPr>
          <p:cNvPr id="4730" name="Google Shape;4730;p41"/>
          <p:cNvSpPr txBox="1">
            <a:spLocks noGrp="1"/>
          </p:cNvSpPr>
          <p:nvPr>
            <p:ph type="subTitle" idx="7"/>
          </p:nvPr>
        </p:nvSpPr>
        <p:spPr>
          <a:xfrm>
            <a:off x="5563675" y="1783175"/>
            <a:ext cx="2867100" cy="46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FAMILY TIME</a:t>
            </a:r>
            <a:endParaRPr/>
          </a:p>
        </p:txBody>
      </p:sp>
      <p:sp>
        <p:nvSpPr>
          <p:cNvPr id="4731" name="Google Shape;4731;p41"/>
          <p:cNvSpPr txBox="1">
            <a:spLocks noGrp="1"/>
          </p:cNvSpPr>
          <p:nvPr>
            <p:ph type="subTitle" idx="8"/>
          </p:nvPr>
        </p:nvSpPr>
        <p:spPr>
          <a:xfrm>
            <a:off x="5563675" y="3192950"/>
            <a:ext cx="2867100" cy="46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BATTER BOWLS</a:t>
            </a:r>
            <a:endParaRPr/>
          </a:p>
        </p:txBody>
      </p:sp>
      <p:sp>
        <p:nvSpPr>
          <p:cNvPr id="4732" name="Google Shape;4732;p41"/>
          <p:cNvSpPr/>
          <p:nvPr/>
        </p:nvSpPr>
        <p:spPr>
          <a:xfrm>
            <a:off x="969815" y="3436780"/>
            <a:ext cx="497585" cy="450744"/>
          </a:xfrm>
          <a:custGeom>
            <a:avLst/>
            <a:gdLst/>
            <a:ahLst/>
            <a:cxnLst/>
            <a:rect l="l" t="t" r="r" b="b"/>
            <a:pathLst>
              <a:path w="13013" h="11788" extrusionOk="0">
                <a:moveTo>
                  <a:pt x="5907" y="5268"/>
                </a:moveTo>
                <a:lnTo>
                  <a:pt x="5907" y="5703"/>
                </a:lnTo>
                <a:lnTo>
                  <a:pt x="599" y="5703"/>
                </a:lnTo>
                <a:cubicBezTo>
                  <a:pt x="479" y="5703"/>
                  <a:pt x="383" y="5605"/>
                  <a:pt x="383" y="5487"/>
                </a:cubicBezTo>
                <a:cubicBezTo>
                  <a:pt x="383" y="5367"/>
                  <a:pt x="479" y="5268"/>
                  <a:pt x="599" y="5268"/>
                </a:cubicBezTo>
                <a:close/>
                <a:moveTo>
                  <a:pt x="6507" y="378"/>
                </a:moveTo>
                <a:cubicBezTo>
                  <a:pt x="6627" y="378"/>
                  <a:pt x="6724" y="476"/>
                  <a:pt x="6724" y="596"/>
                </a:cubicBezTo>
                <a:lnTo>
                  <a:pt x="6724" y="6095"/>
                </a:lnTo>
                <a:cubicBezTo>
                  <a:pt x="6724" y="6213"/>
                  <a:pt x="6627" y="6311"/>
                  <a:pt x="6507" y="6311"/>
                </a:cubicBezTo>
                <a:cubicBezTo>
                  <a:pt x="6389" y="6311"/>
                  <a:pt x="6291" y="6213"/>
                  <a:pt x="6291" y="6095"/>
                </a:cubicBezTo>
                <a:lnTo>
                  <a:pt x="6291" y="596"/>
                </a:lnTo>
                <a:cubicBezTo>
                  <a:pt x="6291" y="478"/>
                  <a:pt x="6389" y="378"/>
                  <a:pt x="6507" y="378"/>
                </a:cubicBezTo>
                <a:close/>
                <a:moveTo>
                  <a:pt x="7539" y="6085"/>
                </a:moveTo>
                <a:lnTo>
                  <a:pt x="7539" y="6097"/>
                </a:lnTo>
                <a:cubicBezTo>
                  <a:pt x="7539" y="6666"/>
                  <a:pt x="7076" y="7128"/>
                  <a:pt x="6507" y="7128"/>
                </a:cubicBezTo>
                <a:cubicBezTo>
                  <a:pt x="5937" y="7128"/>
                  <a:pt x="5476" y="6666"/>
                  <a:pt x="5476" y="6097"/>
                </a:cubicBezTo>
                <a:lnTo>
                  <a:pt x="5476" y="6085"/>
                </a:lnTo>
                <a:lnTo>
                  <a:pt x="5911" y="6085"/>
                </a:lnTo>
                <a:lnTo>
                  <a:pt x="5911" y="6097"/>
                </a:lnTo>
                <a:cubicBezTo>
                  <a:pt x="5911" y="6427"/>
                  <a:pt x="6179" y="6695"/>
                  <a:pt x="6507" y="6695"/>
                </a:cubicBezTo>
                <a:cubicBezTo>
                  <a:pt x="6838" y="6695"/>
                  <a:pt x="7104" y="6425"/>
                  <a:pt x="7104" y="6097"/>
                </a:cubicBezTo>
                <a:lnTo>
                  <a:pt x="7104" y="6085"/>
                </a:lnTo>
                <a:close/>
                <a:moveTo>
                  <a:pt x="12413" y="5268"/>
                </a:moveTo>
                <a:cubicBezTo>
                  <a:pt x="12533" y="5268"/>
                  <a:pt x="12630" y="5365"/>
                  <a:pt x="12630" y="5485"/>
                </a:cubicBezTo>
                <a:cubicBezTo>
                  <a:pt x="12630" y="5603"/>
                  <a:pt x="12535" y="5703"/>
                  <a:pt x="12417" y="5703"/>
                </a:cubicBezTo>
                <a:lnTo>
                  <a:pt x="12010" y="5703"/>
                </a:lnTo>
                <a:cubicBezTo>
                  <a:pt x="11904" y="5703"/>
                  <a:pt x="11819" y="5790"/>
                  <a:pt x="11819" y="5894"/>
                </a:cubicBezTo>
                <a:cubicBezTo>
                  <a:pt x="11819" y="5998"/>
                  <a:pt x="11904" y="6085"/>
                  <a:pt x="12010" y="6085"/>
                </a:cubicBezTo>
                <a:lnTo>
                  <a:pt x="12205" y="6085"/>
                </a:lnTo>
                <a:lnTo>
                  <a:pt x="12093" y="7128"/>
                </a:lnTo>
                <a:lnTo>
                  <a:pt x="7472" y="7128"/>
                </a:lnTo>
                <a:cubicBezTo>
                  <a:pt x="7751" y="6870"/>
                  <a:pt x="7924" y="6504"/>
                  <a:pt x="7924" y="6097"/>
                </a:cubicBezTo>
                <a:lnTo>
                  <a:pt x="7924" y="6085"/>
                </a:lnTo>
                <a:lnTo>
                  <a:pt x="11197" y="6085"/>
                </a:lnTo>
                <a:cubicBezTo>
                  <a:pt x="11301" y="6085"/>
                  <a:pt x="11386" y="5998"/>
                  <a:pt x="11386" y="5894"/>
                </a:cubicBezTo>
                <a:cubicBezTo>
                  <a:pt x="11386" y="5790"/>
                  <a:pt x="11301" y="5703"/>
                  <a:pt x="11197" y="5703"/>
                </a:cubicBezTo>
                <a:lnTo>
                  <a:pt x="7104" y="5703"/>
                </a:lnTo>
                <a:lnTo>
                  <a:pt x="7104" y="5268"/>
                </a:lnTo>
                <a:close/>
                <a:moveTo>
                  <a:pt x="6202" y="7624"/>
                </a:moveTo>
                <a:cubicBezTo>
                  <a:pt x="6106" y="7874"/>
                  <a:pt x="5976" y="8159"/>
                  <a:pt x="5846" y="8287"/>
                </a:cubicBezTo>
                <a:cubicBezTo>
                  <a:pt x="5804" y="8329"/>
                  <a:pt x="5749" y="8351"/>
                  <a:pt x="5693" y="8351"/>
                </a:cubicBezTo>
                <a:cubicBezTo>
                  <a:pt x="5638" y="8351"/>
                  <a:pt x="5582" y="8329"/>
                  <a:pt x="5539" y="8287"/>
                </a:cubicBezTo>
                <a:cubicBezTo>
                  <a:pt x="5456" y="8203"/>
                  <a:pt x="5456" y="8067"/>
                  <a:pt x="5539" y="7980"/>
                </a:cubicBezTo>
                <a:cubicBezTo>
                  <a:pt x="5669" y="7850"/>
                  <a:pt x="5954" y="7718"/>
                  <a:pt x="6202" y="7624"/>
                </a:cubicBezTo>
                <a:close/>
                <a:moveTo>
                  <a:pt x="6812" y="7626"/>
                </a:moveTo>
                <a:lnTo>
                  <a:pt x="6812" y="7626"/>
                </a:lnTo>
                <a:cubicBezTo>
                  <a:pt x="7060" y="7722"/>
                  <a:pt x="7344" y="7854"/>
                  <a:pt x="7476" y="7982"/>
                </a:cubicBezTo>
                <a:cubicBezTo>
                  <a:pt x="7560" y="8067"/>
                  <a:pt x="7560" y="8203"/>
                  <a:pt x="7476" y="8291"/>
                </a:cubicBezTo>
                <a:cubicBezTo>
                  <a:pt x="7434" y="8333"/>
                  <a:pt x="7378" y="8353"/>
                  <a:pt x="7323" y="8353"/>
                </a:cubicBezTo>
                <a:cubicBezTo>
                  <a:pt x="7267" y="8353"/>
                  <a:pt x="7211" y="8333"/>
                  <a:pt x="7167" y="8291"/>
                </a:cubicBezTo>
                <a:cubicBezTo>
                  <a:pt x="7039" y="8159"/>
                  <a:pt x="6909" y="7874"/>
                  <a:pt x="6812" y="7626"/>
                </a:cubicBezTo>
                <a:close/>
                <a:moveTo>
                  <a:pt x="5094" y="6085"/>
                </a:moveTo>
                <a:lnTo>
                  <a:pt x="5094" y="6097"/>
                </a:lnTo>
                <a:cubicBezTo>
                  <a:pt x="5094" y="6504"/>
                  <a:pt x="5266" y="6870"/>
                  <a:pt x="5545" y="7128"/>
                </a:cubicBezTo>
                <a:lnTo>
                  <a:pt x="2028" y="7128"/>
                </a:lnTo>
                <a:cubicBezTo>
                  <a:pt x="1922" y="7128"/>
                  <a:pt x="1837" y="7215"/>
                  <a:pt x="1837" y="7319"/>
                </a:cubicBezTo>
                <a:cubicBezTo>
                  <a:pt x="1837" y="7423"/>
                  <a:pt x="1922" y="7510"/>
                  <a:pt x="2028" y="7510"/>
                </a:cubicBezTo>
                <a:lnTo>
                  <a:pt x="5547" y="7510"/>
                </a:lnTo>
                <a:cubicBezTo>
                  <a:pt x="5439" y="7571"/>
                  <a:pt x="5344" y="7640"/>
                  <a:pt x="5273" y="7711"/>
                </a:cubicBezTo>
                <a:cubicBezTo>
                  <a:pt x="5039" y="7945"/>
                  <a:pt x="5039" y="8323"/>
                  <a:pt x="5273" y="8557"/>
                </a:cubicBezTo>
                <a:cubicBezTo>
                  <a:pt x="5388" y="8673"/>
                  <a:pt x="5541" y="8732"/>
                  <a:pt x="5693" y="8732"/>
                </a:cubicBezTo>
                <a:cubicBezTo>
                  <a:pt x="5846" y="8732"/>
                  <a:pt x="6002" y="8673"/>
                  <a:pt x="6116" y="8557"/>
                </a:cubicBezTo>
                <a:cubicBezTo>
                  <a:pt x="6187" y="8486"/>
                  <a:pt x="6257" y="8388"/>
                  <a:pt x="6318" y="8283"/>
                </a:cubicBezTo>
                <a:lnTo>
                  <a:pt x="6318" y="9155"/>
                </a:lnTo>
                <a:cubicBezTo>
                  <a:pt x="6318" y="9259"/>
                  <a:pt x="6403" y="9344"/>
                  <a:pt x="6507" y="9344"/>
                </a:cubicBezTo>
                <a:cubicBezTo>
                  <a:pt x="6612" y="9344"/>
                  <a:pt x="6698" y="9259"/>
                  <a:pt x="6698" y="9155"/>
                </a:cubicBezTo>
                <a:lnTo>
                  <a:pt x="6698" y="8283"/>
                </a:lnTo>
                <a:cubicBezTo>
                  <a:pt x="6759" y="8388"/>
                  <a:pt x="6828" y="8486"/>
                  <a:pt x="6899" y="8557"/>
                </a:cubicBezTo>
                <a:cubicBezTo>
                  <a:pt x="7015" y="8673"/>
                  <a:pt x="7167" y="8732"/>
                  <a:pt x="7320" y="8732"/>
                </a:cubicBezTo>
                <a:cubicBezTo>
                  <a:pt x="7472" y="8732"/>
                  <a:pt x="7629" y="8673"/>
                  <a:pt x="7743" y="8557"/>
                </a:cubicBezTo>
                <a:cubicBezTo>
                  <a:pt x="7977" y="8323"/>
                  <a:pt x="7977" y="7945"/>
                  <a:pt x="7743" y="7711"/>
                </a:cubicBezTo>
                <a:cubicBezTo>
                  <a:pt x="7672" y="7640"/>
                  <a:pt x="7574" y="7571"/>
                  <a:pt x="7468" y="7510"/>
                </a:cubicBezTo>
                <a:lnTo>
                  <a:pt x="12047" y="7510"/>
                </a:lnTo>
                <a:lnTo>
                  <a:pt x="11691" y="10848"/>
                </a:lnTo>
                <a:cubicBezTo>
                  <a:pt x="11658" y="11168"/>
                  <a:pt x="11392" y="11405"/>
                  <a:pt x="11071" y="11405"/>
                </a:cubicBezTo>
                <a:lnTo>
                  <a:pt x="1942" y="11405"/>
                </a:lnTo>
                <a:cubicBezTo>
                  <a:pt x="1623" y="11405"/>
                  <a:pt x="1355" y="11168"/>
                  <a:pt x="1322" y="10848"/>
                </a:cubicBezTo>
                <a:lnTo>
                  <a:pt x="965" y="7510"/>
                </a:lnTo>
                <a:lnTo>
                  <a:pt x="1211" y="7510"/>
                </a:lnTo>
                <a:cubicBezTo>
                  <a:pt x="1316" y="7510"/>
                  <a:pt x="1402" y="7423"/>
                  <a:pt x="1402" y="7319"/>
                </a:cubicBezTo>
                <a:cubicBezTo>
                  <a:pt x="1402" y="7215"/>
                  <a:pt x="1316" y="7128"/>
                  <a:pt x="1211" y="7128"/>
                </a:cubicBezTo>
                <a:lnTo>
                  <a:pt x="924" y="7128"/>
                </a:lnTo>
                <a:lnTo>
                  <a:pt x="812" y="6085"/>
                </a:lnTo>
                <a:close/>
                <a:moveTo>
                  <a:pt x="6507" y="0"/>
                </a:moveTo>
                <a:cubicBezTo>
                  <a:pt x="6179" y="0"/>
                  <a:pt x="5911" y="271"/>
                  <a:pt x="5911" y="598"/>
                </a:cubicBezTo>
                <a:lnTo>
                  <a:pt x="5911" y="4890"/>
                </a:lnTo>
                <a:lnTo>
                  <a:pt x="599" y="4890"/>
                </a:lnTo>
                <a:cubicBezTo>
                  <a:pt x="269" y="4890"/>
                  <a:pt x="1" y="5160"/>
                  <a:pt x="1" y="5487"/>
                </a:cubicBezTo>
                <a:cubicBezTo>
                  <a:pt x="1" y="5756"/>
                  <a:pt x="180" y="5985"/>
                  <a:pt x="426" y="6059"/>
                </a:cubicBezTo>
                <a:lnTo>
                  <a:pt x="944" y="10889"/>
                </a:lnTo>
                <a:cubicBezTo>
                  <a:pt x="1001" y="11403"/>
                  <a:pt x="1430" y="11788"/>
                  <a:pt x="1942" y="11788"/>
                </a:cubicBezTo>
                <a:lnTo>
                  <a:pt x="11071" y="11788"/>
                </a:lnTo>
                <a:cubicBezTo>
                  <a:pt x="11587" y="11788"/>
                  <a:pt x="12016" y="11401"/>
                  <a:pt x="12071" y="10889"/>
                </a:cubicBezTo>
                <a:lnTo>
                  <a:pt x="12589" y="6059"/>
                </a:lnTo>
                <a:cubicBezTo>
                  <a:pt x="12835" y="5983"/>
                  <a:pt x="13012" y="5756"/>
                  <a:pt x="13012" y="5487"/>
                </a:cubicBezTo>
                <a:cubicBezTo>
                  <a:pt x="13012" y="5156"/>
                  <a:pt x="12744" y="4890"/>
                  <a:pt x="12417" y="4890"/>
                </a:cubicBezTo>
                <a:lnTo>
                  <a:pt x="7104" y="4890"/>
                </a:lnTo>
                <a:lnTo>
                  <a:pt x="7104" y="598"/>
                </a:lnTo>
                <a:cubicBezTo>
                  <a:pt x="7104" y="267"/>
                  <a:pt x="6836" y="0"/>
                  <a:pt x="6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3" name="Google Shape;4733;p41"/>
          <p:cNvGrpSpPr/>
          <p:nvPr/>
        </p:nvGrpSpPr>
        <p:grpSpPr>
          <a:xfrm>
            <a:off x="995332" y="2003668"/>
            <a:ext cx="446559" cy="497570"/>
            <a:chOff x="6870312" y="2755696"/>
            <a:chExt cx="295891" cy="329692"/>
          </a:xfrm>
        </p:grpSpPr>
        <p:sp>
          <p:nvSpPr>
            <p:cNvPr id="4734" name="Google Shape;4734;p41"/>
            <p:cNvSpPr/>
            <p:nvPr/>
          </p:nvSpPr>
          <p:spPr>
            <a:xfrm>
              <a:off x="6870312" y="2755696"/>
              <a:ext cx="295891" cy="329692"/>
            </a:xfrm>
            <a:custGeom>
              <a:avLst/>
              <a:gdLst/>
              <a:ahLst/>
              <a:cxnLst/>
              <a:rect l="l" t="t" r="r" b="b"/>
              <a:pathLst>
                <a:path w="11678" h="13012" extrusionOk="0">
                  <a:moveTo>
                    <a:pt x="6030" y="1456"/>
                  </a:moveTo>
                  <a:cubicBezTo>
                    <a:pt x="6173" y="1537"/>
                    <a:pt x="6345" y="1611"/>
                    <a:pt x="6547" y="1641"/>
                  </a:cubicBezTo>
                  <a:cubicBezTo>
                    <a:pt x="6625" y="1653"/>
                    <a:pt x="6701" y="1659"/>
                    <a:pt x="6775" y="1659"/>
                  </a:cubicBezTo>
                  <a:cubicBezTo>
                    <a:pt x="6889" y="1659"/>
                    <a:pt x="6997" y="1646"/>
                    <a:pt x="7100" y="1625"/>
                  </a:cubicBezTo>
                  <a:lnTo>
                    <a:pt x="7100" y="1625"/>
                  </a:lnTo>
                  <a:lnTo>
                    <a:pt x="6699" y="2969"/>
                  </a:lnTo>
                  <a:cubicBezTo>
                    <a:pt x="6482" y="2910"/>
                    <a:pt x="6260" y="2871"/>
                    <a:pt x="6030" y="2857"/>
                  </a:cubicBezTo>
                  <a:lnTo>
                    <a:pt x="6030" y="1456"/>
                  </a:lnTo>
                  <a:close/>
                  <a:moveTo>
                    <a:pt x="5650" y="1460"/>
                  </a:moveTo>
                  <a:lnTo>
                    <a:pt x="5650" y="2859"/>
                  </a:lnTo>
                  <a:cubicBezTo>
                    <a:pt x="5420" y="2871"/>
                    <a:pt x="5197" y="2910"/>
                    <a:pt x="4981" y="2971"/>
                  </a:cubicBezTo>
                  <a:lnTo>
                    <a:pt x="4579" y="1629"/>
                  </a:lnTo>
                  <a:lnTo>
                    <a:pt x="4579" y="1629"/>
                  </a:lnTo>
                  <a:cubicBezTo>
                    <a:pt x="4683" y="1651"/>
                    <a:pt x="4793" y="1665"/>
                    <a:pt x="4908" y="1665"/>
                  </a:cubicBezTo>
                  <a:cubicBezTo>
                    <a:pt x="4981" y="1665"/>
                    <a:pt x="5056" y="1660"/>
                    <a:pt x="5134" y="1647"/>
                  </a:cubicBezTo>
                  <a:cubicBezTo>
                    <a:pt x="5335" y="1617"/>
                    <a:pt x="5510" y="1539"/>
                    <a:pt x="5650" y="1460"/>
                  </a:cubicBezTo>
                  <a:close/>
                  <a:moveTo>
                    <a:pt x="4219" y="1751"/>
                  </a:moveTo>
                  <a:lnTo>
                    <a:pt x="4619" y="3091"/>
                  </a:lnTo>
                  <a:cubicBezTo>
                    <a:pt x="4414" y="3174"/>
                    <a:pt x="4221" y="3278"/>
                    <a:pt x="4038" y="3400"/>
                  </a:cubicBezTo>
                  <a:lnTo>
                    <a:pt x="3273" y="2231"/>
                  </a:lnTo>
                  <a:cubicBezTo>
                    <a:pt x="3444" y="2210"/>
                    <a:pt x="3617" y="2168"/>
                    <a:pt x="3792" y="2078"/>
                  </a:cubicBezTo>
                  <a:cubicBezTo>
                    <a:pt x="3967" y="1993"/>
                    <a:pt x="4105" y="1875"/>
                    <a:pt x="4219" y="1751"/>
                  </a:cubicBezTo>
                  <a:close/>
                  <a:moveTo>
                    <a:pt x="2962" y="2452"/>
                  </a:moveTo>
                  <a:lnTo>
                    <a:pt x="3735" y="3631"/>
                  </a:lnTo>
                  <a:cubicBezTo>
                    <a:pt x="3564" y="3776"/>
                    <a:pt x="3410" y="3938"/>
                    <a:pt x="3273" y="4117"/>
                  </a:cubicBezTo>
                  <a:lnTo>
                    <a:pt x="2196" y="3219"/>
                  </a:lnTo>
                  <a:cubicBezTo>
                    <a:pt x="2355" y="3148"/>
                    <a:pt x="2511" y="3052"/>
                    <a:pt x="2655" y="2910"/>
                  </a:cubicBezTo>
                  <a:cubicBezTo>
                    <a:pt x="2796" y="2767"/>
                    <a:pt x="2891" y="2613"/>
                    <a:pt x="2962" y="2452"/>
                  </a:cubicBezTo>
                  <a:close/>
                  <a:moveTo>
                    <a:pt x="7462" y="1753"/>
                  </a:moveTo>
                  <a:cubicBezTo>
                    <a:pt x="7575" y="1879"/>
                    <a:pt x="7712" y="1993"/>
                    <a:pt x="7886" y="2082"/>
                  </a:cubicBezTo>
                  <a:cubicBezTo>
                    <a:pt x="8143" y="2214"/>
                    <a:pt x="8397" y="2245"/>
                    <a:pt x="8639" y="2247"/>
                  </a:cubicBezTo>
                  <a:cubicBezTo>
                    <a:pt x="8714" y="2475"/>
                    <a:pt x="8824" y="2706"/>
                    <a:pt x="9027" y="2910"/>
                  </a:cubicBezTo>
                  <a:cubicBezTo>
                    <a:pt x="9169" y="3052"/>
                    <a:pt x="9326" y="3150"/>
                    <a:pt x="9484" y="3221"/>
                  </a:cubicBezTo>
                  <a:lnTo>
                    <a:pt x="8409" y="4117"/>
                  </a:lnTo>
                  <a:cubicBezTo>
                    <a:pt x="8273" y="3938"/>
                    <a:pt x="8116" y="3776"/>
                    <a:pt x="7947" y="3631"/>
                  </a:cubicBezTo>
                  <a:lnTo>
                    <a:pt x="8407" y="2930"/>
                  </a:lnTo>
                  <a:cubicBezTo>
                    <a:pt x="8464" y="2841"/>
                    <a:pt x="8439" y="2725"/>
                    <a:pt x="8350" y="2666"/>
                  </a:cubicBezTo>
                  <a:cubicBezTo>
                    <a:pt x="8317" y="2644"/>
                    <a:pt x="8281" y="2634"/>
                    <a:pt x="8246" y="2634"/>
                  </a:cubicBezTo>
                  <a:cubicBezTo>
                    <a:pt x="8184" y="2634"/>
                    <a:pt x="8123" y="2665"/>
                    <a:pt x="8086" y="2721"/>
                  </a:cubicBezTo>
                  <a:lnTo>
                    <a:pt x="7642" y="3404"/>
                  </a:lnTo>
                  <a:cubicBezTo>
                    <a:pt x="7457" y="3280"/>
                    <a:pt x="7266" y="3176"/>
                    <a:pt x="7059" y="3093"/>
                  </a:cubicBezTo>
                  <a:lnTo>
                    <a:pt x="7462" y="1753"/>
                  </a:lnTo>
                  <a:close/>
                  <a:moveTo>
                    <a:pt x="5839" y="3233"/>
                  </a:moveTo>
                  <a:cubicBezTo>
                    <a:pt x="6185" y="3233"/>
                    <a:pt x="6465" y="3516"/>
                    <a:pt x="6465" y="3857"/>
                  </a:cubicBezTo>
                  <a:cubicBezTo>
                    <a:pt x="6465" y="4136"/>
                    <a:pt x="6282" y="4371"/>
                    <a:pt x="6030" y="4453"/>
                  </a:cubicBezTo>
                  <a:lnTo>
                    <a:pt x="6030" y="4264"/>
                  </a:lnTo>
                  <a:cubicBezTo>
                    <a:pt x="6030" y="4160"/>
                    <a:pt x="5945" y="4075"/>
                    <a:pt x="5839" y="4075"/>
                  </a:cubicBezTo>
                  <a:cubicBezTo>
                    <a:pt x="5735" y="4075"/>
                    <a:pt x="5650" y="4160"/>
                    <a:pt x="5650" y="4264"/>
                  </a:cubicBezTo>
                  <a:lnTo>
                    <a:pt x="5650" y="4453"/>
                  </a:lnTo>
                  <a:cubicBezTo>
                    <a:pt x="5398" y="4371"/>
                    <a:pt x="5215" y="4136"/>
                    <a:pt x="5215" y="3857"/>
                  </a:cubicBezTo>
                  <a:cubicBezTo>
                    <a:pt x="5215" y="3516"/>
                    <a:pt x="5494" y="3233"/>
                    <a:pt x="5839" y="3233"/>
                  </a:cubicBezTo>
                  <a:close/>
                  <a:moveTo>
                    <a:pt x="6719" y="3371"/>
                  </a:moveTo>
                  <a:lnTo>
                    <a:pt x="6719" y="3371"/>
                  </a:lnTo>
                  <a:cubicBezTo>
                    <a:pt x="7441" y="3607"/>
                    <a:pt x="8043" y="4119"/>
                    <a:pt x="8389" y="4790"/>
                  </a:cubicBezTo>
                  <a:cubicBezTo>
                    <a:pt x="7980" y="4343"/>
                    <a:pt x="7451" y="3999"/>
                    <a:pt x="6843" y="3814"/>
                  </a:cubicBezTo>
                  <a:cubicBezTo>
                    <a:pt x="6835" y="3654"/>
                    <a:pt x="6793" y="3505"/>
                    <a:pt x="6719" y="3371"/>
                  </a:cubicBezTo>
                  <a:close/>
                  <a:moveTo>
                    <a:pt x="5837" y="373"/>
                  </a:moveTo>
                  <a:cubicBezTo>
                    <a:pt x="5933" y="373"/>
                    <a:pt x="6061" y="472"/>
                    <a:pt x="6185" y="570"/>
                  </a:cubicBezTo>
                  <a:cubicBezTo>
                    <a:pt x="6333" y="684"/>
                    <a:pt x="6488" y="804"/>
                    <a:pt x="6671" y="834"/>
                  </a:cubicBezTo>
                  <a:cubicBezTo>
                    <a:pt x="6703" y="839"/>
                    <a:pt x="6735" y="841"/>
                    <a:pt x="6766" y="841"/>
                  </a:cubicBezTo>
                  <a:cubicBezTo>
                    <a:pt x="6924" y="841"/>
                    <a:pt x="7077" y="785"/>
                    <a:pt x="7224" y="732"/>
                  </a:cubicBezTo>
                  <a:cubicBezTo>
                    <a:pt x="7342" y="688"/>
                    <a:pt x="7460" y="645"/>
                    <a:pt x="7547" y="645"/>
                  </a:cubicBezTo>
                  <a:cubicBezTo>
                    <a:pt x="7568" y="645"/>
                    <a:pt x="7587" y="648"/>
                    <a:pt x="7604" y="653"/>
                  </a:cubicBezTo>
                  <a:cubicBezTo>
                    <a:pt x="7691" y="682"/>
                    <a:pt x="7783" y="816"/>
                    <a:pt x="7870" y="942"/>
                  </a:cubicBezTo>
                  <a:cubicBezTo>
                    <a:pt x="7976" y="1098"/>
                    <a:pt x="8086" y="1261"/>
                    <a:pt x="8254" y="1346"/>
                  </a:cubicBezTo>
                  <a:cubicBezTo>
                    <a:pt x="8380" y="1411"/>
                    <a:pt x="8521" y="1425"/>
                    <a:pt x="8664" y="1425"/>
                  </a:cubicBezTo>
                  <a:cubicBezTo>
                    <a:pt x="8712" y="1425"/>
                    <a:pt x="8761" y="1423"/>
                    <a:pt x="8809" y="1422"/>
                  </a:cubicBezTo>
                  <a:cubicBezTo>
                    <a:pt x="8856" y="1420"/>
                    <a:pt x="8903" y="1418"/>
                    <a:pt x="8947" y="1418"/>
                  </a:cubicBezTo>
                  <a:cubicBezTo>
                    <a:pt x="9052" y="1418"/>
                    <a:pt x="9146" y="1427"/>
                    <a:pt x="9200" y="1464"/>
                  </a:cubicBezTo>
                  <a:cubicBezTo>
                    <a:pt x="9275" y="1519"/>
                    <a:pt x="9318" y="1672"/>
                    <a:pt x="9362" y="1822"/>
                  </a:cubicBezTo>
                  <a:cubicBezTo>
                    <a:pt x="9415" y="2005"/>
                    <a:pt x="9468" y="2192"/>
                    <a:pt x="9602" y="2328"/>
                  </a:cubicBezTo>
                  <a:cubicBezTo>
                    <a:pt x="9739" y="2462"/>
                    <a:pt x="9926" y="2515"/>
                    <a:pt x="10109" y="2568"/>
                  </a:cubicBezTo>
                  <a:cubicBezTo>
                    <a:pt x="10257" y="2613"/>
                    <a:pt x="10411" y="2656"/>
                    <a:pt x="10464" y="2733"/>
                  </a:cubicBezTo>
                  <a:cubicBezTo>
                    <a:pt x="10517" y="2806"/>
                    <a:pt x="10513" y="2965"/>
                    <a:pt x="10507" y="3121"/>
                  </a:cubicBezTo>
                  <a:cubicBezTo>
                    <a:pt x="10503" y="3312"/>
                    <a:pt x="10495" y="3507"/>
                    <a:pt x="10582" y="3678"/>
                  </a:cubicBezTo>
                  <a:cubicBezTo>
                    <a:pt x="10668" y="3845"/>
                    <a:pt x="10828" y="3955"/>
                    <a:pt x="10985" y="4060"/>
                  </a:cubicBezTo>
                  <a:cubicBezTo>
                    <a:pt x="11115" y="4148"/>
                    <a:pt x="11247" y="4239"/>
                    <a:pt x="11275" y="4329"/>
                  </a:cubicBezTo>
                  <a:cubicBezTo>
                    <a:pt x="11292" y="4369"/>
                    <a:pt x="11288" y="4420"/>
                    <a:pt x="11273" y="4491"/>
                  </a:cubicBezTo>
                  <a:cubicBezTo>
                    <a:pt x="11229" y="4668"/>
                    <a:pt x="11133" y="4831"/>
                    <a:pt x="11001" y="4959"/>
                  </a:cubicBezTo>
                  <a:cubicBezTo>
                    <a:pt x="10903" y="4853"/>
                    <a:pt x="10847" y="4719"/>
                    <a:pt x="10836" y="4575"/>
                  </a:cubicBezTo>
                  <a:cubicBezTo>
                    <a:pt x="10832" y="4516"/>
                    <a:pt x="10802" y="4463"/>
                    <a:pt x="10755" y="4430"/>
                  </a:cubicBezTo>
                  <a:cubicBezTo>
                    <a:pt x="10749" y="4426"/>
                    <a:pt x="10747" y="4424"/>
                    <a:pt x="10741" y="4422"/>
                  </a:cubicBezTo>
                  <a:cubicBezTo>
                    <a:pt x="10558" y="4298"/>
                    <a:pt x="10332" y="4146"/>
                    <a:pt x="10198" y="3877"/>
                  </a:cubicBezTo>
                  <a:cubicBezTo>
                    <a:pt x="10074" y="3633"/>
                    <a:pt x="10068" y="3383"/>
                    <a:pt x="10076" y="3164"/>
                  </a:cubicBezTo>
                  <a:cubicBezTo>
                    <a:pt x="10078" y="3078"/>
                    <a:pt x="10023" y="2999"/>
                    <a:pt x="9938" y="2977"/>
                  </a:cubicBezTo>
                  <a:cubicBezTo>
                    <a:pt x="9730" y="2916"/>
                    <a:pt x="9490" y="2834"/>
                    <a:pt x="9297" y="2641"/>
                  </a:cubicBezTo>
                  <a:cubicBezTo>
                    <a:pt x="9104" y="2448"/>
                    <a:pt x="9023" y="2208"/>
                    <a:pt x="8962" y="2001"/>
                  </a:cubicBezTo>
                  <a:cubicBezTo>
                    <a:pt x="8938" y="1917"/>
                    <a:pt x="8863" y="1863"/>
                    <a:pt x="8779" y="1863"/>
                  </a:cubicBezTo>
                  <a:cubicBezTo>
                    <a:pt x="8778" y="1863"/>
                    <a:pt x="8776" y="1863"/>
                    <a:pt x="8775" y="1863"/>
                  </a:cubicBezTo>
                  <a:cubicBezTo>
                    <a:pt x="8740" y="1864"/>
                    <a:pt x="8705" y="1864"/>
                    <a:pt x="8668" y="1864"/>
                  </a:cubicBezTo>
                  <a:cubicBezTo>
                    <a:pt x="8479" y="1864"/>
                    <a:pt x="8268" y="1845"/>
                    <a:pt x="8061" y="1741"/>
                  </a:cubicBezTo>
                  <a:cubicBezTo>
                    <a:pt x="7817" y="1617"/>
                    <a:pt x="7667" y="1415"/>
                    <a:pt x="7545" y="1239"/>
                  </a:cubicBezTo>
                  <a:cubicBezTo>
                    <a:pt x="7509" y="1186"/>
                    <a:pt x="7450" y="1156"/>
                    <a:pt x="7388" y="1156"/>
                  </a:cubicBezTo>
                  <a:cubicBezTo>
                    <a:pt x="7366" y="1156"/>
                    <a:pt x="7345" y="1159"/>
                    <a:pt x="7323" y="1167"/>
                  </a:cubicBezTo>
                  <a:cubicBezTo>
                    <a:pt x="7162" y="1226"/>
                    <a:pt x="6978" y="1284"/>
                    <a:pt x="6772" y="1284"/>
                  </a:cubicBezTo>
                  <a:cubicBezTo>
                    <a:pt x="6719" y="1284"/>
                    <a:pt x="6664" y="1280"/>
                    <a:pt x="6608" y="1271"/>
                  </a:cubicBezTo>
                  <a:cubicBezTo>
                    <a:pt x="6337" y="1228"/>
                    <a:pt x="6130" y="1082"/>
                    <a:pt x="5957" y="948"/>
                  </a:cubicBezTo>
                  <a:cubicBezTo>
                    <a:pt x="5923" y="921"/>
                    <a:pt x="5881" y="908"/>
                    <a:pt x="5839" y="908"/>
                  </a:cubicBezTo>
                  <a:cubicBezTo>
                    <a:pt x="5798" y="908"/>
                    <a:pt x="5757" y="921"/>
                    <a:pt x="5723" y="948"/>
                  </a:cubicBezTo>
                  <a:cubicBezTo>
                    <a:pt x="5550" y="1082"/>
                    <a:pt x="5343" y="1228"/>
                    <a:pt x="5073" y="1271"/>
                  </a:cubicBezTo>
                  <a:cubicBezTo>
                    <a:pt x="5017" y="1280"/>
                    <a:pt x="4962" y="1284"/>
                    <a:pt x="4909" y="1284"/>
                  </a:cubicBezTo>
                  <a:cubicBezTo>
                    <a:pt x="4703" y="1284"/>
                    <a:pt x="4517" y="1226"/>
                    <a:pt x="4355" y="1167"/>
                  </a:cubicBezTo>
                  <a:cubicBezTo>
                    <a:pt x="4334" y="1160"/>
                    <a:pt x="4312" y="1157"/>
                    <a:pt x="4291" y="1157"/>
                  </a:cubicBezTo>
                  <a:cubicBezTo>
                    <a:pt x="4229" y="1157"/>
                    <a:pt x="4170" y="1186"/>
                    <a:pt x="4133" y="1239"/>
                  </a:cubicBezTo>
                  <a:cubicBezTo>
                    <a:pt x="4011" y="1415"/>
                    <a:pt x="3863" y="1617"/>
                    <a:pt x="3619" y="1741"/>
                  </a:cubicBezTo>
                  <a:cubicBezTo>
                    <a:pt x="3414" y="1843"/>
                    <a:pt x="3208" y="1865"/>
                    <a:pt x="3020" y="1865"/>
                  </a:cubicBezTo>
                  <a:cubicBezTo>
                    <a:pt x="2980" y="1865"/>
                    <a:pt x="2941" y="1864"/>
                    <a:pt x="2903" y="1863"/>
                  </a:cubicBezTo>
                  <a:cubicBezTo>
                    <a:pt x="2902" y="1863"/>
                    <a:pt x="2900" y="1863"/>
                    <a:pt x="2899" y="1863"/>
                  </a:cubicBezTo>
                  <a:cubicBezTo>
                    <a:pt x="2815" y="1863"/>
                    <a:pt x="2738" y="1917"/>
                    <a:pt x="2716" y="2001"/>
                  </a:cubicBezTo>
                  <a:cubicBezTo>
                    <a:pt x="2655" y="2208"/>
                    <a:pt x="2574" y="2448"/>
                    <a:pt x="2381" y="2641"/>
                  </a:cubicBezTo>
                  <a:cubicBezTo>
                    <a:pt x="2188" y="2834"/>
                    <a:pt x="1948" y="2916"/>
                    <a:pt x="1741" y="2977"/>
                  </a:cubicBezTo>
                  <a:cubicBezTo>
                    <a:pt x="1657" y="3001"/>
                    <a:pt x="1600" y="3078"/>
                    <a:pt x="1602" y="3164"/>
                  </a:cubicBezTo>
                  <a:cubicBezTo>
                    <a:pt x="1608" y="3379"/>
                    <a:pt x="1606" y="3631"/>
                    <a:pt x="1480" y="3877"/>
                  </a:cubicBezTo>
                  <a:cubicBezTo>
                    <a:pt x="1344" y="4146"/>
                    <a:pt x="1118" y="4300"/>
                    <a:pt x="936" y="4422"/>
                  </a:cubicBezTo>
                  <a:lnTo>
                    <a:pt x="931" y="4422"/>
                  </a:lnTo>
                  <a:cubicBezTo>
                    <a:pt x="881" y="4455"/>
                    <a:pt x="846" y="4512"/>
                    <a:pt x="844" y="4573"/>
                  </a:cubicBezTo>
                  <a:cubicBezTo>
                    <a:pt x="834" y="4717"/>
                    <a:pt x="775" y="4851"/>
                    <a:pt x="677" y="4955"/>
                  </a:cubicBezTo>
                  <a:cubicBezTo>
                    <a:pt x="545" y="4829"/>
                    <a:pt x="450" y="4668"/>
                    <a:pt x="407" y="4487"/>
                  </a:cubicBezTo>
                  <a:cubicBezTo>
                    <a:pt x="389" y="4416"/>
                    <a:pt x="389" y="4365"/>
                    <a:pt x="399" y="4329"/>
                  </a:cubicBezTo>
                  <a:cubicBezTo>
                    <a:pt x="427" y="4239"/>
                    <a:pt x="561" y="4148"/>
                    <a:pt x="687" y="4060"/>
                  </a:cubicBezTo>
                  <a:cubicBezTo>
                    <a:pt x="844" y="3955"/>
                    <a:pt x="1007" y="3845"/>
                    <a:pt x="1092" y="3678"/>
                  </a:cubicBezTo>
                  <a:cubicBezTo>
                    <a:pt x="1179" y="3507"/>
                    <a:pt x="1173" y="3312"/>
                    <a:pt x="1165" y="3121"/>
                  </a:cubicBezTo>
                  <a:cubicBezTo>
                    <a:pt x="1161" y="2967"/>
                    <a:pt x="1155" y="2808"/>
                    <a:pt x="1210" y="2733"/>
                  </a:cubicBezTo>
                  <a:cubicBezTo>
                    <a:pt x="1265" y="2656"/>
                    <a:pt x="1417" y="2613"/>
                    <a:pt x="1568" y="2568"/>
                  </a:cubicBezTo>
                  <a:cubicBezTo>
                    <a:pt x="1751" y="2515"/>
                    <a:pt x="1938" y="2462"/>
                    <a:pt x="2070" y="2328"/>
                  </a:cubicBezTo>
                  <a:cubicBezTo>
                    <a:pt x="2206" y="2192"/>
                    <a:pt x="2259" y="2005"/>
                    <a:pt x="2312" y="1822"/>
                  </a:cubicBezTo>
                  <a:cubicBezTo>
                    <a:pt x="2355" y="1674"/>
                    <a:pt x="2399" y="1519"/>
                    <a:pt x="2475" y="1466"/>
                  </a:cubicBezTo>
                  <a:cubicBezTo>
                    <a:pt x="2526" y="1429"/>
                    <a:pt x="2620" y="1420"/>
                    <a:pt x="2725" y="1420"/>
                  </a:cubicBezTo>
                  <a:cubicBezTo>
                    <a:pt x="2770" y="1420"/>
                    <a:pt x="2817" y="1422"/>
                    <a:pt x="2863" y="1424"/>
                  </a:cubicBezTo>
                  <a:cubicBezTo>
                    <a:pt x="2910" y="1425"/>
                    <a:pt x="2957" y="1426"/>
                    <a:pt x="3005" y="1426"/>
                  </a:cubicBezTo>
                  <a:cubicBezTo>
                    <a:pt x="3149" y="1426"/>
                    <a:pt x="3291" y="1414"/>
                    <a:pt x="3420" y="1348"/>
                  </a:cubicBezTo>
                  <a:cubicBezTo>
                    <a:pt x="3589" y="1263"/>
                    <a:pt x="3696" y="1102"/>
                    <a:pt x="3804" y="946"/>
                  </a:cubicBezTo>
                  <a:cubicBezTo>
                    <a:pt x="3889" y="816"/>
                    <a:pt x="3981" y="684"/>
                    <a:pt x="4070" y="653"/>
                  </a:cubicBezTo>
                  <a:cubicBezTo>
                    <a:pt x="4087" y="648"/>
                    <a:pt x="4106" y="645"/>
                    <a:pt x="4127" y="645"/>
                  </a:cubicBezTo>
                  <a:cubicBezTo>
                    <a:pt x="4214" y="645"/>
                    <a:pt x="4332" y="688"/>
                    <a:pt x="4449" y="732"/>
                  </a:cubicBezTo>
                  <a:cubicBezTo>
                    <a:pt x="4599" y="786"/>
                    <a:pt x="4751" y="842"/>
                    <a:pt x="4907" y="842"/>
                  </a:cubicBezTo>
                  <a:cubicBezTo>
                    <a:pt x="4939" y="842"/>
                    <a:pt x="4971" y="839"/>
                    <a:pt x="5004" y="834"/>
                  </a:cubicBezTo>
                  <a:cubicBezTo>
                    <a:pt x="5189" y="806"/>
                    <a:pt x="5341" y="686"/>
                    <a:pt x="5489" y="570"/>
                  </a:cubicBezTo>
                  <a:cubicBezTo>
                    <a:pt x="5613" y="472"/>
                    <a:pt x="5740" y="373"/>
                    <a:pt x="5837" y="373"/>
                  </a:cubicBezTo>
                  <a:close/>
                  <a:moveTo>
                    <a:pt x="1974" y="3534"/>
                  </a:moveTo>
                  <a:lnTo>
                    <a:pt x="3054" y="4434"/>
                  </a:lnTo>
                  <a:cubicBezTo>
                    <a:pt x="2932" y="4636"/>
                    <a:pt x="2832" y="4851"/>
                    <a:pt x="2757" y="5081"/>
                  </a:cubicBezTo>
                  <a:lnTo>
                    <a:pt x="1413" y="4546"/>
                  </a:lnTo>
                  <a:cubicBezTo>
                    <a:pt x="1560" y="4424"/>
                    <a:pt x="1712" y="4268"/>
                    <a:pt x="1822" y="4054"/>
                  </a:cubicBezTo>
                  <a:cubicBezTo>
                    <a:pt x="1911" y="3877"/>
                    <a:pt x="1954" y="3705"/>
                    <a:pt x="1974" y="3534"/>
                  </a:cubicBezTo>
                  <a:close/>
                  <a:moveTo>
                    <a:pt x="9708" y="3534"/>
                  </a:moveTo>
                  <a:cubicBezTo>
                    <a:pt x="9728" y="3705"/>
                    <a:pt x="9771" y="3877"/>
                    <a:pt x="9860" y="4054"/>
                  </a:cubicBezTo>
                  <a:cubicBezTo>
                    <a:pt x="9970" y="4268"/>
                    <a:pt x="10123" y="4424"/>
                    <a:pt x="10267" y="4546"/>
                  </a:cubicBezTo>
                  <a:lnTo>
                    <a:pt x="8925" y="5081"/>
                  </a:lnTo>
                  <a:cubicBezTo>
                    <a:pt x="8846" y="4851"/>
                    <a:pt x="8746" y="4636"/>
                    <a:pt x="8628" y="4434"/>
                  </a:cubicBezTo>
                  <a:lnTo>
                    <a:pt x="9708" y="3534"/>
                  </a:lnTo>
                  <a:close/>
                  <a:moveTo>
                    <a:pt x="1173" y="4859"/>
                  </a:moveTo>
                  <a:lnTo>
                    <a:pt x="2662" y="5449"/>
                  </a:lnTo>
                  <a:cubicBezTo>
                    <a:pt x="2653" y="5488"/>
                    <a:pt x="2645" y="5524"/>
                    <a:pt x="2641" y="5563"/>
                  </a:cubicBezTo>
                  <a:lnTo>
                    <a:pt x="1171" y="5219"/>
                  </a:lnTo>
                  <a:cubicBezTo>
                    <a:pt x="1112" y="5207"/>
                    <a:pt x="1057" y="5189"/>
                    <a:pt x="1005" y="5166"/>
                  </a:cubicBezTo>
                  <a:cubicBezTo>
                    <a:pt x="1078" y="5075"/>
                    <a:pt x="1137" y="4971"/>
                    <a:pt x="1173" y="4859"/>
                  </a:cubicBezTo>
                  <a:close/>
                  <a:moveTo>
                    <a:pt x="10505" y="4859"/>
                  </a:moveTo>
                  <a:cubicBezTo>
                    <a:pt x="10544" y="4971"/>
                    <a:pt x="10603" y="5075"/>
                    <a:pt x="10676" y="5166"/>
                  </a:cubicBezTo>
                  <a:cubicBezTo>
                    <a:pt x="10623" y="5189"/>
                    <a:pt x="10570" y="5207"/>
                    <a:pt x="10511" y="5219"/>
                  </a:cubicBezTo>
                  <a:lnTo>
                    <a:pt x="9041" y="5563"/>
                  </a:lnTo>
                  <a:cubicBezTo>
                    <a:pt x="9035" y="5524"/>
                    <a:pt x="9029" y="5488"/>
                    <a:pt x="9021" y="5449"/>
                  </a:cubicBezTo>
                  <a:lnTo>
                    <a:pt x="10505" y="4859"/>
                  </a:lnTo>
                  <a:close/>
                  <a:moveTo>
                    <a:pt x="6057" y="4841"/>
                  </a:moveTo>
                  <a:lnTo>
                    <a:pt x="6057" y="5490"/>
                  </a:lnTo>
                  <a:cubicBezTo>
                    <a:pt x="6059" y="5605"/>
                    <a:pt x="5959" y="5705"/>
                    <a:pt x="5839" y="5705"/>
                  </a:cubicBezTo>
                  <a:cubicBezTo>
                    <a:pt x="5719" y="5705"/>
                    <a:pt x="5624" y="5608"/>
                    <a:pt x="5624" y="5490"/>
                  </a:cubicBezTo>
                  <a:lnTo>
                    <a:pt x="5624" y="4841"/>
                  </a:lnTo>
                  <a:cubicBezTo>
                    <a:pt x="5695" y="4855"/>
                    <a:pt x="5766" y="4863"/>
                    <a:pt x="5839" y="4863"/>
                  </a:cubicBezTo>
                  <a:cubicBezTo>
                    <a:pt x="5914" y="4863"/>
                    <a:pt x="5988" y="4855"/>
                    <a:pt x="6057" y="4841"/>
                  </a:cubicBezTo>
                  <a:close/>
                  <a:moveTo>
                    <a:pt x="6789" y="4199"/>
                  </a:moveTo>
                  <a:cubicBezTo>
                    <a:pt x="8045" y="4605"/>
                    <a:pt x="8909" y="5778"/>
                    <a:pt x="8909" y="7118"/>
                  </a:cubicBezTo>
                  <a:cubicBezTo>
                    <a:pt x="8909" y="7397"/>
                    <a:pt x="8870" y="7669"/>
                    <a:pt x="8801" y="7929"/>
                  </a:cubicBezTo>
                  <a:cubicBezTo>
                    <a:pt x="8175" y="6896"/>
                    <a:pt x="7248" y="6431"/>
                    <a:pt x="6713" y="6240"/>
                  </a:cubicBezTo>
                  <a:cubicBezTo>
                    <a:pt x="6549" y="6181"/>
                    <a:pt x="6439" y="6020"/>
                    <a:pt x="6439" y="5845"/>
                  </a:cubicBezTo>
                  <a:lnTo>
                    <a:pt x="6439" y="4674"/>
                  </a:lnTo>
                  <a:lnTo>
                    <a:pt x="6439" y="4666"/>
                  </a:lnTo>
                  <a:cubicBezTo>
                    <a:pt x="6597" y="4548"/>
                    <a:pt x="6719" y="4386"/>
                    <a:pt x="6789" y="4199"/>
                  </a:cubicBezTo>
                  <a:close/>
                  <a:moveTo>
                    <a:pt x="4963" y="3375"/>
                  </a:moveTo>
                  <a:cubicBezTo>
                    <a:pt x="4890" y="3507"/>
                    <a:pt x="4847" y="3656"/>
                    <a:pt x="4839" y="3816"/>
                  </a:cubicBezTo>
                  <a:cubicBezTo>
                    <a:pt x="4705" y="3857"/>
                    <a:pt x="4573" y="3908"/>
                    <a:pt x="4442" y="3965"/>
                  </a:cubicBezTo>
                  <a:cubicBezTo>
                    <a:pt x="4345" y="4008"/>
                    <a:pt x="4302" y="4119"/>
                    <a:pt x="4345" y="4217"/>
                  </a:cubicBezTo>
                  <a:cubicBezTo>
                    <a:pt x="4375" y="4288"/>
                    <a:pt x="4447" y="4331"/>
                    <a:pt x="4522" y="4331"/>
                  </a:cubicBezTo>
                  <a:cubicBezTo>
                    <a:pt x="4546" y="4331"/>
                    <a:pt x="4575" y="4325"/>
                    <a:pt x="4597" y="4315"/>
                  </a:cubicBezTo>
                  <a:cubicBezTo>
                    <a:pt x="4695" y="4272"/>
                    <a:pt x="4796" y="4233"/>
                    <a:pt x="4898" y="4201"/>
                  </a:cubicBezTo>
                  <a:cubicBezTo>
                    <a:pt x="4965" y="4390"/>
                    <a:pt x="5087" y="4552"/>
                    <a:pt x="5246" y="4668"/>
                  </a:cubicBezTo>
                  <a:lnTo>
                    <a:pt x="5246" y="4676"/>
                  </a:lnTo>
                  <a:lnTo>
                    <a:pt x="5246" y="5847"/>
                  </a:lnTo>
                  <a:cubicBezTo>
                    <a:pt x="5246" y="6022"/>
                    <a:pt x="5134" y="6183"/>
                    <a:pt x="4971" y="6242"/>
                  </a:cubicBezTo>
                  <a:cubicBezTo>
                    <a:pt x="4436" y="6435"/>
                    <a:pt x="3509" y="6901"/>
                    <a:pt x="2885" y="7931"/>
                  </a:cubicBezTo>
                  <a:cubicBezTo>
                    <a:pt x="2810" y="7669"/>
                    <a:pt x="2771" y="7397"/>
                    <a:pt x="2771" y="7118"/>
                  </a:cubicBezTo>
                  <a:cubicBezTo>
                    <a:pt x="2771" y="6160"/>
                    <a:pt x="3210" y="5274"/>
                    <a:pt x="3969" y="4687"/>
                  </a:cubicBezTo>
                  <a:cubicBezTo>
                    <a:pt x="4052" y="4624"/>
                    <a:pt x="4068" y="4504"/>
                    <a:pt x="4005" y="4420"/>
                  </a:cubicBezTo>
                  <a:cubicBezTo>
                    <a:pt x="3967" y="4370"/>
                    <a:pt x="3911" y="4345"/>
                    <a:pt x="3854" y="4345"/>
                  </a:cubicBezTo>
                  <a:cubicBezTo>
                    <a:pt x="3813" y="4345"/>
                    <a:pt x="3772" y="4358"/>
                    <a:pt x="3737" y="4384"/>
                  </a:cubicBezTo>
                  <a:cubicBezTo>
                    <a:pt x="3576" y="4508"/>
                    <a:pt x="3428" y="4646"/>
                    <a:pt x="3294" y="4792"/>
                  </a:cubicBezTo>
                  <a:cubicBezTo>
                    <a:pt x="3639" y="4121"/>
                    <a:pt x="4241" y="3609"/>
                    <a:pt x="4963" y="3375"/>
                  </a:cubicBezTo>
                  <a:close/>
                  <a:moveTo>
                    <a:pt x="6075" y="6032"/>
                  </a:moveTo>
                  <a:cubicBezTo>
                    <a:pt x="6140" y="6291"/>
                    <a:pt x="6325" y="6504"/>
                    <a:pt x="6579" y="6598"/>
                  </a:cubicBezTo>
                  <a:cubicBezTo>
                    <a:pt x="7108" y="6789"/>
                    <a:pt x="8065" y="7277"/>
                    <a:pt x="8620" y="8405"/>
                  </a:cubicBezTo>
                  <a:cubicBezTo>
                    <a:pt x="8136" y="9456"/>
                    <a:pt x="7073" y="10186"/>
                    <a:pt x="5839" y="10186"/>
                  </a:cubicBezTo>
                  <a:cubicBezTo>
                    <a:pt x="4607" y="10186"/>
                    <a:pt x="3542" y="9454"/>
                    <a:pt x="3054" y="8405"/>
                  </a:cubicBezTo>
                  <a:cubicBezTo>
                    <a:pt x="3611" y="7277"/>
                    <a:pt x="4566" y="6789"/>
                    <a:pt x="5095" y="6598"/>
                  </a:cubicBezTo>
                  <a:cubicBezTo>
                    <a:pt x="5349" y="6506"/>
                    <a:pt x="5536" y="6291"/>
                    <a:pt x="5597" y="6032"/>
                  </a:cubicBezTo>
                  <a:cubicBezTo>
                    <a:pt x="5672" y="6067"/>
                    <a:pt x="5754" y="6083"/>
                    <a:pt x="5837" y="6083"/>
                  </a:cubicBezTo>
                  <a:cubicBezTo>
                    <a:pt x="5923" y="6083"/>
                    <a:pt x="6004" y="6067"/>
                    <a:pt x="6075" y="6032"/>
                  </a:cubicBezTo>
                  <a:close/>
                  <a:moveTo>
                    <a:pt x="4402" y="10251"/>
                  </a:moveTo>
                  <a:cubicBezTo>
                    <a:pt x="4542" y="10316"/>
                    <a:pt x="4686" y="10371"/>
                    <a:pt x="4837" y="10418"/>
                  </a:cubicBezTo>
                  <a:lnTo>
                    <a:pt x="4837" y="11164"/>
                  </a:lnTo>
                  <a:lnTo>
                    <a:pt x="4585" y="10912"/>
                  </a:lnTo>
                  <a:cubicBezTo>
                    <a:pt x="4467" y="10796"/>
                    <a:pt x="4402" y="10637"/>
                    <a:pt x="4402" y="10470"/>
                  </a:cubicBezTo>
                  <a:lnTo>
                    <a:pt x="4402" y="10251"/>
                  </a:lnTo>
                  <a:close/>
                  <a:moveTo>
                    <a:pt x="7281" y="10251"/>
                  </a:moveTo>
                  <a:lnTo>
                    <a:pt x="7281" y="10473"/>
                  </a:lnTo>
                  <a:cubicBezTo>
                    <a:pt x="7281" y="10639"/>
                    <a:pt x="7216" y="10796"/>
                    <a:pt x="7098" y="10916"/>
                  </a:cubicBezTo>
                  <a:lnTo>
                    <a:pt x="6846" y="11166"/>
                  </a:lnTo>
                  <a:lnTo>
                    <a:pt x="6846" y="10418"/>
                  </a:lnTo>
                  <a:cubicBezTo>
                    <a:pt x="6996" y="10371"/>
                    <a:pt x="7140" y="10316"/>
                    <a:pt x="7281" y="10251"/>
                  </a:cubicBezTo>
                  <a:close/>
                  <a:moveTo>
                    <a:pt x="5837" y="0"/>
                  </a:moveTo>
                  <a:cubicBezTo>
                    <a:pt x="5609" y="0"/>
                    <a:pt x="5420" y="147"/>
                    <a:pt x="5256" y="275"/>
                  </a:cubicBezTo>
                  <a:cubicBezTo>
                    <a:pt x="5146" y="360"/>
                    <a:pt x="5032" y="448"/>
                    <a:pt x="4945" y="462"/>
                  </a:cubicBezTo>
                  <a:cubicBezTo>
                    <a:pt x="4932" y="464"/>
                    <a:pt x="4920" y="465"/>
                    <a:pt x="4906" y="465"/>
                  </a:cubicBezTo>
                  <a:cubicBezTo>
                    <a:pt x="4815" y="465"/>
                    <a:pt x="4695" y="421"/>
                    <a:pt x="4579" y="379"/>
                  </a:cubicBezTo>
                  <a:cubicBezTo>
                    <a:pt x="4437" y="327"/>
                    <a:pt x="4280" y="271"/>
                    <a:pt x="4124" y="271"/>
                  </a:cubicBezTo>
                  <a:cubicBezTo>
                    <a:pt x="4066" y="271"/>
                    <a:pt x="4008" y="278"/>
                    <a:pt x="3950" y="297"/>
                  </a:cubicBezTo>
                  <a:cubicBezTo>
                    <a:pt x="3737" y="366"/>
                    <a:pt x="3603" y="564"/>
                    <a:pt x="3487" y="736"/>
                  </a:cubicBezTo>
                  <a:cubicBezTo>
                    <a:pt x="3408" y="854"/>
                    <a:pt x="3326" y="974"/>
                    <a:pt x="3247" y="1015"/>
                  </a:cubicBezTo>
                  <a:cubicBezTo>
                    <a:pt x="3192" y="1044"/>
                    <a:pt x="3108" y="1050"/>
                    <a:pt x="3015" y="1050"/>
                  </a:cubicBezTo>
                  <a:cubicBezTo>
                    <a:pt x="2970" y="1050"/>
                    <a:pt x="2923" y="1049"/>
                    <a:pt x="2877" y="1047"/>
                  </a:cubicBezTo>
                  <a:cubicBezTo>
                    <a:pt x="2827" y="1046"/>
                    <a:pt x="2775" y="1044"/>
                    <a:pt x="2722" y="1044"/>
                  </a:cubicBezTo>
                  <a:cubicBezTo>
                    <a:pt x="2557" y="1044"/>
                    <a:pt x="2388" y="1063"/>
                    <a:pt x="2251" y="1163"/>
                  </a:cubicBezTo>
                  <a:cubicBezTo>
                    <a:pt x="2070" y="1295"/>
                    <a:pt x="2005" y="1523"/>
                    <a:pt x="1946" y="1722"/>
                  </a:cubicBezTo>
                  <a:cubicBezTo>
                    <a:pt x="1907" y="1859"/>
                    <a:pt x="1867" y="2001"/>
                    <a:pt x="1802" y="2064"/>
                  </a:cubicBezTo>
                  <a:cubicBezTo>
                    <a:pt x="1734" y="2127"/>
                    <a:pt x="1596" y="2168"/>
                    <a:pt x="1460" y="2208"/>
                  </a:cubicBezTo>
                  <a:cubicBezTo>
                    <a:pt x="1261" y="2267"/>
                    <a:pt x="1035" y="2332"/>
                    <a:pt x="901" y="2513"/>
                  </a:cubicBezTo>
                  <a:cubicBezTo>
                    <a:pt x="769" y="2694"/>
                    <a:pt x="777" y="2930"/>
                    <a:pt x="785" y="3139"/>
                  </a:cubicBezTo>
                  <a:cubicBezTo>
                    <a:pt x="789" y="3280"/>
                    <a:pt x="795" y="3426"/>
                    <a:pt x="753" y="3509"/>
                  </a:cubicBezTo>
                  <a:cubicBezTo>
                    <a:pt x="712" y="3591"/>
                    <a:pt x="592" y="3672"/>
                    <a:pt x="476" y="3749"/>
                  </a:cubicBezTo>
                  <a:cubicBezTo>
                    <a:pt x="303" y="3865"/>
                    <a:pt x="104" y="3999"/>
                    <a:pt x="35" y="4213"/>
                  </a:cubicBezTo>
                  <a:cubicBezTo>
                    <a:pt x="2" y="4319"/>
                    <a:pt x="0" y="4436"/>
                    <a:pt x="33" y="4577"/>
                  </a:cubicBezTo>
                  <a:cubicBezTo>
                    <a:pt x="151" y="5073"/>
                    <a:pt x="561" y="5469"/>
                    <a:pt x="1080" y="5591"/>
                  </a:cubicBezTo>
                  <a:lnTo>
                    <a:pt x="2590" y="5945"/>
                  </a:lnTo>
                  <a:cubicBezTo>
                    <a:pt x="2458" y="6315"/>
                    <a:pt x="2387" y="6709"/>
                    <a:pt x="2387" y="7116"/>
                  </a:cubicBezTo>
                  <a:cubicBezTo>
                    <a:pt x="2387" y="8350"/>
                    <a:pt x="3040" y="9436"/>
                    <a:pt x="4016" y="10046"/>
                  </a:cubicBezTo>
                  <a:lnTo>
                    <a:pt x="4016" y="10470"/>
                  </a:lnTo>
                  <a:cubicBezTo>
                    <a:pt x="4016" y="10739"/>
                    <a:pt x="4119" y="10991"/>
                    <a:pt x="4310" y="11182"/>
                  </a:cubicBezTo>
                  <a:lnTo>
                    <a:pt x="4648" y="11520"/>
                  </a:lnTo>
                  <a:cubicBezTo>
                    <a:pt x="4766" y="11637"/>
                    <a:pt x="4831" y="11794"/>
                    <a:pt x="4831" y="11963"/>
                  </a:cubicBezTo>
                  <a:lnTo>
                    <a:pt x="4831" y="12630"/>
                  </a:lnTo>
                  <a:lnTo>
                    <a:pt x="4003" y="12630"/>
                  </a:lnTo>
                  <a:cubicBezTo>
                    <a:pt x="3898" y="12630"/>
                    <a:pt x="3812" y="12717"/>
                    <a:pt x="3812" y="12821"/>
                  </a:cubicBezTo>
                  <a:cubicBezTo>
                    <a:pt x="3812" y="12924"/>
                    <a:pt x="3898" y="13012"/>
                    <a:pt x="4003" y="13012"/>
                  </a:cubicBezTo>
                  <a:lnTo>
                    <a:pt x="5428" y="13012"/>
                  </a:lnTo>
                  <a:cubicBezTo>
                    <a:pt x="5532" y="13012"/>
                    <a:pt x="5620" y="12924"/>
                    <a:pt x="5620" y="12821"/>
                  </a:cubicBezTo>
                  <a:cubicBezTo>
                    <a:pt x="5620" y="12717"/>
                    <a:pt x="5532" y="12630"/>
                    <a:pt x="5428" y="12630"/>
                  </a:cubicBezTo>
                  <a:lnTo>
                    <a:pt x="5213" y="12630"/>
                  </a:lnTo>
                  <a:lnTo>
                    <a:pt x="5213" y="10511"/>
                  </a:lnTo>
                  <a:cubicBezTo>
                    <a:pt x="5416" y="10550"/>
                    <a:pt x="5624" y="10566"/>
                    <a:pt x="5837" y="10566"/>
                  </a:cubicBezTo>
                  <a:cubicBezTo>
                    <a:pt x="6051" y="10566"/>
                    <a:pt x="6260" y="10546"/>
                    <a:pt x="6463" y="10511"/>
                  </a:cubicBezTo>
                  <a:lnTo>
                    <a:pt x="6463" y="12630"/>
                  </a:lnTo>
                  <a:lnTo>
                    <a:pt x="6246" y="12630"/>
                  </a:lnTo>
                  <a:cubicBezTo>
                    <a:pt x="6142" y="12630"/>
                    <a:pt x="6057" y="12717"/>
                    <a:pt x="6057" y="12821"/>
                  </a:cubicBezTo>
                  <a:cubicBezTo>
                    <a:pt x="6057" y="12924"/>
                    <a:pt x="6142" y="13012"/>
                    <a:pt x="6246" y="13012"/>
                  </a:cubicBezTo>
                  <a:lnTo>
                    <a:pt x="7673" y="13012"/>
                  </a:lnTo>
                  <a:cubicBezTo>
                    <a:pt x="7777" y="13012"/>
                    <a:pt x="7862" y="12924"/>
                    <a:pt x="7862" y="12821"/>
                  </a:cubicBezTo>
                  <a:cubicBezTo>
                    <a:pt x="7862" y="12717"/>
                    <a:pt x="7777" y="12630"/>
                    <a:pt x="7673" y="12630"/>
                  </a:cubicBezTo>
                  <a:lnTo>
                    <a:pt x="6843" y="12630"/>
                  </a:lnTo>
                  <a:lnTo>
                    <a:pt x="6843" y="11963"/>
                  </a:lnTo>
                  <a:cubicBezTo>
                    <a:pt x="6843" y="11794"/>
                    <a:pt x="6911" y="11639"/>
                    <a:pt x="7026" y="11520"/>
                  </a:cubicBezTo>
                  <a:lnTo>
                    <a:pt x="7364" y="11182"/>
                  </a:lnTo>
                  <a:cubicBezTo>
                    <a:pt x="7555" y="10991"/>
                    <a:pt x="7659" y="10739"/>
                    <a:pt x="7659" y="10470"/>
                  </a:cubicBezTo>
                  <a:lnTo>
                    <a:pt x="7659" y="10046"/>
                  </a:lnTo>
                  <a:cubicBezTo>
                    <a:pt x="8639" y="9436"/>
                    <a:pt x="9289" y="8350"/>
                    <a:pt x="9289" y="7116"/>
                  </a:cubicBezTo>
                  <a:cubicBezTo>
                    <a:pt x="9289" y="6707"/>
                    <a:pt x="9218" y="6313"/>
                    <a:pt x="9082" y="5945"/>
                  </a:cubicBezTo>
                  <a:lnTo>
                    <a:pt x="10594" y="5591"/>
                  </a:lnTo>
                  <a:cubicBezTo>
                    <a:pt x="11113" y="5469"/>
                    <a:pt x="11521" y="5073"/>
                    <a:pt x="11641" y="4577"/>
                  </a:cubicBezTo>
                  <a:cubicBezTo>
                    <a:pt x="11678" y="4441"/>
                    <a:pt x="11678" y="4321"/>
                    <a:pt x="11641" y="4213"/>
                  </a:cubicBezTo>
                  <a:cubicBezTo>
                    <a:pt x="11572" y="3999"/>
                    <a:pt x="11375" y="3865"/>
                    <a:pt x="11202" y="3749"/>
                  </a:cubicBezTo>
                  <a:cubicBezTo>
                    <a:pt x="11084" y="3670"/>
                    <a:pt x="10966" y="3589"/>
                    <a:pt x="10926" y="3509"/>
                  </a:cubicBezTo>
                  <a:cubicBezTo>
                    <a:pt x="10881" y="3428"/>
                    <a:pt x="10887" y="3280"/>
                    <a:pt x="10891" y="3139"/>
                  </a:cubicBezTo>
                  <a:cubicBezTo>
                    <a:pt x="10899" y="2930"/>
                    <a:pt x="10907" y="2694"/>
                    <a:pt x="10775" y="2513"/>
                  </a:cubicBezTo>
                  <a:cubicBezTo>
                    <a:pt x="10643" y="2332"/>
                    <a:pt x="10418" y="2267"/>
                    <a:pt x="10216" y="2208"/>
                  </a:cubicBezTo>
                  <a:cubicBezTo>
                    <a:pt x="10082" y="2170"/>
                    <a:pt x="9940" y="2129"/>
                    <a:pt x="9875" y="2064"/>
                  </a:cubicBezTo>
                  <a:cubicBezTo>
                    <a:pt x="9812" y="1997"/>
                    <a:pt x="9771" y="1859"/>
                    <a:pt x="9730" y="1722"/>
                  </a:cubicBezTo>
                  <a:cubicBezTo>
                    <a:pt x="9671" y="1523"/>
                    <a:pt x="9606" y="1295"/>
                    <a:pt x="9425" y="1163"/>
                  </a:cubicBezTo>
                  <a:cubicBezTo>
                    <a:pt x="9288" y="1063"/>
                    <a:pt x="9119" y="1044"/>
                    <a:pt x="8955" y="1044"/>
                  </a:cubicBezTo>
                  <a:cubicBezTo>
                    <a:pt x="8903" y="1044"/>
                    <a:pt x="8851" y="1046"/>
                    <a:pt x="8801" y="1047"/>
                  </a:cubicBezTo>
                  <a:cubicBezTo>
                    <a:pt x="8755" y="1049"/>
                    <a:pt x="8708" y="1050"/>
                    <a:pt x="8663" y="1050"/>
                  </a:cubicBezTo>
                  <a:cubicBezTo>
                    <a:pt x="8570" y="1050"/>
                    <a:pt x="8485" y="1044"/>
                    <a:pt x="8429" y="1015"/>
                  </a:cubicBezTo>
                  <a:cubicBezTo>
                    <a:pt x="8348" y="974"/>
                    <a:pt x="8267" y="854"/>
                    <a:pt x="8187" y="736"/>
                  </a:cubicBezTo>
                  <a:cubicBezTo>
                    <a:pt x="8071" y="564"/>
                    <a:pt x="7937" y="366"/>
                    <a:pt x="7724" y="297"/>
                  </a:cubicBezTo>
                  <a:cubicBezTo>
                    <a:pt x="7666" y="278"/>
                    <a:pt x="7608" y="271"/>
                    <a:pt x="7550" y="271"/>
                  </a:cubicBezTo>
                  <a:cubicBezTo>
                    <a:pt x="7394" y="271"/>
                    <a:pt x="7238" y="327"/>
                    <a:pt x="7096" y="379"/>
                  </a:cubicBezTo>
                  <a:cubicBezTo>
                    <a:pt x="6979" y="421"/>
                    <a:pt x="6859" y="465"/>
                    <a:pt x="6768" y="465"/>
                  </a:cubicBezTo>
                  <a:cubicBezTo>
                    <a:pt x="6755" y="465"/>
                    <a:pt x="6742" y="464"/>
                    <a:pt x="6730" y="462"/>
                  </a:cubicBezTo>
                  <a:cubicBezTo>
                    <a:pt x="6642" y="450"/>
                    <a:pt x="6528" y="360"/>
                    <a:pt x="6419" y="275"/>
                  </a:cubicBezTo>
                  <a:cubicBezTo>
                    <a:pt x="6254" y="145"/>
                    <a:pt x="6067" y="0"/>
                    <a:pt x="5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1"/>
            <p:cNvSpPr/>
            <p:nvPr/>
          </p:nvSpPr>
          <p:spPr>
            <a:xfrm>
              <a:off x="7003152" y="2848631"/>
              <a:ext cx="9654" cy="9654"/>
            </a:xfrm>
            <a:custGeom>
              <a:avLst/>
              <a:gdLst/>
              <a:ahLst/>
              <a:cxnLst/>
              <a:rect l="l" t="t" r="r" b="b"/>
              <a:pathLst>
                <a:path w="381" h="381" extrusionOk="0">
                  <a:moveTo>
                    <a:pt x="188" y="0"/>
                  </a:moveTo>
                  <a:cubicBezTo>
                    <a:pt x="84" y="0"/>
                    <a:pt x="0" y="85"/>
                    <a:pt x="0" y="189"/>
                  </a:cubicBezTo>
                  <a:cubicBezTo>
                    <a:pt x="0" y="295"/>
                    <a:pt x="86" y="380"/>
                    <a:pt x="190" y="380"/>
                  </a:cubicBezTo>
                  <a:cubicBezTo>
                    <a:pt x="295" y="380"/>
                    <a:pt x="381" y="295"/>
                    <a:pt x="381" y="189"/>
                  </a:cubicBezTo>
                  <a:cubicBezTo>
                    <a:pt x="381" y="85"/>
                    <a:pt x="295"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1"/>
            <p:cNvSpPr/>
            <p:nvPr/>
          </p:nvSpPr>
          <p:spPr>
            <a:xfrm>
              <a:off x="7023750" y="2848631"/>
              <a:ext cx="9704" cy="9654"/>
            </a:xfrm>
            <a:custGeom>
              <a:avLst/>
              <a:gdLst/>
              <a:ahLst/>
              <a:cxnLst/>
              <a:rect l="l" t="t" r="r" b="b"/>
              <a:pathLst>
                <a:path w="383" h="381" extrusionOk="0">
                  <a:moveTo>
                    <a:pt x="190" y="0"/>
                  </a:moveTo>
                  <a:cubicBezTo>
                    <a:pt x="86" y="0"/>
                    <a:pt x="1" y="85"/>
                    <a:pt x="1" y="189"/>
                  </a:cubicBezTo>
                  <a:cubicBezTo>
                    <a:pt x="3" y="295"/>
                    <a:pt x="88" y="380"/>
                    <a:pt x="194" y="380"/>
                  </a:cubicBezTo>
                  <a:cubicBezTo>
                    <a:pt x="298" y="380"/>
                    <a:pt x="383" y="295"/>
                    <a:pt x="383" y="189"/>
                  </a:cubicBezTo>
                  <a:cubicBezTo>
                    <a:pt x="383" y="85"/>
                    <a:pt x="298"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7" name="Google Shape;4737;p41"/>
          <p:cNvSpPr/>
          <p:nvPr/>
        </p:nvSpPr>
        <p:spPr>
          <a:xfrm>
            <a:off x="5014031" y="3428904"/>
            <a:ext cx="497776" cy="466497"/>
          </a:xfrm>
          <a:custGeom>
            <a:avLst/>
            <a:gdLst/>
            <a:ahLst/>
            <a:cxnLst/>
            <a:rect l="l" t="t" r="r" b="b"/>
            <a:pathLst>
              <a:path w="13018" h="12200" extrusionOk="0">
                <a:moveTo>
                  <a:pt x="5488" y="3439"/>
                </a:moveTo>
                <a:cubicBezTo>
                  <a:pt x="5608" y="3439"/>
                  <a:pt x="5703" y="3537"/>
                  <a:pt x="5703" y="3655"/>
                </a:cubicBezTo>
                <a:cubicBezTo>
                  <a:pt x="5703" y="3775"/>
                  <a:pt x="5608" y="3872"/>
                  <a:pt x="5488" y="3872"/>
                </a:cubicBezTo>
                <a:cubicBezTo>
                  <a:pt x="5368" y="3872"/>
                  <a:pt x="5272" y="3775"/>
                  <a:pt x="5272" y="3655"/>
                </a:cubicBezTo>
                <a:cubicBezTo>
                  <a:pt x="5272" y="3537"/>
                  <a:pt x="5368" y="3439"/>
                  <a:pt x="5488" y="3439"/>
                </a:cubicBezTo>
                <a:close/>
                <a:moveTo>
                  <a:pt x="7527" y="3439"/>
                </a:moveTo>
                <a:cubicBezTo>
                  <a:pt x="7645" y="3439"/>
                  <a:pt x="7742" y="3537"/>
                  <a:pt x="7742" y="3655"/>
                </a:cubicBezTo>
                <a:cubicBezTo>
                  <a:pt x="7742" y="3775"/>
                  <a:pt x="7645" y="3872"/>
                  <a:pt x="7527" y="3872"/>
                </a:cubicBezTo>
                <a:cubicBezTo>
                  <a:pt x="7407" y="3872"/>
                  <a:pt x="7309" y="3775"/>
                  <a:pt x="7309" y="3655"/>
                </a:cubicBezTo>
                <a:cubicBezTo>
                  <a:pt x="7309" y="3537"/>
                  <a:pt x="7407" y="3439"/>
                  <a:pt x="7527" y="3439"/>
                </a:cubicBezTo>
                <a:close/>
                <a:moveTo>
                  <a:pt x="6506" y="3236"/>
                </a:moveTo>
                <a:cubicBezTo>
                  <a:pt x="6738" y="3236"/>
                  <a:pt x="6927" y="3425"/>
                  <a:pt x="6927" y="3655"/>
                </a:cubicBezTo>
                <a:cubicBezTo>
                  <a:pt x="6927" y="3734"/>
                  <a:pt x="6903" y="3811"/>
                  <a:pt x="6866" y="3874"/>
                </a:cubicBezTo>
                <a:cubicBezTo>
                  <a:pt x="6746" y="3872"/>
                  <a:pt x="6626" y="3872"/>
                  <a:pt x="6506" y="3872"/>
                </a:cubicBezTo>
                <a:cubicBezTo>
                  <a:pt x="6386" y="3872"/>
                  <a:pt x="6268" y="3872"/>
                  <a:pt x="6148" y="3874"/>
                </a:cubicBezTo>
                <a:cubicBezTo>
                  <a:pt x="6108" y="3807"/>
                  <a:pt x="6087" y="3734"/>
                  <a:pt x="6087" y="3655"/>
                </a:cubicBezTo>
                <a:cubicBezTo>
                  <a:pt x="6087" y="3425"/>
                  <a:pt x="6276" y="3236"/>
                  <a:pt x="6506" y="3236"/>
                </a:cubicBezTo>
                <a:close/>
                <a:moveTo>
                  <a:pt x="1900" y="385"/>
                </a:moveTo>
                <a:cubicBezTo>
                  <a:pt x="1934" y="385"/>
                  <a:pt x="1968" y="391"/>
                  <a:pt x="2001" y="402"/>
                </a:cubicBezTo>
                <a:cubicBezTo>
                  <a:pt x="2078" y="430"/>
                  <a:pt x="2139" y="487"/>
                  <a:pt x="2174" y="560"/>
                </a:cubicBezTo>
                <a:lnTo>
                  <a:pt x="3762" y="4049"/>
                </a:lnTo>
                <a:cubicBezTo>
                  <a:pt x="3668" y="4061"/>
                  <a:pt x="3577" y="4076"/>
                  <a:pt x="3485" y="4090"/>
                </a:cubicBezTo>
                <a:lnTo>
                  <a:pt x="1643" y="827"/>
                </a:lnTo>
                <a:cubicBezTo>
                  <a:pt x="1603" y="756"/>
                  <a:pt x="1594" y="674"/>
                  <a:pt x="1617" y="595"/>
                </a:cubicBezTo>
                <a:cubicBezTo>
                  <a:pt x="1641" y="518"/>
                  <a:pt x="1694" y="453"/>
                  <a:pt x="1767" y="418"/>
                </a:cubicBezTo>
                <a:cubicBezTo>
                  <a:pt x="1810" y="396"/>
                  <a:pt x="1855" y="385"/>
                  <a:pt x="1900" y="385"/>
                </a:cubicBezTo>
                <a:close/>
                <a:moveTo>
                  <a:pt x="6512" y="4254"/>
                </a:moveTo>
                <a:cubicBezTo>
                  <a:pt x="8021" y="4254"/>
                  <a:pt x="9436" y="4403"/>
                  <a:pt x="10499" y="4667"/>
                </a:cubicBezTo>
                <a:cubicBezTo>
                  <a:pt x="11322" y="4873"/>
                  <a:pt x="11757" y="5108"/>
                  <a:pt x="11932" y="5299"/>
                </a:cubicBezTo>
                <a:lnTo>
                  <a:pt x="2235" y="5299"/>
                </a:lnTo>
                <a:cubicBezTo>
                  <a:pt x="2131" y="5299"/>
                  <a:pt x="2044" y="5387"/>
                  <a:pt x="2044" y="5491"/>
                </a:cubicBezTo>
                <a:cubicBezTo>
                  <a:pt x="2044" y="5594"/>
                  <a:pt x="2131" y="5682"/>
                  <a:pt x="2235" y="5682"/>
                </a:cubicBezTo>
                <a:lnTo>
                  <a:pt x="12636" y="5682"/>
                </a:lnTo>
                <a:cubicBezTo>
                  <a:pt x="12630" y="6613"/>
                  <a:pt x="12333" y="7526"/>
                  <a:pt x="11778" y="8325"/>
                </a:cubicBezTo>
                <a:cubicBezTo>
                  <a:pt x="11239" y="9097"/>
                  <a:pt x="10475" y="9740"/>
                  <a:pt x="9564" y="10189"/>
                </a:cubicBezTo>
                <a:lnTo>
                  <a:pt x="8954" y="10189"/>
                </a:lnTo>
                <a:cubicBezTo>
                  <a:pt x="8850" y="10189"/>
                  <a:pt x="8763" y="10276"/>
                  <a:pt x="8763" y="10380"/>
                </a:cubicBezTo>
                <a:cubicBezTo>
                  <a:pt x="8763" y="10484"/>
                  <a:pt x="8850" y="10571"/>
                  <a:pt x="8954" y="10571"/>
                </a:cubicBezTo>
                <a:lnTo>
                  <a:pt x="9373" y="10571"/>
                </a:lnTo>
                <a:lnTo>
                  <a:pt x="9373" y="11004"/>
                </a:lnTo>
                <a:lnTo>
                  <a:pt x="3642" y="11004"/>
                </a:lnTo>
                <a:lnTo>
                  <a:pt x="3642" y="10571"/>
                </a:lnTo>
                <a:lnTo>
                  <a:pt x="8139" y="10571"/>
                </a:lnTo>
                <a:cubicBezTo>
                  <a:pt x="8242" y="10571"/>
                  <a:pt x="8328" y="10484"/>
                  <a:pt x="8328" y="10380"/>
                </a:cubicBezTo>
                <a:cubicBezTo>
                  <a:pt x="8328" y="10276"/>
                  <a:pt x="8242" y="10189"/>
                  <a:pt x="8139" y="10189"/>
                </a:cubicBezTo>
                <a:lnTo>
                  <a:pt x="3453" y="10189"/>
                </a:lnTo>
                <a:cubicBezTo>
                  <a:pt x="2540" y="9740"/>
                  <a:pt x="1775" y="9097"/>
                  <a:pt x="1239" y="8325"/>
                </a:cubicBezTo>
                <a:cubicBezTo>
                  <a:pt x="686" y="7526"/>
                  <a:pt x="389" y="6613"/>
                  <a:pt x="385" y="5682"/>
                </a:cubicBezTo>
                <a:lnTo>
                  <a:pt x="1415" y="5682"/>
                </a:lnTo>
                <a:cubicBezTo>
                  <a:pt x="1521" y="5682"/>
                  <a:pt x="1607" y="5594"/>
                  <a:pt x="1607" y="5491"/>
                </a:cubicBezTo>
                <a:cubicBezTo>
                  <a:pt x="1607" y="5387"/>
                  <a:pt x="1521" y="5299"/>
                  <a:pt x="1415" y="5299"/>
                </a:cubicBezTo>
                <a:lnTo>
                  <a:pt x="1092" y="5299"/>
                </a:lnTo>
                <a:cubicBezTo>
                  <a:pt x="1267" y="5108"/>
                  <a:pt x="1702" y="4873"/>
                  <a:pt x="2523" y="4667"/>
                </a:cubicBezTo>
                <a:cubicBezTo>
                  <a:pt x="3587" y="4401"/>
                  <a:pt x="5002" y="4254"/>
                  <a:pt x="6512" y="4254"/>
                </a:cubicBezTo>
                <a:close/>
                <a:moveTo>
                  <a:pt x="11396" y="11386"/>
                </a:moveTo>
                <a:cubicBezTo>
                  <a:pt x="11404" y="11386"/>
                  <a:pt x="11410" y="11390"/>
                  <a:pt x="11410" y="11398"/>
                </a:cubicBezTo>
                <a:lnTo>
                  <a:pt x="11410" y="11805"/>
                </a:lnTo>
                <a:cubicBezTo>
                  <a:pt x="11410" y="11813"/>
                  <a:pt x="11404" y="11817"/>
                  <a:pt x="11396" y="11817"/>
                </a:cubicBezTo>
                <a:lnTo>
                  <a:pt x="1617" y="11817"/>
                </a:lnTo>
                <a:cubicBezTo>
                  <a:pt x="1611" y="11817"/>
                  <a:pt x="1605" y="11813"/>
                  <a:pt x="1605" y="11805"/>
                </a:cubicBezTo>
                <a:lnTo>
                  <a:pt x="1605" y="11398"/>
                </a:lnTo>
                <a:cubicBezTo>
                  <a:pt x="1605" y="11390"/>
                  <a:pt x="1611" y="11386"/>
                  <a:pt x="1617" y="11386"/>
                </a:cubicBezTo>
                <a:close/>
                <a:moveTo>
                  <a:pt x="1910" y="1"/>
                </a:moveTo>
                <a:cubicBezTo>
                  <a:pt x="1803" y="1"/>
                  <a:pt x="1697" y="26"/>
                  <a:pt x="1600" y="75"/>
                </a:cubicBezTo>
                <a:cubicBezTo>
                  <a:pt x="1434" y="158"/>
                  <a:pt x="1312" y="302"/>
                  <a:pt x="1259" y="483"/>
                </a:cubicBezTo>
                <a:cubicBezTo>
                  <a:pt x="1206" y="662"/>
                  <a:pt x="1226" y="849"/>
                  <a:pt x="1318" y="1012"/>
                </a:cubicBezTo>
                <a:lnTo>
                  <a:pt x="3091" y="4153"/>
                </a:lnTo>
                <a:cubicBezTo>
                  <a:pt x="2861" y="4198"/>
                  <a:pt x="2641" y="4242"/>
                  <a:pt x="2436" y="4295"/>
                </a:cubicBezTo>
                <a:cubicBezTo>
                  <a:pt x="1391" y="4557"/>
                  <a:pt x="793" y="4893"/>
                  <a:pt x="655" y="5299"/>
                </a:cubicBezTo>
                <a:lnTo>
                  <a:pt x="192" y="5299"/>
                </a:lnTo>
                <a:cubicBezTo>
                  <a:pt x="88" y="5299"/>
                  <a:pt x="0" y="5385"/>
                  <a:pt x="0" y="5491"/>
                </a:cubicBezTo>
                <a:lnTo>
                  <a:pt x="0" y="5665"/>
                </a:lnTo>
                <a:cubicBezTo>
                  <a:pt x="0" y="6682"/>
                  <a:pt x="320" y="7676"/>
                  <a:pt x="923" y="8542"/>
                </a:cubicBezTo>
                <a:cubicBezTo>
                  <a:pt x="1493" y="9361"/>
                  <a:pt x="2302" y="10045"/>
                  <a:pt x="3261" y="10522"/>
                </a:cubicBezTo>
                <a:lnTo>
                  <a:pt x="3261" y="11004"/>
                </a:lnTo>
                <a:lnTo>
                  <a:pt x="1619" y="11004"/>
                </a:lnTo>
                <a:cubicBezTo>
                  <a:pt x="1401" y="11004"/>
                  <a:pt x="1226" y="11183"/>
                  <a:pt x="1226" y="11398"/>
                </a:cubicBezTo>
                <a:lnTo>
                  <a:pt x="1226" y="11805"/>
                </a:lnTo>
                <a:cubicBezTo>
                  <a:pt x="1226" y="12025"/>
                  <a:pt x="1403" y="12199"/>
                  <a:pt x="1619" y="12199"/>
                </a:cubicBezTo>
                <a:lnTo>
                  <a:pt x="11398" y="12199"/>
                </a:lnTo>
                <a:cubicBezTo>
                  <a:pt x="11617" y="12199"/>
                  <a:pt x="11792" y="12021"/>
                  <a:pt x="11792" y="11805"/>
                </a:cubicBezTo>
                <a:lnTo>
                  <a:pt x="11792" y="11398"/>
                </a:lnTo>
                <a:cubicBezTo>
                  <a:pt x="11792" y="11181"/>
                  <a:pt x="11615" y="11004"/>
                  <a:pt x="11398" y="11004"/>
                </a:cubicBezTo>
                <a:lnTo>
                  <a:pt x="9757" y="11004"/>
                </a:lnTo>
                <a:lnTo>
                  <a:pt x="9757" y="10522"/>
                </a:lnTo>
                <a:cubicBezTo>
                  <a:pt x="10717" y="10045"/>
                  <a:pt x="11526" y="9361"/>
                  <a:pt x="12095" y="8542"/>
                </a:cubicBezTo>
                <a:cubicBezTo>
                  <a:pt x="12697" y="7676"/>
                  <a:pt x="13018" y="6682"/>
                  <a:pt x="13018" y="5665"/>
                </a:cubicBezTo>
                <a:lnTo>
                  <a:pt x="13018" y="5491"/>
                </a:lnTo>
                <a:cubicBezTo>
                  <a:pt x="13012" y="5387"/>
                  <a:pt x="12928" y="5299"/>
                  <a:pt x="12823" y="5299"/>
                </a:cubicBezTo>
                <a:lnTo>
                  <a:pt x="12369" y="5299"/>
                </a:lnTo>
                <a:cubicBezTo>
                  <a:pt x="12229" y="4895"/>
                  <a:pt x="11633" y="4557"/>
                  <a:pt x="10588" y="4295"/>
                </a:cubicBezTo>
                <a:cubicBezTo>
                  <a:pt x="9875" y="4118"/>
                  <a:pt x="9005" y="3990"/>
                  <a:pt x="8059" y="3925"/>
                </a:cubicBezTo>
                <a:cubicBezTo>
                  <a:pt x="8100" y="3844"/>
                  <a:pt x="8122" y="3752"/>
                  <a:pt x="8122" y="3655"/>
                </a:cubicBezTo>
                <a:cubicBezTo>
                  <a:pt x="8122" y="3325"/>
                  <a:pt x="7854" y="3059"/>
                  <a:pt x="7527" y="3059"/>
                </a:cubicBezTo>
                <a:cubicBezTo>
                  <a:pt x="7386" y="3059"/>
                  <a:pt x="7258" y="3106"/>
                  <a:pt x="7157" y="3185"/>
                </a:cubicBezTo>
                <a:cubicBezTo>
                  <a:pt x="7012" y="2984"/>
                  <a:pt x="6777" y="2852"/>
                  <a:pt x="6510" y="2852"/>
                </a:cubicBezTo>
                <a:cubicBezTo>
                  <a:pt x="6242" y="2852"/>
                  <a:pt x="6006" y="2984"/>
                  <a:pt x="5862" y="3185"/>
                </a:cubicBezTo>
                <a:cubicBezTo>
                  <a:pt x="5760" y="3104"/>
                  <a:pt x="5630" y="3059"/>
                  <a:pt x="5494" y="3059"/>
                </a:cubicBezTo>
                <a:cubicBezTo>
                  <a:pt x="5162" y="3059"/>
                  <a:pt x="4896" y="3327"/>
                  <a:pt x="4896" y="3655"/>
                </a:cubicBezTo>
                <a:cubicBezTo>
                  <a:pt x="4896" y="3752"/>
                  <a:pt x="4918" y="3844"/>
                  <a:pt x="4959" y="3925"/>
                </a:cubicBezTo>
                <a:cubicBezTo>
                  <a:pt x="4685" y="3943"/>
                  <a:pt x="4418" y="3968"/>
                  <a:pt x="4162" y="3996"/>
                </a:cubicBezTo>
                <a:lnTo>
                  <a:pt x="2525" y="398"/>
                </a:lnTo>
                <a:cubicBezTo>
                  <a:pt x="2448" y="227"/>
                  <a:pt x="2308" y="99"/>
                  <a:pt x="2131" y="38"/>
                </a:cubicBezTo>
                <a:cubicBezTo>
                  <a:pt x="2059" y="13"/>
                  <a:pt x="1984" y="1"/>
                  <a:pt x="19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8" name="Google Shape;4738;p41"/>
          <p:cNvGrpSpPr/>
          <p:nvPr/>
        </p:nvGrpSpPr>
        <p:grpSpPr>
          <a:xfrm>
            <a:off x="5014039" y="2050395"/>
            <a:ext cx="497762" cy="404114"/>
            <a:chOff x="2661265" y="2786657"/>
            <a:chExt cx="329818" cy="267767"/>
          </a:xfrm>
        </p:grpSpPr>
        <p:sp>
          <p:nvSpPr>
            <p:cNvPr id="4739" name="Google Shape;4739;p41"/>
            <p:cNvSpPr/>
            <p:nvPr/>
          </p:nvSpPr>
          <p:spPr>
            <a:xfrm>
              <a:off x="2661265" y="2786657"/>
              <a:ext cx="329818" cy="267767"/>
            </a:xfrm>
            <a:custGeom>
              <a:avLst/>
              <a:gdLst/>
              <a:ahLst/>
              <a:cxnLst/>
              <a:rect l="l" t="t" r="r" b="b"/>
              <a:pathLst>
                <a:path w="13017" h="10568" extrusionOk="0">
                  <a:moveTo>
                    <a:pt x="4483" y="383"/>
                  </a:moveTo>
                  <a:lnTo>
                    <a:pt x="4483" y="2039"/>
                  </a:lnTo>
                  <a:lnTo>
                    <a:pt x="3644" y="2039"/>
                  </a:lnTo>
                  <a:lnTo>
                    <a:pt x="3644" y="2025"/>
                  </a:lnTo>
                  <a:cubicBezTo>
                    <a:pt x="3644" y="1922"/>
                    <a:pt x="3556" y="1836"/>
                    <a:pt x="3453" y="1836"/>
                  </a:cubicBezTo>
                  <a:cubicBezTo>
                    <a:pt x="3349" y="1836"/>
                    <a:pt x="3262" y="1922"/>
                    <a:pt x="3262" y="2025"/>
                  </a:cubicBezTo>
                  <a:lnTo>
                    <a:pt x="3262" y="2228"/>
                  </a:lnTo>
                  <a:cubicBezTo>
                    <a:pt x="3262" y="2334"/>
                    <a:pt x="3349" y="2420"/>
                    <a:pt x="3453" y="2420"/>
                  </a:cubicBezTo>
                  <a:lnTo>
                    <a:pt x="4675" y="2420"/>
                  </a:lnTo>
                  <a:cubicBezTo>
                    <a:pt x="4778" y="2420"/>
                    <a:pt x="4866" y="2334"/>
                    <a:pt x="4866" y="2228"/>
                  </a:cubicBezTo>
                  <a:lnTo>
                    <a:pt x="4866" y="1198"/>
                  </a:lnTo>
                  <a:lnTo>
                    <a:pt x="8661" y="1198"/>
                  </a:lnTo>
                  <a:lnTo>
                    <a:pt x="6027" y="3668"/>
                  </a:lnTo>
                  <a:lnTo>
                    <a:pt x="769" y="3668"/>
                  </a:lnTo>
                  <a:lnTo>
                    <a:pt x="2532" y="1198"/>
                  </a:lnTo>
                  <a:lnTo>
                    <a:pt x="3262" y="1198"/>
                  </a:lnTo>
                  <a:lnTo>
                    <a:pt x="3262" y="1210"/>
                  </a:lnTo>
                  <a:cubicBezTo>
                    <a:pt x="3262" y="1314"/>
                    <a:pt x="3349" y="1401"/>
                    <a:pt x="3453" y="1401"/>
                  </a:cubicBezTo>
                  <a:cubicBezTo>
                    <a:pt x="3556" y="1401"/>
                    <a:pt x="3644" y="1314"/>
                    <a:pt x="3644" y="1210"/>
                  </a:cubicBezTo>
                  <a:lnTo>
                    <a:pt x="3644" y="383"/>
                  </a:lnTo>
                  <a:close/>
                  <a:moveTo>
                    <a:pt x="3467" y="4861"/>
                  </a:moveTo>
                  <a:lnTo>
                    <a:pt x="3467" y="6518"/>
                  </a:lnTo>
                  <a:lnTo>
                    <a:pt x="2424" y="6518"/>
                  </a:lnTo>
                  <a:lnTo>
                    <a:pt x="2424" y="4861"/>
                  </a:lnTo>
                  <a:close/>
                  <a:moveTo>
                    <a:pt x="9170" y="4861"/>
                  </a:moveTo>
                  <a:lnTo>
                    <a:pt x="9170" y="6518"/>
                  </a:lnTo>
                  <a:lnTo>
                    <a:pt x="8127" y="6518"/>
                  </a:lnTo>
                  <a:lnTo>
                    <a:pt x="8127" y="4861"/>
                  </a:lnTo>
                  <a:close/>
                  <a:moveTo>
                    <a:pt x="9361" y="1064"/>
                  </a:moveTo>
                  <a:lnTo>
                    <a:pt x="12024" y="3558"/>
                  </a:lnTo>
                  <a:lnTo>
                    <a:pt x="12024" y="6518"/>
                  </a:lnTo>
                  <a:lnTo>
                    <a:pt x="10979" y="6518"/>
                  </a:lnTo>
                  <a:lnTo>
                    <a:pt x="10979" y="4672"/>
                  </a:lnTo>
                  <a:cubicBezTo>
                    <a:pt x="10979" y="4566"/>
                    <a:pt x="10894" y="4481"/>
                    <a:pt x="10790" y="4481"/>
                  </a:cubicBezTo>
                  <a:lnTo>
                    <a:pt x="7938" y="4481"/>
                  </a:lnTo>
                  <a:cubicBezTo>
                    <a:pt x="7834" y="4481"/>
                    <a:pt x="7746" y="4566"/>
                    <a:pt x="7746" y="4672"/>
                  </a:cubicBezTo>
                  <a:lnTo>
                    <a:pt x="7746" y="6518"/>
                  </a:lnTo>
                  <a:lnTo>
                    <a:pt x="6704" y="6518"/>
                  </a:lnTo>
                  <a:lnTo>
                    <a:pt x="6704" y="3558"/>
                  </a:lnTo>
                  <a:lnTo>
                    <a:pt x="9361" y="1064"/>
                  </a:lnTo>
                  <a:close/>
                  <a:moveTo>
                    <a:pt x="4894" y="4865"/>
                  </a:moveTo>
                  <a:lnTo>
                    <a:pt x="4894" y="6520"/>
                  </a:lnTo>
                  <a:lnTo>
                    <a:pt x="3849" y="6520"/>
                  </a:lnTo>
                  <a:lnTo>
                    <a:pt x="3849" y="4865"/>
                  </a:lnTo>
                  <a:close/>
                  <a:moveTo>
                    <a:pt x="10599" y="4865"/>
                  </a:moveTo>
                  <a:lnTo>
                    <a:pt x="10599" y="6520"/>
                  </a:lnTo>
                  <a:lnTo>
                    <a:pt x="9554" y="6520"/>
                  </a:lnTo>
                  <a:lnTo>
                    <a:pt x="9554" y="4865"/>
                  </a:lnTo>
                  <a:close/>
                  <a:moveTo>
                    <a:pt x="3467" y="7716"/>
                  </a:moveTo>
                  <a:lnTo>
                    <a:pt x="3467" y="8964"/>
                  </a:lnTo>
                  <a:lnTo>
                    <a:pt x="2424" y="8964"/>
                  </a:lnTo>
                  <a:lnTo>
                    <a:pt x="2424" y="7716"/>
                  </a:lnTo>
                  <a:close/>
                  <a:moveTo>
                    <a:pt x="4894" y="7716"/>
                  </a:moveTo>
                  <a:lnTo>
                    <a:pt x="4894" y="8964"/>
                  </a:lnTo>
                  <a:lnTo>
                    <a:pt x="3849" y="8964"/>
                  </a:lnTo>
                  <a:lnTo>
                    <a:pt x="3849" y="7716"/>
                  </a:lnTo>
                  <a:close/>
                  <a:moveTo>
                    <a:pt x="6319" y="3916"/>
                  </a:moveTo>
                  <a:lnTo>
                    <a:pt x="6319" y="8964"/>
                  </a:lnTo>
                  <a:lnTo>
                    <a:pt x="5274" y="8964"/>
                  </a:lnTo>
                  <a:lnTo>
                    <a:pt x="5274" y="7524"/>
                  </a:lnTo>
                  <a:cubicBezTo>
                    <a:pt x="5274" y="7421"/>
                    <a:pt x="5189" y="7335"/>
                    <a:pt x="5083" y="7335"/>
                  </a:cubicBezTo>
                  <a:lnTo>
                    <a:pt x="2233" y="7335"/>
                  </a:lnTo>
                  <a:cubicBezTo>
                    <a:pt x="2129" y="7335"/>
                    <a:pt x="2042" y="7421"/>
                    <a:pt x="2042" y="7524"/>
                  </a:cubicBezTo>
                  <a:lnTo>
                    <a:pt x="2042" y="8964"/>
                  </a:lnTo>
                  <a:lnTo>
                    <a:pt x="997" y="8964"/>
                  </a:lnTo>
                  <a:lnTo>
                    <a:pt x="997" y="6900"/>
                  </a:lnTo>
                  <a:lnTo>
                    <a:pt x="5697" y="6900"/>
                  </a:lnTo>
                  <a:cubicBezTo>
                    <a:pt x="5801" y="6900"/>
                    <a:pt x="5886" y="6813"/>
                    <a:pt x="5886" y="6709"/>
                  </a:cubicBezTo>
                  <a:cubicBezTo>
                    <a:pt x="5886" y="6606"/>
                    <a:pt x="5801" y="6518"/>
                    <a:pt x="5697" y="6518"/>
                  </a:cubicBezTo>
                  <a:lnTo>
                    <a:pt x="5274" y="6518"/>
                  </a:lnTo>
                  <a:lnTo>
                    <a:pt x="5274" y="4672"/>
                  </a:lnTo>
                  <a:cubicBezTo>
                    <a:pt x="5274" y="4566"/>
                    <a:pt x="5189" y="4481"/>
                    <a:pt x="5083" y="4481"/>
                  </a:cubicBezTo>
                  <a:lnTo>
                    <a:pt x="2233" y="4481"/>
                  </a:lnTo>
                  <a:cubicBezTo>
                    <a:pt x="2129" y="4481"/>
                    <a:pt x="2042" y="4566"/>
                    <a:pt x="2042" y="4672"/>
                  </a:cubicBezTo>
                  <a:lnTo>
                    <a:pt x="2042" y="6518"/>
                  </a:lnTo>
                  <a:lnTo>
                    <a:pt x="997" y="6518"/>
                  </a:lnTo>
                  <a:lnTo>
                    <a:pt x="997" y="4048"/>
                  </a:lnTo>
                  <a:lnTo>
                    <a:pt x="6104" y="4048"/>
                  </a:lnTo>
                  <a:cubicBezTo>
                    <a:pt x="6155" y="4048"/>
                    <a:pt x="6199" y="4028"/>
                    <a:pt x="6232" y="3997"/>
                  </a:cubicBezTo>
                  <a:lnTo>
                    <a:pt x="6319" y="3916"/>
                  </a:lnTo>
                  <a:close/>
                  <a:moveTo>
                    <a:pt x="12024" y="6900"/>
                  </a:moveTo>
                  <a:lnTo>
                    <a:pt x="12024" y="8964"/>
                  </a:lnTo>
                  <a:lnTo>
                    <a:pt x="10979" y="8964"/>
                  </a:lnTo>
                  <a:lnTo>
                    <a:pt x="10979" y="7524"/>
                  </a:lnTo>
                  <a:cubicBezTo>
                    <a:pt x="10979" y="7421"/>
                    <a:pt x="10894" y="7333"/>
                    <a:pt x="10790" y="7333"/>
                  </a:cubicBezTo>
                  <a:lnTo>
                    <a:pt x="7938" y="7333"/>
                  </a:lnTo>
                  <a:cubicBezTo>
                    <a:pt x="7834" y="7333"/>
                    <a:pt x="7746" y="7421"/>
                    <a:pt x="7746" y="7524"/>
                  </a:cubicBezTo>
                  <a:lnTo>
                    <a:pt x="7746" y="8964"/>
                  </a:lnTo>
                  <a:lnTo>
                    <a:pt x="6704" y="8964"/>
                  </a:lnTo>
                  <a:lnTo>
                    <a:pt x="6704" y="6900"/>
                  </a:lnTo>
                  <a:close/>
                  <a:moveTo>
                    <a:pt x="6321" y="9344"/>
                  </a:moveTo>
                  <a:lnTo>
                    <a:pt x="6321" y="10186"/>
                  </a:lnTo>
                  <a:lnTo>
                    <a:pt x="997" y="10186"/>
                  </a:lnTo>
                  <a:lnTo>
                    <a:pt x="997" y="9344"/>
                  </a:lnTo>
                  <a:close/>
                  <a:moveTo>
                    <a:pt x="7744" y="9344"/>
                  </a:moveTo>
                  <a:lnTo>
                    <a:pt x="7744" y="10186"/>
                  </a:lnTo>
                  <a:lnTo>
                    <a:pt x="6699" y="10186"/>
                  </a:lnTo>
                  <a:lnTo>
                    <a:pt x="6699" y="9344"/>
                  </a:lnTo>
                  <a:close/>
                  <a:moveTo>
                    <a:pt x="9170" y="7716"/>
                  </a:moveTo>
                  <a:lnTo>
                    <a:pt x="9170" y="10186"/>
                  </a:lnTo>
                  <a:lnTo>
                    <a:pt x="8127" y="10186"/>
                  </a:lnTo>
                  <a:lnTo>
                    <a:pt x="8127" y="7716"/>
                  </a:lnTo>
                  <a:close/>
                  <a:moveTo>
                    <a:pt x="10597" y="7716"/>
                  </a:moveTo>
                  <a:lnTo>
                    <a:pt x="10597" y="9155"/>
                  </a:lnTo>
                  <a:lnTo>
                    <a:pt x="10597" y="10186"/>
                  </a:lnTo>
                  <a:lnTo>
                    <a:pt x="9552" y="10186"/>
                  </a:lnTo>
                  <a:lnTo>
                    <a:pt x="9552" y="7716"/>
                  </a:lnTo>
                  <a:close/>
                  <a:moveTo>
                    <a:pt x="12024" y="9344"/>
                  </a:moveTo>
                  <a:lnTo>
                    <a:pt x="12024" y="10186"/>
                  </a:lnTo>
                  <a:lnTo>
                    <a:pt x="10979" y="10186"/>
                  </a:lnTo>
                  <a:lnTo>
                    <a:pt x="10979" y="9344"/>
                  </a:lnTo>
                  <a:close/>
                  <a:moveTo>
                    <a:pt x="3249" y="0"/>
                  </a:moveTo>
                  <a:cubicBezTo>
                    <a:pt x="3144" y="0"/>
                    <a:pt x="3058" y="88"/>
                    <a:pt x="3058" y="191"/>
                  </a:cubicBezTo>
                  <a:cubicBezTo>
                    <a:pt x="3058" y="295"/>
                    <a:pt x="3144" y="383"/>
                    <a:pt x="3249" y="383"/>
                  </a:cubicBezTo>
                  <a:lnTo>
                    <a:pt x="3262" y="383"/>
                  </a:lnTo>
                  <a:lnTo>
                    <a:pt x="3262" y="816"/>
                  </a:lnTo>
                  <a:lnTo>
                    <a:pt x="2432" y="816"/>
                  </a:lnTo>
                  <a:cubicBezTo>
                    <a:pt x="2371" y="816"/>
                    <a:pt x="2314" y="846"/>
                    <a:pt x="2278" y="895"/>
                  </a:cubicBezTo>
                  <a:lnTo>
                    <a:pt x="241" y="3747"/>
                  </a:lnTo>
                  <a:cubicBezTo>
                    <a:pt x="200" y="3804"/>
                    <a:pt x="192" y="3881"/>
                    <a:pt x="224" y="3944"/>
                  </a:cubicBezTo>
                  <a:cubicBezTo>
                    <a:pt x="259" y="4007"/>
                    <a:pt x="324" y="4048"/>
                    <a:pt x="395" y="4048"/>
                  </a:cubicBezTo>
                  <a:lnTo>
                    <a:pt x="611" y="4048"/>
                  </a:lnTo>
                  <a:lnTo>
                    <a:pt x="611" y="10186"/>
                  </a:lnTo>
                  <a:lnTo>
                    <a:pt x="192" y="10186"/>
                  </a:lnTo>
                  <a:cubicBezTo>
                    <a:pt x="88" y="10186"/>
                    <a:pt x="1" y="10273"/>
                    <a:pt x="1" y="10377"/>
                  </a:cubicBezTo>
                  <a:cubicBezTo>
                    <a:pt x="1" y="10480"/>
                    <a:pt x="88" y="10568"/>
                    <a:pt x="192" y="10568"/>
                  </a:cubicBezTo>
                  <a:lnTo>
                    <a:pt x="12823" y="10568"/>
                  </a:lnTo>
                  <a:cubicBezTo>
                    <a:pt x="12927" y="10568"/>
                    <a:pt x="13012" y="10480"/>
                    <a:pt x="13012" y="10377"/>
                  </a:cubicBezTo>
                  <a:cubicBezTo>
                    <a:pt x="13016" y="10273"/>
                    <a:pt x="12931" y="10186"/>
                    <a:pt x="12825" y="10186"/>
                  </a:cubicBezTo>
                  <a:lnTo>
                    <a:pt x="12406" y="10186"/>
                  </a:lnTo>
                  <a:lnTo>
                    <a:pt x="12406" y="3916"/>
                  </a:lnTo>
                  <a:lnTo>
                    <a:pt x="12492" y="3997"/>
                  </a:lnTo>
                  <a:cubicBezTo>
                    <a:pt x="12528" y="4034"/>
                    <a:pt x="12575" y="4048"/>
                    <a:pt x="12622" y="4048"/>
                  </a:cubicBezTo>
                  <a:cubicBezTo>
                    <a:pt x="12672" y="4048"/>
                    <a:pt x="12723" y="4028"/>
                    <a:pt x="12762" y="3987"/>
                  </a:cubicBezTo>
                  <a:cubicBezTo>
                    <a:pt x="12833" y="3912"/>
                    <a:pt x="12829" y="3790"/>
                    <a:pt x="12754" y="3719"/>
                  </a:cubicBezTo>
                  <a:lnTo>
                    <a:pt x="9493" y="663"/>
                  </a:lnTo>
                  <a:cubicBezTo>
                    <a:pt x="9456" y="630"/>
                    <a:pt x="9409" y="613"/>
                    <a:pt x="9362" y="613"/>
                  </a:cubicBezTo>
                  <a:cubicBezTo>
                    <a:pt x="9315" y="613"/>
                    <a:pt x="9268" y="630"/>
                    <a:pt x="9231" y="663"/>
                  </a:cubicBezTo>
                  <a:lnTo>
                    <a:pt x="9068" y="816"/>
                  </a:lnTo>
                  <a:lnTo>
                    <a:pt x="4866" y="816"/>
                  </a:lnTo>
                  <a:lnTo>
                    <a:pt x="4866" y="383"/>
                  </a:lnTo>
                  <a:lnTo>
                    <a:pt x="4878" y="383"/>
                  </a:lnTo>
                  <a:cubicBezTo>
                    <a:pt x="4982" y="383"/>
                    <a:pt x="5069" y="295"/>
                    <a:pt x="5069" y="191"/>
                  </a:cubicBezTo>
                  <a:cubicBezTo>
                    <a:pt x="5069" y="88"/>
                    <a:pt x="4982" y="0"/>
                    <a:pt x="4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1"/>
            <p:cNvSpPr/>
            <p:nvPr/>
          </p:nvSpPr>
          <p:spPr>
            <a:xfrm>
              <a:off x="2878122" y="2843462"/>
              <a:ext cx="40667" cy="40565"/>
            </a:xfrm>
            <a:custGeom>
              <a:avLst/>
              <a:gdLst/>
              <a:ahLst/>
              <a:cxnLst/>
              <a:rect l="l" t="t" r="r" b="b"/>
              <a:pathLst>
                <a:path w="1605" h="1601" extrusionOk="0">
                  <a:moveTo>
                    <a:pt x="804" y="381"/>
                  </a:moveTo>
                  <a:cubicBezTo>
                    <a:pt x="1038" y="381"/>
                    <a:pt x="1225" y="570"/>
                    <a:pt x="1225" y="800"/>
                  </a:cubicBezTo>
                  <a:cubicBezTo>
                    <a:pt x="1225" y="1031"/>
                    <a:pt x="1035" y="1221"/>
                    <a:pt x="804" y="1221"/>
                  </a:cubicBezTo>
                  <a:cubicBezTo>
                    <a:pt x="574" y="1221"/>
                    <a:pt x="383" y="1031"/>
                    <a:pt x="383" y="800"/>
                  </a:cubicBezTo>
                  <a:cubicBezTo>
                    <a:pt x="383" y="570"/>
                    <a:pt x="570" y="381"/>
                    <a:pt x="804" y="381"/>
                  </a:cubicBezTo>
                  <a:close/>
                  <a:moveTo>
                    <a:pt x="804" y="1"/>
                  </a:moveTo>
                  <a:cubicBezTo>
                    <a:pt x="361" y="1"/>
                    <a:pt x="1" y="359"/>
                    <a:pt x="1" y="800"/>
                  </a:cubicBezTo>
                  <a:cubicBezTo>
                    <a:pt x="1" y="1243"/>
                    <a:pt x="363" y="1601"/>
                    <a:pt x="804" y="1601"/>
                  </a:cubicBezTo>
                  <a:cubicBezTo>
                    <a:pt x="1247" y="1601"/>
                    <a:pt x="1605" y="1241"/>
                    <a:pt x="1605" y="800"/>
                  </a:cubicBezTo>
                  <a:cubicBezTo>
                    <a:pt x="1605" y="359"/>
                    <a:pt x="1245" y="1"/>
                    <a:pt x="8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44"/>
        <p:cNvGrpSpPr/>
        <p:nvPr/>
      </p:nvGrpSpPr>
      <p:grpSpPr>
        <a:xfrm>
          <a:off x="0" y="0"/>
          <a:ext cx="0" cy="0"/>
          <a:chOff x="0" y="0"/>
          <a:chExt cx="0" cy="0"/>
        </a:xfrm>
      </p:grpSpPr>
      <p:sp>
        <p:nvSpPr>
          <p:cNvPr id="4745" name="Google Shape;4745;p42"/>
          <p:cNvSpPr txBox="1">
            <a:spLocks noGrp="1"/>
          </p:cNvSpPr>
          <p:nvPr>
            <p:ph type="subTitle" idx="1"/>
          </p:nvPr>
        </p:nvSpPr>
        <p:spPr>
          <a:xfrm>
            <a:off x="720000" y="23306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smallest planet of them all</a:t>
            </a:r>
            <a:endParaRPr/>
          </a:p>
        </p:txBody>
      </p:sp>
      <p:sp>
        <p:nvSpPr>
          <p:cNvPr id="4746" name="Google Shape;4746;p42"/>
          <p:cNvSpPr txBox="1">
            <a:spLocks noGrp="1"/>
          </p:cNvSpPr>
          <p:nvPr>
            <p:ph type="subTitle" idx="2"/>
          </p:nvPr>
        </p:nvSpPr>
        <p:spPr>
          <a:xfrm>
            <a:off x="3419275" y="23306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high temperatures</a:t>
            </a:r>
            <a:endParaRPr/>
          </a:p>
        </p:txBody>
      </p:sp>
      <p:sp>
        <p:nvSpPr>
          <p:cNvPr id="4747" name="Google Shape;4747;p42"/>
          <p:cNvSpPr txBox="1">
            <a:spLocks noGrp="1"/>
          </p:cNvSpPr>
          <p:nvPr>
            <p:ph type="subTitle" idx="3"/>
          </p:nvPr>
        </p:nvSpPr>
        <p:spPr>
          <a:xfrm>
            <a:off x="2069637" y="3969000"/>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a:t>
            </a:r>
            <a:endParaRPr/>
          </a:p>
        </p:txBody>
      </p:sp>
      <p:sp>
        <p:nvSpPr>
          <p:cNvPr id="4748" name="Google Shape;4748;p42"/>
          <p:cNvSpPr txBox="1">
            <a:spLocks noGrp="1"/>
          </p:cNvSpPr>
          <p:nvPr>
            <p:ph type="subTitle" idx="4"/>
          </p:nvPr>
        </p:nvSpPr>
        <p:spPr>
          <a:xfrm>
            <a:off x="4768912" y="3969000"/>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in the Solar System</a:t>
            </a:r>
            <a:endParaRPr/>
          </a:p>
        </p:txBody>
      </p:sp>
      <p:sp>
        <p:nvSpPr>
          <p:cNvPr id="4749" name="Google Shape;4749;p42"/>
          <p:cNvSpPr txBox="1">
            <a:spLocks noGrp="1"/>
          </p:cNvSpPr>
          <p:nvPr>
            <p:ph type="subTitle" idx="5"/>
          </p:nvPr>
        </p:nvSpPr>
        <p:spPr>
          <a:xfrm>
            <a:off x="6118550" y="23306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Earth is the only planet known to harbor life</a:t>
            </a:r>
            <a:endParaRPr/>
          </a:p>
        </p:txBody>
      </p:sp>
      <p:sp>
        <p:nvSpPr>
          <p:cNvPr id="4750" name="Google Shape;4750;p42"/>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Examples</a:t>
            </a:r>
            <a:endParaRPr/>
          </a:p>
        </p:txBody>
      </p:sp>
      <p:sp>
        <p:nvSpPr>
          <p:cNvPr id="4751" name="Google Shape;4751;p42"/>
          <p:cNvSpPr txBox="1">
            <a:spLocks noGrp="1"/>
          </p:cNvSpPr>
          <p:nvPr>
            <p:ph type="subTitle" idx="6"/>
          </p:nvPr>
        </p:nvSpPr>
        <p:spPr>
          <a:xfrm>
            <a:off x="720000" y="2031125"/>
            <a:ext cx="23055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RECIPE A</a:t>
            </a:r>
            <a:endParaRPr/>
          </a:p>
        </p:txBody>
      </p:sp>
      <p:sp>
        <p:nvSpPr>
          <p:cNvPr id="4752" name="Google Shape;4752;p42"/>
          <p:cNvSpPr txBox="1">
            <a:spLocks noGrp="1"/>
          </p:cNvSpPr>
          <p:nvPr>
            <p:ph type="subTitle" idx="7"/>
          </p:nvPr>
        </p:nvSpPr>
        <p:spPr>
          <a:xfrm>
            <a:off x="3419275" y="2031125"/>
            <a:ext cx="23055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RECIPE B</a:t>
            </a:r>
            <a:endParaRPr/>
          </a:p>
        </p:txBody>
      </p:sp>
      <p:sp>
        <p:nvSpPr>
          <p:cNvPr id="4753" name="Google Shape;4753;p42"/>
          <p:cNvSpPr txBox="1">
            <a:spLocks noGrp="1"/>
          </p:cNvSpPr>
          <p:nvPr>
            <p:ph type="subTitle" idx="8"/>
          </p:nvPr>
        </p:nvSpPr>
        <p:spPr>
          <a:xfrm>
            <a:off x="6118550" y="2031125"/>
            <a:ext cx="23055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RECIPE C</a:t>
            </a:r>
            <a:endParaRPr/>
          </a:p>
        </p:txBody>
      </p:sp>
      <p:sp>
        <p:nvSpPr>
          <p:cNvPr id="4754" name="Google Shape;4754;p42"/>
          <p:cNvSpPr txBox="1">
            <a:spLocks noGrp="1"/>
          </p:cNvSpPr>
          <p:nvPr>
            <p:ph type="subTitle" idx="9"/>
          </p:nvPr>
        </p:nvSpPr>
        <p:spPr>
          <a:xfrm>
            <a:off x="2069638" y="3669300"/>
            <a:ext cx="23055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RECIPE D</a:t>
            </a:r>
            <a:endParaRPr/>
          </a:p>
        </p:txBody>
      </p:sp>
      <p:sp>
        <p:nvSpPr>
          <p:cNvPr id="4755" name="Google Shape;4755;p42"/>
          <p:cNvSpPr txBox="1">
            <a:spLocks noGrp="1"/>
          </p:cNvSpPr>
          <p:nvPr>
            <p:ph type="subTitle" idx="13"/>
          </p:nvPr>
        </p:nvSpPr>
        <p:spPr>
          <a:xfrm>
            <a:off x="4768913" y="3669300"/>
            <a:ext cx="23055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RECIPE E</a:t>
            </a:r>
            <a:endParaRPr/>
          </a:p>
        </p:txBody>
      </p:sp>
      <p:sp>
        <p:nvSpPr>
          <p:cNvPr id="4756" name="Google Shape;4756;p42"/>
          <p:cNvSpPr/>
          <p:nvPr/>
        </p:nvSpPr>
        <p:spPr>
          <a:xfrm>
            <a:off x="5743155" y="3113691"/>
            <a:ext cx="356989" cy="448347"/>
          </a:xfrm>
          <a:custGeom>
            <a:avLst/>
            <a:gdLst/>
            <a:ahLst/>
            <a:cxnLst/>
            <a:rect l="l" t="t" r="r" b="b"/>
            <a:pathLst>
              <a:path w="10355" h="13005" extrusionOk="0">
                <a:moveTo>
                  <a:pt x="5396" y="1196"/>
                </a:moveTo>
                <a:cubicBezTo>
                  <a:pt x="5554" y="1196"/>
                  <a:pt x="5709" y="1218"/>
                  <a:pt x="5854" y="1262"/>
                </a:cubicBezTo>
                <a:cubicBezTo>
                  <a:pt x="5695" y="1628"/>
                  <a:pt x="5380" y="1945"/>
                  <a:pt x="4980" y="2132"/>
                </a:cubicBezTo>
                <a:cubicBezTo>
                  <a:pt x="4731" y="2247"/>
                  <a:pt x="4464" y="2305"/>
                  <a:pt x="4208" y="2305"/>
                </a:cubicBezTo>
                <a:cubicBezTo>
                  <a:pt x="4050" y="2305"/>
                  <a:pt x="3896" y="2283"/>
                  <a:pt x="3752" y="2238"/>
                </a:cubicBezTo>
                <a:cubicBezTo>
                  <a:pt x="3906" y="1872"/>
                  <a:pt x="4225" y="1557"/>
                  <a:pt x="4626" y="1370"/>
                </a:cubicBezTo>
                <a:cubicBezTo>
                  <a:pt x="4874" y="1254"/>
                  <a:pt x="5140" y="1196"/>
                  <a:pt x="5396" y="1196"/>
                </a:cubicBezTo>
                <a:close/>
                <a:moveTo>
                  <a:pt x="8927" y="1825"/>
                </a:moveTo>
                <a:cubicBezTo>
                  <a:pt x="9057" y="1825"/>
                  <a:pt x="9189" y="1859"/>
                  <a:pt x="9324" y="1933"/>
                </a:cubicBezTo>
                <a:cubicBezTo>
                  <a:pt x="9908" y="2250"/>
                  <a:pt x="9826" y="2897"/>
                  <a:pt x="9635" y="3844"/>
                </a:cubicBezTo>
                <a:cubicBezTo>
                  <a:pt x="9588" y="4074"/>
                  <a:pt x="9546" y="4287"/>
                  <a:pt x="9521" y="4493"/>
                </a:cubicBezTo>
                <a:cubicBezTo>
                  <a:pt x="9479" y="4840"/>
                  <a:pt x="9497" y="5214"/>
                  <a:pt x="9521" y="5611"/>
                </a:cubicBezTo>
                <a:cubicBezTo>
                  <a:pt x="9562" y="6406"/>
                  <a:pt x="9607" y="7229"/>
                  <a:pt x="9180" y="8010"/>
                </a:cubicBezTo>
                <a:cubicBezTo>
                  <a:pt x="8771" y="8760"/>
                  <a:pt x="8094" y="9191"/>
                  <a:pt x="7265" y="9232"/>
                </a:cubicBezTo>
                <a:cubicBezTo>
                  <a:pt x="7126" y="8327"/>
                  <a:pt x="6667" y="7577"/>
                  <a:pt x="6252" y="6904"/>
                </a:cubicBezTo>
                <a:cubicBezTo>
                  <a:pt x="6018" y="6526"/>
                  <a:pt x="5801" y="6168"/>
                  <a:pt x="5661" y="5822"/>
                </a:cubicBezTo>
                <a:cubicBezTo>
                  <a:pt x="5622" y="5723"/>
                  <a:pt x="5581" y="5613"/>
                  <a:pt x="5537" y="5473"/>
                </a:cubicBezTo>
                <a:cubicBezTo>
                  <a:pt x="5509" y="5394"/>
                  <a:pt x="5434" y="5341"/>
                  <a:pt x="5353" y="5341"/>
                </a:cubicBezTo>
                <a:cubicBezTo>
                  <a:pt x="5334" y="5341"/>
                  <a:pt x="5314" y="5344"/>
                  <a:pt x="5295" y="5351"/>
                </a:cubicBezTo>
                <a:cubicBezTo>
                  <a:pt x="5195" y="5385"/>
                  <a:pt x="5140" y="5491"/>
                  <a:pt x="5173" y="5592"/>
                </a:cubicBezTo>
                <a:cubicBezTo>
                  <a:pt x="5222" y="5741"/>
                  <a:pt x="5264" y="5857"/>
                  <a:pt x="5305" y="5964"/>
                </a:cubicBezTo>
                <a:cubicBezTo>
                  <a:pt x="5455" y="6341"/>
                  <a:pt x="5683" y="6711"/>
                  <a:pt x="5925" y="7105"/>
                </a:cubicBezTo>
                <a:cubicBezTo>
                  <a:pt x="6415" y="7900"/>
                  <a:pt x="6921" y="8721"/>
                  <a:pt x="6921" y="9762"/>
                </a:cubicBezTo>
                <a:cubicBezTo>
                  <a:pt x="6921" y="10616"/>
                  <a:pt x="6594" y="11344"/>
                  <a:pt x="5976" y="11862"/>
                </a:cubicBezTo>
                <a:cubicBezTo>
                  <a:pt x="5386" y="12354"/>
                  <a:pt x="4561" y="12627"/>
                  <a:pt x="3650" y="12627"/>
                </a:cubicBezTo>
                <a:cubicBezTo>
                  <a:pt x="2741" y="12627"/>
                  <a:pt x="1914" y="12354"/>
                  <a:pt x="1324" y="11862"/>
                </a:cubicBezTo>
                <a:cubicBezTo>
                  <a:pt x="704" y="11344"/>
                  <a:pt x="379" y="10616"/>
                  <a:pt x="379" y="9762"/>
                </a:cubicBezTo>
                <a:cubicBezTo>
                  <a:pt x="379" y="8721"/>
                  <a:pt x="885" y="7898"/>
                  <a:pt x="1375" y="7105"/>
                </a:cubicBezTo>
                <a:cubicBezTo>
                  <a:pt x="1617" y="6711"/>
                  <a:pt x="1847" y="6341"/>
                  <a:pt x="1995" y="5964"/>
                </a:cubicBezTo>
                <a:cubicBezTo>
                  <a:pt x="2085" y="5741"/>
                  <a:pt x="2162" y="5497"/>
                  <a:pt x="2239" y="5239"/>
                </a:cubicBezTo>
                <a:cubicBezTo>
                  <a:pt x="2379" y="4785"/>
                  <a:pt x="2524" y="4318"/>
                  <a:pt x="2751" y="3972"/>
                </a:cubicBezTo>
                <a:cubicBezTo>
                  <a:pt x="2987" y="3608"/>
                  <a:pt x="3272" y="3437"/>
                  <a:pt x="3652" y="3437"/>
                </a:cubicBezTo>
                <a:cubicBezTo>
                  <a:pt x="4321" y="3437"/>
                  <a:pt x="4642" y="3972"/>
                  <a:pt x="4913" y="4769"/>
                </a:cubicBezTo>
                <a:cubicBezTo>
                  <a:pt x="4940" y="4849"/>
                  <a:pt x="5015" y="4899"/>
                  <a:pt x="5095" y="4899"/>
                </a:cubicBezTo>
                <a:cubicBezTo>
                  <a:pt x="5114" y="4899"/>
                  <a:pt x="5135" y="4896"/>
                  <a:pt x="5154" y="4889"/>
                </a:cubicBezTo>
                <a:cubicBezTo>
                  <a:pt x="5254" y="4857"/>
                  <a:pt x="5307" y="4747"/>
                  <a:pt x="5274" y="4647"/>
                </a:cubicBezTo>
                <a:cubicBezTo>
                  <a:pt x="5244" y="4554"/>
                  <a:pt x="5207" y="4462"/>
                  <a:pt x="5173" y="4369"/>
                </a:cubicBezTo>
                <a:cubicBezTo>
                  <a:pt x="5478" y="4137"/>
                  <a:pt x="5807" y="3946"/>
                  <a:pt x="6128" y="3763"/>
                </a:cubicBezTo>
                <a:cubicBezTo>
                  <a:pt x="6474" y="3566"/>
                  <a:pt x="6799" y="3379"/>
                  <a:pt x="7068" y="3155"/>
                </a:cubicBezTo>
                <a:cubicBezTo>
                  <a:pt x="7228" y="3023"/>
                  <a:pt x="7387" y="2870"/>
                  <a:pt x="7551" y="2708"/>
                </a:cubicBezTo>
                <a:cubicBezTo>
                  <a:pt x="8083" y="2192"/>
                  <a:pt x="8500" y="1825"/>
                  <a:pt x="8927" y="1825"/>
                </a:cubicBezTo>
                <a:close/>
                <a:moveTo>
                  <a:pt x="9254" y="1"/>
                </a:moveTo>
                <a:cubicBezTo>
                  <a:pt x="9216" y="1"/>
                  <a:pt x="9178" y="12"/>
                  <a:pt x="9145" y="34"/>
                </a:cubicBezTo>
                <a:cubicBezTo>
                  <a:pt x="9058" y="95"/>
                  <a:pt x="9038" y="215"/>
                  <a:pt x="9099" y="298"/>
                </a:cubicBezTo>
                <a:cubicBezTo>
                  <a:pt x="9101" y="303"/>
                  <a:pt x="9231" y="490"/>
                  <a:pt x="9312" y="756"/>
                </a:cubicBezTo>
                <a:cubicBezTo>
                  <a:pt x="9395" y="1030"/>
                  <a:pt x="9399" y="1285"/>
                  <a:pt x="9320" y="1514"/>
                </a:cubicBezTo>
                <a:cubicBezTo>
                  <a:pt x="9189" y="1467"/>
                  <a:pt x="9060" y="1446"/>
                  <a:pt x="8935" y="1446"/>
                </a:cubicBezTo>
                <a:cubicBezTo>
                  <a:pt x="8304" y="1446"/>
                  <a:pt x="7752" y="1982"/>
                  <a:pt x="7287" y="2433"/>
                </a:cubicBezTo>
                <a:cubicBezTo>
                  <a:pt x="7126" y="2592"/>
                  <a:pt x="6974" y="2738"/>
                  <a:pt x="6824" y="2860"/>
                </a:cubicBezTo>
                <a:cubicBezTo>
                  <a:pt x="6580" y="3063"/>
                  <a:pt x="6269" y="3242"/>
                  <a:pt x="5937" y="3429"/>
                </a:cubicBezTo>
                <a:cubicBezTo>
                  <a:pt x="5630" y="3606"/>
                  <a:pt x="5315" y="3785"/>
                  <a:pt x="5012" y="4007"/>
                </a:cubicBezTo>
                <a:cubicBezTo>
                  <a:pt x="4766" y="3525"/>
                  <a:pt x="4412" y="3130"/>
                  <a:pt x="3835" y="3063"/>
                </a:cubicBezTo>
                <a:cubicBezTo>
                  <a:pt x="3823" y="2911"/>
                  <a:pt x="3798" y="2767"/>
                  <a:pt x="3762" y="2632"/>
                </a:cubicBezTo>
                <a:lnTo>
                  <a:pt x="3762" y="2632"/>
                </a:lnTo>
                <a:cubicBezTo>
                  <a:pt x="3906" y="2665"/>
                  <a:pt x="4057" y="2683"/>
                  <a:pt x="4211" y="2683"/>
                </a:cubicBezTo>
                <a:cubicBezTo>
                  <a:pt x="4524" y="2683"/>
                  <a:pt x="4845" y="2614"/>
                  <a:pt x="5142" y="2474"/>
                </a:cubicBezTo>
                <a:cubicBezTo>
                  <a:pt x="5701" y="2216"/>
                  <a:pt x="6128" y="1738"/>
                  <a:pt x="6281" y="1199"/>
                </a:cubicBezTo>
                <a:cubicBezTo>
                  <a:pt x="6305" y="1108"/>
                  <a:pt x="6262" y="1010"/>
                  <a:pt x="6177" y="973"/>
                </a:cubicBezTo>
                <a:cubicBezTo>
                  <a:pt x="5937" y="865"/>
                  <a:pt x="5671" y="811"/>
                  <a:pt x="5397" y="811"/>
                </a:cubicBezTo>
                <a:cubicBezTo>
                  <a:pt x="5085" y="811"/>
                  <a:pt x="4765" y="881"/>
                  <a:pt x="4465" y="1018"/>
                </a:cubicBezTo>
                <a:cubicBezTo>
                  <a:pt x="4024" y="1224"/>
                  <a:pt x="3662" y="1565"/>
                  <a:pt x="3457" y="1966"/>
                </a:cubicBezTo>
                <a:cubicBezTo>
                  <a:pt x="3148" y="1498"/>
                  <a:pt x="2758" y="1260"/>
                  <a:pt x="2733" y="1244"/>
                </a:cubicBezTo>
                <a:cubicBezTo>
                  <a:pt x="2702" y="1226"/>
                  <a:pt x="2668" y="1217"/>
                  <a:pt x="2635" y="1217"/>
                </a:cubicBezTo>
                <a:cubicBezTo>
                  <a:pt x="2569" y="1217"/>
                  <a:pt x="2506" y="1250"/>
                  <a:pt x="2471" y="1311"/>
                </a:cubicBezTo>
                <a:cubicBezTo>
                  <a:pt x="2418" y="1402"/>
                  <a:pt x="2446" y="1518"/>
                  <a:pt x="2538" y="1573"/>
                </a:cubicBezTo>
                <a:cubicBezTo>
                  <a:pt x="2544" y="1577"/>
                  <a:pt x="3363" y="2081"/>
                  <a:pt x="3455" y="3063"/>
                </a:cubicBezTo>
                <a:cubicBezTo>
                  <a:pt x="3036" y="3118"/>
                  <a:pt x="2701" y="3346"/>
                  <a:pt x="2432" y="3761"/>
                </a:cubicBezTo>
                <a:cubicBezTo>
                  <a:pt x="2182" y="4151"/>
                  <a:pt x="2026" y="4645"/>
                  <a:pt x="1879" y="5123"/>
                </a:cubicBezTo>
                <a:cubicBezTo>
                  <a:pt x="1800" y="5375"/>
                  <a:pt x="1729" y="5611"/>
                  <a:pt x="1645" y="5818"/>
                </a:cubicBezTo>
                <a:cubicBezTo>
                  <a:pt x="1507" y="6164"/>
                  <a:pt x="1288" y="6524"/>
                  <a:pt x="1054" y="6902"/>
                </a:cubicBezTo>
                <a:cubicBezTo>
                  <a:pt x="560" y="7703"/>
                  <a:pt x="1" y="8611"/>
                  <a:pt x="1" y="9760"/>
                </a:cubicBezTo>
                <a:cubicBezTo>
                  <a:pt x="1" y="10732"/>
                  <a:pt x="375" y="11559"/>
                  <a:pt x="1084" y="12151"/>
                </a:cubicBezTo>
                <a:cubicBezTo>
                  <a:pt x="1741" y="12704"/>
                  <a:pt x="2654" y="13005"/>
                  <a:pt x="3656" y="13005"/>
                </a:cubicBezTo>
                <a:cubicBezTo>
                  <a:pt x="4656" y="13005"/>
                  <a:pt x="5569" y="12702"/>
                  <a:pt x="6228" y="12151"/>
                </a:cubicBezTo>
                <a:cubicBezTo>
                  <a:pt x="6935" y="11559"/>
                  <a:pt x="7309" y="10730"/>
                  <a:pt x="7309" y="9760"/>
                </a:cubicBezTo>
                <a:cubicBezTo>
                  <a:pt x="7309" y="9709"/>
                  <a:pt x="7307" y="9658"/>
                  <a:pt x="7307" y="9610"/>
                </a:cubicBezTo>
                <a:cubicBezTo>
                  <a:pt x="7738" y="9585"/>
                  <a:pt x="8141" y="9467"/>
                  <a:pt x="8499" y="9262"/>
                </a:cubicBezTo>
                <a:cubicBezTo>
                  <a:pt x="8924" y="9016"/>
                  <a:pt x="9267" y="8654"/>
                  <a:pt x="9521" y="8189"/>
                </a:cubicBezTo>
                <a:cubicBezTo>
                  <a:pt x="9995" y="7314"/>
                  <a:pt x="9948" y="6398"/>
                  <a:pt x="9908" y="5590"/>
                </a:cubicBezTo>
                <a:cubicBezTo>
                  <a:pt x="9887" y="5210"/>
                  <a:pt x="9869" y="4852"/>
                  <a:pt x="9908" y="4535"/>
                </a:cubicBezTo>
                <a:cubicBezTo>
                  <a:pt x="9922" y="4348"/>
                  <a:pt x="9963" y="4139"/>
                  <a:pt x="10009" y="3921"/>
                </a:cubicBezTo>
                <a:cubicBezTo>
                  <a:pt x="10164" y="3151"/>
                  <a:pt x="10355" y="2205"/>
                  <a:pt x="9660" y="1697"/>
                </a:cubicBezTo>
                <a:cubicBezTo>
                  <a:pt x="9979" y="892"/>
                  <a:pt x="9434" y="116"/>
                  <a:pt x="9410" y="81"/>
                </a:cubicBezTo>
                <a:cubicBezTo>
                  <a:pt x="9372" y="28"/>
                  <a:pt x="9313" y="1"/>
                  <a:pt x="9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7" name="Google Shape;4757;p42"/>
          <p:cNvGrpSpPr/>
          <p:nvPr/>
        </p:nvGrpSpPr>
        <p:grpSpPr>
          <a:xfrm>
            <a:off x="7145288" y="1494663"/>
            <a:ext cx="252025" cy="448646"/>
            <a:chOff x="6219997" y="1785750"/>
            <a:chExt cx="185217" cy="329717"/>
          </a:xfrm>
        </p:grpSpPr>
        <p:sp>
          <p:nvSpPr>
            <p:cNvPr id="4758" name="Google Shape;4758;p42"/>
            <p:cNvSpPr/>
            <p:nvPr/>
          </p:nvSpPr>
          <p:spPr>
            <a:xfrm>
              <a:off x="6219997" y="1785750"/>
              <a:ext cx="185217" cy="329717"/>
            </a:xfrm>
            <a:custGeom>
              <a:avLst/>
              <a:gdLst/>
              <a:ahLst/>
              <a:cxnLst/>
              <a:rect l="l" t="t" r="r" b="b"/>
              <a:pathLst>
                <a:path w="7310" h="13013" extrusionOk="0">
                  <a:moveTo>
                    <a:pt x="4453" y="379"/>
                  </a:moveTo>
                  <a:lnTo>
                    <a:pt x="4005" y="3361"/>
                  </a:lnTo>
                  <a:lnTo>
                    <a:pt x="3906" y="1400"/>
                  </a:lnTo>
                  <a:cubicBezTo>
                    <a:pt x="3902" y="1300"/>
                    <a:pt x="3818" y="1220"/>
                    <a:pt x="3716" y="1220"/>
                  </a:cubicBezTo>
                  <a:cubicBezTo>
                    <a:pt x="3712" y="1220"/>
                    <a:pt x="3708" y="1220"/>
                    <a:pt x="3705" y="1221"/>
                  </a:cubicBezTo>
                  <a:cubicBezTo>
                    <a:pt x="3601" y="1225"/>
                    <a:pt x="3520" y="1314"/>
                    <a:pt x="3526" y="1420"/>
                  </a:cubicBezTo>
                  <a:lnTo>
                    <a:pt x="3658" y="4073"/>
                  </a:lnTo>
                  <a:lnTo>
                    <a:pt x="3654" y="4073"/>
                  </a:lnTo>
                  <a:cubicBezTo>
                    <a:pt x="3572" y="4077"/>
                    <a:pt x="3495" y="4079"/>
                    <a:pt x="3414" y="4081"/>
                  </a:cubicBezTo>
                  <a:lnTo>
                    <a:pt x="2859" y="381"/>
                  </a:lnTo>
                  <a:lnTo>
                    <a:pt x="3475" y="381"/>
                  </a:lnTo>
                  <a:lnTo>
                    <a:pt x="3485" y="607"/>
                  </a:lnTo>
                  <a:cubicBezTo>
                    <a:pt x="3489" y="709"/>
                    <a:pt x="3572" y="788"/>
                    <a:pt x="3673" y="788"/>
                  </a:cubicBezTo>
                  <a:cubicBezTo>
                    <a:pt x="3677" y="788"/>
                    <a:pt x="3680" y="788"/>
                    <a:pt x="3684" y="788"/>
                  </a:cubicBezTo>
                  <a:cubicBezTo>
                    <a:pt x="3790" y="784"/>
                    <a:pt x="3871" y="694"/>
                    <a:pt x="3865" y="586"/>
                  </a:cubicBezTo>
                  <a:lnTo>
                    <a:pt x="3855" y="379"/>
                  </a:lnTo>
                  <a:close/>
                  <a:moveTo>
                    <a:pt x="2637" y="1"/>
                  </a:moveTo>
                  <a:cubicBezTo>
                    <a:pt x="2582" y="1"/>
                    <a:pt x="2527" y="25"/>
                    <a:pt x="2493" y="66"/>
                  </a:cubicBezTo>
                  <a:cubicBezTo>
                    <a:pt x="2456" y="109"/>
                    <a:pt x="2440" y="163"/>
                    <a:pt x="2450" y="218"/>
                  </a:cubicBezTo>
                  <a:lnTo>
                    <a:pt x="2818" y="2674"/>
                  </a:lnTo>
                  <a:lnTo>
                    <a:pt x="2202" y="1139"/>
                  </a:lnTo>
                  <a:cubicBezTo>
                    <a:pt x="2174" y="1064"/>
                    <a:pt x="2102" y="1018"/>
                    <a:pt x="2025" y="1018"/>
                  </a:cubicBezTo>
                  <a:cubicBezTo>
                    <a:pt x="2001" y="1018"/>
                    <a:pt x="1977" y="1023"/>
                    <a:pt x="1954" y="1032"/>
                  </a:cubicBezTo>
                  <a:cubicBezTo>
                    <a:pt x="1857" y="1070"/>
                    <a:pt x="1810" y="1182"/>
                    <a:pt x="1846" y="1282"/>
                  </a:cubicBezTo>
                  <a:lnTo>
                    <a:pt x="2985" y="4124"/>
                  </a:lnTo>
                  <a:cubicBezTo>
                    <a:pt x="2698" y="4168"/>
                    <a:pt x="2424" y="4240"/>
                    <a:pt x="2161" y="4337"/>
                  </a:cubicBezTo>
                  <a:cubicBezTo>
                    <a:pt x="2064" y="4376"/>
                    <a:pt x="2015" y="4486"/>
                    <a:pt x="2050" y="4585"/>
                  </a:cubicBezTo>
                  <a:cubicBezTo>
                    <a:pt x="2080" y="4662"/>
                    <a:pt x="2154" y="4708"/>
                    <a:pt x="2232" y="4708"/>
                  </a:cubicBezTo>
                  <a:cubicBezTo>
                    <a:pt x="2254" y="4708"/>
                    <a:pt x="2276" y="4705"/>
                    <a:pt x="2298" y="4697"/>
                  </a:cubicBezTo>
                  <a:cubicBezTo>
                    <a:pt x="2716" y="4538"/>
                    <a:pt x="3174" y="4457"/>
                    <a:pt x="3656" y="4457"/>
                  </a:cubicBezTo>
                  <a:cubicBezTo>
                    <a:pt x="5522" y="4457"/>
                    <a:pt x="6929" y="5689"/>
                    <a:pt x="6929" y="7322"/>
                  </a:cubicBezTo>
                  <a:cubicBezTo>
                    <a:pt x="6929" y="7995"/>
                    <a:pt x="6675" y="8594"/>
                    <a:pt x="6173" y="9099"/>
                  </a:cubicBezTo>
                  <a:cubicBezTo>
                    <a:pt x="5699" y="9572"/>
                    <a:pt x="5024" y="9936"/>
                    <a:pt x="4219" y="10150"/>
                  </a:cubicBezTo>
                  <a:cubicBezTo>
                    <a:pt x="3946" y="10221"/>
                    <a:pt x="3772" y="10385"/>
                    <a:pt x="3656" y="10546"/>
                  </a:cubicBezTo>
                  <a:cubicBezTo>
                    <a:pt x="3542" y="10385"/>
                    <a:pt x="3365" y="10223"/>
                    <a:pt x="3095" y="10150"/>
                  </a:cubicBezTo>
                  <a:cubicBezTo>
                    <a:pt x="2292" y="9936"/>
                    <a:pt x="1617" y="9570"/>
                    <a:pt x="1141" y="9099"/>
                  </a:cubicBezTo>
                  <a:cubicBezTo>
                    <a:pt x="1023" y="8981"/>
                    <a:pt x="921" y="8863"/>
                    <a:pt x="834" y="8735"/>
                  </a:cubicBezTo>
                  <a:lnTo>
                    <a:pt x="1619" y="8735"/>
                  </a:lnTo>
                  <a:cubicBezTo>
                    <a:pt x="1722" y="8735"/>
                    <a:pt x="1810" y="8649"/>
                    <a:pt x="1810" y="8544"/>
                  </a:cubicBezTo>
                  <a:cubicBezTo>
                    <a:pt x="1810" y="8440"/>
                    <a:pt x="1722" y="8354"/>
                    <a:pt x="1619" y="8354"/>
                  </a:cubicBezTo>
                  <a:lnTo>
                    <a:pt x="610" y="8354"/>
                  </a:lnTo>
                  <a:cubicBezTo>
                    <a:pt x="460" y="8033"/>
                    <a:pt x="383" y="7690"/>
                    <a:pt x="383" y="7322"/>
                  </a:cubicBezTo>
                  <a:cubicBezTo>
                    <a:pt x="383" y="6415"/>
                    <a:pt x="830" y="5585"/>
                    <a:pt x="1608" y="5053"/>
                  </a:cubicBezTo>
                  <a:cubicBezTo>
                    <a:pt x="1694" y="4994"/>
                    <a:pt x="1718" y="4874"/>
                    <a:pt x="1657" y="4789"/>
                  </a:cubicBezTo>
                  <a:cubicBezTo>
                    <a:pt x="1620" y="4735"/>
                    <a:pt x="1560" y="4705"/>
                    <a:pt x="1500" y="4705"/>
                  </a:cubicBezTo>
                  <a:cubicBezTo>
                    <a:pt x="1463" y="4705"/>
                    <a:pt x="1426" y="4716"/>
                    <a:pt x="1393" y="4740"/>
                  </a:cubicBezTo>
                  <a:cubicBezTo>
                    <a:pt x="509" y="5346"/>
                    <a:pt x="0" y="6287"/>
                    <a:pt x="0" y="7322"/>
                  </a:cubicBezTo>
                  <a:cubicBezTo>
                    <a:pt x="0" y="8090"/>
                    <a:pt x="299" y="8798"/>
                    <a:pt x="868" y="9367"/>
                  </a:cubicBezTo>
                  <a:cubicBezTo>
                    <a:pt x="1389" y="9889"/>
                    <a:pt x="2125" y="10288"/>
                    <a:pt x="2993" y="10520"/>
                  </a:cubicBezTo>
                  <a:cubicBezTo>
                    <a:pt x="3328" y="10607"/>
                    <a:pt x="3440" y="10936"/>
                    <a:pt x="3463" y="11012"/>
                  </a:cubicBezTo>
                  <a:lnTo>
                    <a:pt x="3463" y="12821"/>
                  </a:lnTo>
                  <a:cubicBezTo>
                    <a:pt x="3463" y="12925"/>
                    <a:pt x="3550" y="13012"/>
                    <a:pt x="3654" y="13012"/>
                  </a:cubicBezTo>
                  <a:cubicBezTo>
                    <a:pt x="3757" y="13012"/>
                    <a:pt x="3845" y="12925"/>
                    <a:pt x="3845" y="12821"/>
                  </a:cubicBezTo>
                  <a:lnTo>
                    <a:pt x="3845" y="11012"/>
                  </a:lnTo>
                  <a:cubicBezTo>
                    <a:pt x="3867" y="10932"/>
                    <a:pt x="3979" y="10607"/>
                    <a:pt x="4314" y="10518"/>
                  </a:cubicBezTo>
                  <a:cubicBezTo>
                    <a:pt x="5185" y="10288"/>
                    <a:pt x="5918" y="9889"/>
                    <a:pt x="6439" y="9367"/>
                  </a:cubicBezTo>
                  <a:cubicBezTo>
                    <a:pt x="7008" y="8798"/>
                    <a:pt x="7309" y="8092"/>
                    <a:pt x="7309" y="7322"/>
                  </a:cubicBezTo>
                  <a:cubicBezTo>
                    <a:pt x="7309" y="6439"/>
                    <a:pt x="6943" y="5622"/>
                    <a:pt x="6274" y="5020"/>
                  </a:cubicBezTo>
                  <a:cubicBezTo>
                    <a:pt x="5758" y="4555"/>
                    <a:pt x="5095" y="4250"/>
                    <a:pt x="4361" y="4130"/>
                  </a:cubicBezTo>
                  <a:lnTo>
                    <a:pt x="5044" y="2932"/>
                  </a:lnTo>
                  <a:cubicBezTo>
                    <a:pt x="5097" y="2841"/>
                    <a:pt x="5065" y="2725"/>
                    <a:pt x="4973" y="2674"/>
                  </a:cubicBezTo>
                  <a:cubicBezTo>
                    <a:pt x="4943" y="2657"/>
                    <a:pt x="4911" y="2649"/>
                    <a:pt x="4879" y="2649"/>
                  </a:cubicBezTo>
                  <a:cubicBezTo>
                    <a:pt x="4813" y="2649"/>
                    <a:pt x="4749" y="2684"/>
                    <a:pt x="4715" y="2745"/>
                  </a:cubicBezTo>
                  <a:lnTo>
                    <a:pt x="4404" y="3286"/>
                  </a:lnTo>
                  <a:lnTo>
                    <a:pt x="4863" y="218"/>
                  </a:lnTo>
                  <a:cubicBezTo>
                    <a:pt x="4871" y="163"/>
                    <a:pt x="4857" y="107"/>
                    <a:pt x="4821" y="66"/>
                  </a:cubicBezTo>
                  <a:cubicBezTo>
                    <a:pt x="4786" y="23"/>
                    <a:pt x="4731" y="1"/>
                    <a:pt x="46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2"/>
            <p:cNvSpPr/>
            <p:nvPr/>
          </p:nvSpPr>
          <p:spPr>
            <a:xfrm>
              <a:off x="6333581" y="1945753"/>
              <a:ext cx="40667" cy="9704"/>
            </a:xfrm>
            <a:custGeom>
              <a:avLst/>
              <a:gdLst/>
              <a:ahLst/>
              <a:cxnLst/>
              <a:rect l="l" t="t" r="r" b="b"/>
              <a:pathLst>
                <a:path w="1605" h="383" extrusionOk="0">
                  <a:moveTo>
                    <a:pt x="191" y="0"/>
                  </a:moveTo>
                  <a:cubicBezTo>
                    <a:pt x="86" y="0"/>
                    <a:pt x="0" y="88"/>
                    <a:pt x="0" y="191"/>
                  </a:cubicBezTo>
                  <a:cubicBezTo>
                    <a:pt x="0" y="295"/>
                    <a:pt x="86" y="383"/>
                    <a:pt x="191" y="383"/>
                  </a:cubicBezTo>
                  <a:lnTo>
                    <a:pt x="1413" y="383"/>
                  </a:lnTo>
                  <a:cubicBezTo>
                    <a:pt x="1517" y="383"/>
                    <a:pt x="1604" y="295"/>
                    <a:pt x="1604" y="191"/>
                  </a:cubicBezTo>
                  <a:cubicBezTo>
                    <a:pt x="1604" y="88"/>
                    <a:pt x="1517" y="0"/>
                    <a:pt x="1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0" name="Google Shape;4760;p42"/>
          <p:cNvSpPr/>
          <p:nvPr/>
        </p:nvSpPr>
        <p:spPr>
          <a:xfrm>
            <a:off x="4347732" y="1607130"/>
            <a:ext cx="448589" cy="223708"/>
          </a:xfrm>
          <a:custGeom>
            <a:avLst/>
            <a:gdLst/>
            <a:ahLst/>
            <a:cxnLst/>
            <a:rect l="l" t="t" r="r" b="b"/>
            <a:pathLst>
              <a:path w="13012" h="6489" extrusionOk="0">
                <a:moveTo>
                  <a:pt x="8326" y="1383"/>
                </a:moveTo>
                <a:lnTo>
                  <a:pt x="8962" y="1397"/>
                </a:lnTo>
                <a:lnTo>
                  <a:pt x="8962" y="1837"/>
                </a:lnTo>
                <a:lnTo>
                  <a:pt x="8326" y="1853"/>
                </a:lnTo>
                <a:lnTo>
                  <a:pt x="8326" y="1383"/>
                </a:lnTo>
                <a:close/>
                <a:moveTo>
                  <a:pt x="784" y="1210"/>
                </a:moveTo>
                <a:cubicBezTo>
                  <a:pt x="788" y="1210"/>
                  <a:pt x="793" y="1210"/>
                  <a:pt x="798" y="1210"/>
                </a:cubicBezTo>
                <a:lnTo>
                  <a:pt x="1222" y="1221"/>
                </a:lnTo>
                <a:lnTo>
                  <a:pt x="1222" y="2013"/>
                </a:lnTo>
                <a:lnTo>
                  <a:pt x="798" y="2024"/>
                </a:lnTo>
                <a:cubicBezTo>
                  <a:pt x="795" y="2024"/>
                  <a:pt x="792" y="2024"/>
                  <a:pt x="790" y="2024"/>
                </a:cubicBezTo>
                <a:cubicBezTo>
                  <a:pt x="681" y="2024"/>
                  <a:pt x="582" y="1983"/>
                  <a:pt x="503" y="1906"/>
                </a:cubicBezTo>
                <a:cubicBezTo>
                  <a:pt x="423" y="1830"/>
                  <a:pt x="381" y="1725"/>
                  <a:pt x="381" y="1617"/>
                </a:cubicBezTo>
                <a:cubicBezTo>
                  <a:pt x="381" y="1507"/>
                  <a:pt x="423" y="1404"/>
                  <a:pt x="503" y="1326"/>
                </a:cubicBezTo>
                <a:cubicBezTo>
                  <a:pt x="579" y="1254"/>
                  <a:pt x="677" y="1210"/>
                  <a:pt x="784" y="1210"/>
                </a:cubicBezTo>
                <a:close/>
                <a:moveTo>
                  <a:pt x="9983" y="379"/>
                </a:moveTo>
                <a:lnTo>
                  <a:pt x="9983" y="2851"/>
                </a:lnTo>
                <a:lnTo>
                  <a:pt x="9969" y="2851"/>
                </a:lnTo>
                <a:cubicBezTo>
                  <a:pt x="9627" y="2851"/>
                  <a:pt x="9344" y="2573"/>
                  <a:pt x="9344" y="2227"/>
                </a:cubicBezTo>
                <a:lnTo>
                  <a:pt x="9344" y="1003"/>
                </a:lnTo>
                <a:cubicBezTo>
                  <a:pt x="9344" y="661"/>
                  <a:pt x="9623" y="379"/>
                  <a:pt x="9969" y="379"/>
                </a:cubicBezTo>
                <a:close/>
                <a:moveTo>
                  <a:pt x="11613" y="381"/>
                </a:moveTo>
                <a:lnTo>
                  <a:pt x="11613" y="2851"/>
                </a:lnTo>
                <a:lnTo>
                  <a:pt x="11178" y="2851"/>
                </a:lnTo>
                <a:lnTo>
                  <a:pt x="11178" y="1414"/>
                </a:lnTo>
                <a:cubicBezTo>
                  <a:pt x="11178" y="1308"/>
                  <a:pt x="11093" y="1223"/>
                  <a:pt x="10989" y="1223"/>
                </a:cubicBezTo>
                <a:cubicBezTo>
                  <a:pt x="10883" y="1223"/>
                  <a:pt x="10798" y="1308"/>
                  <a:pt x="10798" y="1414"/>
                </a:cubicBezTo>
                <a:lnTo>
                  <a:pt x="10798" y="2851"/>
                </a:lnTo>
                <a:lnTo>
                  <a:pt x="10363" y="2851"/>
                </a:lnTo>
                <a:lnTo>
                  <a:pt x="10363" y="381"/>
                </a:lnTo>
                <a:lnTo>
                  <a:pt x="10798" y="381"/>
                </a:lnTo>
                <a:lnTo>
                  <a:pt x="10798" y="596"/>
                </a:lnTo>
                <a:cubicBezTo>
                  <a:pt x="10798" y="702"/>
                  <a:pt x="10883" y="788"/>
                  <a:pt x="10989" y="788"/>
                </a:cubicBezTo>
                <a:cubicBezTo>
                  <a:pt x="11093" y="788"/>
                  <a:pt x="11178" y="702"/>
                  <a:pt x="11178" y="596"/>
                </a:cubicBezTo>
                <a:lnTo>
                  <a:pt x="11178" y="381"/>
                </a:lnTo>
                <a:close/>
                <a:moveTo>
                  <a:pt x="12006" y="381"/>
                </a:moveTo>
                <a:cubicBezTo>
                  <a:pt x="12347" y="381"/>
                  <a:pt x="12630" y="661"/>
                  <a:pt x="12630" y="1007"/>
                </a:cubicBezTo>
                <a:lnTo>
                  <a:pt x="12630" y="2229"/>
                </a:lnTo>
                <a:cubicBezTo>
                  <a:pt x="12630" y="2573"/>
                  <a:pt x="12351" y="2853"/>
                  <a:pt x="12006" y="2853"/>
                </a:cubicBezTo>
                <a:lnTo>
                  <a:pt x="11991" y="2853"/>
                </a:lnTo>
                <a:lnTo>
                  <a:pt x="11991" y="381"/>
                </a:lnTo>
                <a:close/>
                <a:moveTo>
                  <a:pt x="12429" y="3140"/>
                </a:moveTo>
                <a:lnTo>
                  <a:pt x="12429" y="5892"/>
                </a:lnTo>
                <a:lnTo>
                  <a:pt x="12426" y="5892"/>
                </a:lnTo>
                <a:cubicBezTo>
                  <a:pt x="12426" y="6012"/>
                  <a:pt x="12331" y="6110"/>
                  <a:pt x="12211" y="6110"/>
                </a:cubicBezTo>
                <a:cubicBezTo>
                  <a:pt x="12091" y="6110"/>
                  <a:pt x="11995" y="6012"/>
                  <a:pt x="11995" y="5892"/>
                </a:cubicBezTo>
                <a:lnTo>
                  <a:pt x="11995" y="4264"/>
                </a:lnTo>
                <a:cubicBezTo>
                  <a:pt x="11995" y="3935"/>
                  <a:pt x="11725" y="3666"/>
                  <a:pt x="11398" y="3666"/>
                </a:cubicBezTo>
                <a:cubicBezTo>
                  <a:pt x="11066" y="3666"/>
                  <a:pt x="10800" y="3937"/>
                  <a:pt x="10800" y="4264"/>
                </a:cubicBezTo>
                <a:cubicBezTo>
                  <a:pt x="10800" y="4384"/>
                  <a:pt x="10705" y="4479"/>
                  <a:pt x="10585" y="4479"/>
                </a:cubicBezTo>
                <a:cubicBezTo>
                  <a:pt x="10465" y="4479"/>
                  <a:pt x="10369" y="4384"/>
                  <a:pt x="10369" y="4264"/>
                </a:cubicBezTo>
                <a:lnTo>
                  <a:pt x="10369" y="3233"/>
                </a:lnTo>
                <a:lnTo>
                  <a:pt x="12010" y="3233"/>
                </a:lnTo>
                <a:cubicBezTo>
                  <a:pt x="12160" y="3233"/>
                  <a:pt x="12302" y="3199"/>
                  <a:pt x="12429" y="3140"/>
                </a:cubicBezTo>
                <a:close/>
                <a:moveTo>
                  <a:pt x="9967" y="1"/>
                </a:moveTo>
                <a:cubicBezTo>
                  <a:pt x="9414" y="1"/>
                  <a:pt x="8960" y="452"/>
                  <a:pt x="8960" y="1007"/>
                </a:cubicBezTo>
                <a:lnTo>
                  <a:pt x="8960" y="1013"/>
                </a:lnTo>
                <a:lnTo>
                  <a:pt x="7730" y="987"/>
                </a:lnTo>
                <a:cubicBezTo>
                  <a:pt x="7728" y="987"/>
                  <a:pt x="7725" y="987"/>
                  <a:pt x="7723" y="987"/>
                </a:cubicBezTo>
                <a:cubicBezTo>
                  <a:pt x="7622" y="987"/>
                  <a:pt x="7537" y="1070"/>
                  <a:pt x="7535" y="1172"/>
                </a:cubicBezTo>
                <a:cubicBezTo>
                  <a:pt x="7533" y="1275"/>
                  <a:pt x="7616" y="1365"/>
                  <a:pt x="7720" y="1367"/>
                </a:cubicBezTo>
                <a:lnTo>
                  <a:pt x="7942" y="1373"/>
                </a:lnTo>
                <a:lnTo>
                  <a:pt x="7942" y="1861"/>
                </a:lnTo>
                <a:lnTo>
                  <a:pt x="1601" y="2005"/>
                </a:lnTo>
                <a:lnTo>
                  <a:pt x="1601" y="1227"/>
                </a:lnTo>
                <a:lnTo>
                  <a:pt x="6907" y="1347"/>
                </a:lnTo>
                <a:cubicBezTo>
                  <a:pt x="6908" y="1347"/>
                  <a:pt x="6909" y="1347"/>
                  <a:pt x="6911" y="1347"/>
                </a:cubicBezTo>
                <a:cubicBezTo>
                  <a:pt x="7013" y="1347"/>
                  <a:pt x="7100" y="1264"/>
                  <a:pt x="7102" y="1162"/>
                </a:cubicBezTo>
                <a:cubicBezTo>
                  <a:pt x="7106" y="1058"/>
                  <a:pt x="7021" y="968"/>
                  <a:pt x="6917" y="966"/>
                </a:cubicBezTo>
                <a:lnTo>
                  <a:pt x="806" y="826"/>
                </a:lnTo>
                <a:cubicBezTo>
                  <a:pt x="798" y="826"/>
                  <a:pt x="790" y="826"/>
                  <a:pt x="783" y="826"/>
                </a:cubicBezTo>
                <a:cubicBezTo>
                  <a:pt x="578" y="826"/>
                  <a:pt x="383" y="905"/>
                  <a:pt x="236" y="1050"/>
                </a:cubicBezTo>
                <a:cubicBezTo>
                  <a:pt x="84" y="1200"/>
                  <a:pt x="1" y="1399"/>
                  <a:pt x="1" y="1613"/>
                </a:cubicBezTo>
                <a:cubicBezTo>
                  <a:pt x="1" y="1826"/>
                  <a:pt x="84" y="2028"/>
                  <a:pt x="236" y="2178"/>
                </a:cubicBezTo>
                <a:cubicBezTo>
                  <a:pt x="383" y="2322"/>
                  <a:pt x="580" y="2402"/>
                  <a:pt x="787" y="2402"/>
                </a:cubicBezTo>
                <a:lnTo>
                  <a:pt x="806" y="2402"/>
                </a:lnTo>
                <a:lnTo>
                  <a:pt x="8962" y="2217"/>
                </a:lnTo>
                <a:lnTo>
                  <a:pt x="8962" y="2223"/>
                </a:lnTo>
                <a:cubicBezTo>
                  <a:pt x="8962" y="2778"/>
                  <a:pt x="9416" y="3229"/>
                  <a:pt x="9969" y="3229"/>
                </a:cubicBezTo>
                <a:lnTo>
                  <a:pt x="9983" y="3229"/>
                </a:lnTo>
                <a:lnTo>
                  <a:pt x="9983" y="4262"/>
                </a:lnTo>
                <a:cubicBezTo>
                  <a:pt x="9983" y="4591"/>
                  <a:pt x="10251" y="4860"/>
                  <a:pt x="10578" y="4860"/>
                </a:cubicBezTo>
                <a:cubicBezTo>
                  <a:pt x="10910" y="4860"/>
                  <a:pt x="11176" y="4589"/>
                  <a:pt x="11176" y="4262"/>
                </a:cubicBezTo>
                <a:cubicBezTo>
                  <a:pt x="11176" y="4142"/>
                  <a:pt x="11274" y="4046"/>
                  <a:pt x="11392" y="4046"/>
                </a:cubicBezTo>
                <a:cubicBezTo>
                  <a:pt x="11512" y="4046"/>
                  <a:pt x="11609" y="4142"/>
                  <a:pt x="11609" y="4262"/>
                </a:cubicBezTo>
                <a:lnTo>
                  <a:pt x="11609" y="5890"/>
                </a:lnTo>
                <a:cubicBezTo>
                  <a:pt x="11609" y="6222"/>
                  <a:pt x="11878" y="6488"/>
                  <a:pt x="12205" y="6488"/>
                </a:cubicBezTo>
                <a:cubicBezTo>
                  <a:pt x="12536" y="6488"/>
                  <a:pt x="12803" y="6218"/>
                  <a:pt x="12803" y="5890"/>
                </a:cubicBezTo>
                <a:lnTo>
                  <a:pt x="12803" y="2833"/>
                </a:lnTo>
                <a:cubicBezTo>
                  <a:pt x="12931" y="2666"/>
                  <a:pt x="13006" y="2455"/>
                  <a:pt x="13006" y="2229"/>
                </a:cubicBezTo>
                <a:lnTo>
                  <a:pt x="13006" y="1007"/>
                </a:lnTo>
                <a:lnTo>
                  <a:pt x="13012" y="1007"/>
                </a:lnTo>
                <a:cubicBezTo>
                  <a:pt x="13012" y="452"/>
                  <a:pt x="12559" y="1"/>
                  <a:pt x="12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1" name="Google Shape;4761;p42"/>
          <p:cNvGrpSpPr/>
          <p:nvPr/>
        </p:nvGrpSpPr>
        <p:grpSpPr>
          <a:xfrm>
            <a:off x="3096863" y="3113519"/>
            <a:ext cx="251060" cy="448715"/>
            <a:chOff x="4104262" y="1785700"/>
            <a:chExt cx="184508" cy="329768"/>
          </a:xfrm>
        </p:grpSpPr>
        <p:sp>
          <p:nvSpPr>
            <p:cNvPr id="4762" name="Google Shape;4762;p42"/>
            <p:cNvSpPr/>
            <p:nvPr/>
          </p:nvSpPr>
          <p:spPr>
            <a:xfrm>
              <a:off x="4104262" y="1785700"/>
              <a:ext cx="184508" cy="329768"/>
            </a:xfrm>
            <a:custGeom>
              <a:avLst/>
              <a:gdLst/>
              <a:ahLst/>
              <a:cxnLst/>
              <a:rect l="l" t="t" r="r" b="b"/>
              <a:pathLst>
                <a:path w="7282" h="13015" extrusionOk="0">
                  <a:moveTo>
                    <a:pt x="4205" y="385"/>
                  </a:moveTo>
                  <a:cubicBezTo>
                    <a:pt x="4207" y="385"/>
                    <a:pt x="4211" y="385"/>
                    <a:pt x="4215" y="391"/>
                  </a:cubicBezTo>
                  <a:cubicBezTo>
                    <a:pt x="4219" y="397"/>
                    <a:pt x="4217" y="401"/>
                    <a:pt x="4217" y="401"/>
                  </a:cubicBezTo>
                  <a:lnTo>
                    <a:pt x="4114" y="818"/>
                  </a:lnTo>
                  <a:lnTo>
                    <a:pt x="3189" y="818"/>
                  </a:lnTo>
                  <a:lnTo>
                    <a:pt x="3083" y="401"/>
                  </a:lnTo>
                  <a:cubicBezTo>
                    <a:pt x="3083" y="399"/>
                    <a:pt x="3081" y="395"/>
                    <a:pt x="3087" y="391"/>
                  </a:cubicBezTo>
                  <a:cubicBezTo>
                    <a:pt x="3091" y="385"/>
                    <a:pt x="3093" y="385"/>
                    <a:pt x="3097" y="385"/>
                  </a:cubicBezTo>
                  <a:close/>
                  <a:moveTo>
                    <a:pt x="1613" y="3441"/>
                  </a:moveTo>
                  <a:cubicBezTo>
                    <a:pt x="1847" y="3441"/>
                    <a:pt x="2032" y="3630"/>
                    <a:pt x="2032" y="3859"/>
                  </a:cubicBezTo>
                  <a:cubicBezTo>
                    <a:pt x="2032" y="3874"/>
                    <a:pt x="2032" y="3884"/>
                    <a:pt x="2030" y="3896"/>
                  </a:cubicBezTo>
                  <a:cubicBezTo>
                    <a:pt x="1995" y="3914"/>
                    <a:pt x="1963" y="3931"/>
                    <a:pt x="1930" y="3947"/>
                  </a:cubicBezTo>
                  <a:lnTo>
                    <a:pt x="1349" y="4189"/>
                  </a:lnTo>
                  <a:cubicBezTo>
                    <a:pt x="1249" y="4109"/>
                    <a:pt x="1190" y="3990"/>
                    <a:pt x="1190" y="3859"/>
                  </a:cubicBezTo>
                  <a:cubicBezTo>
                    <a:pt x="1190" y="3630"/>
                    <a:pt x="1379" y="3441"/>
                    <a:pt x="1613" y="3441"/>
                  </a:cubicBezTo>
                  <a:close/>
                  <a:moveTo>
                    <a:pt x="1613" y="2625"/>
                  </a:moveTo>
                  <a:cubicBezTo>
                    <a:pt x="1920" y="2625"/>
                    <a:pt x="2213" y="2737"/>
                    <a:pt x="2440" y="2943"/>
                  </a:cubicBezTo>
                  <a:lnTo>
                    <a:pt x="2440" y="3178"/>
                  </a:lnTo>
                  <a:cubicBezTo>
                    <a:pt x="2440" y="3311"/>
                    <a:pt x="2410" y="3439"/>
                    <a:pt x="2351" y="3550"/>
                  </a:cubicBezTo>
                  <a:cubicBezTo>
                    <a:pt x="2229" y="3260"/>
                    <a:pt x="1944" y="3056"/>
                    <a:pt x="1613" y="3056"/>
                  </a:cubicBezTo>
                  <a:cubicBezTo>
                    <a:pt x="1170" y="3056"/>
                    <a:pt x="812" y="3418"/>
                    <a:pt x="812" y="3859"/>
                  </a:cubicBezTo>
                  <a:cubicBezTo>
                    <a:pt x="812" y="4051"/>
                    <a:pt x="877" y="4229"/>
                    <a:pt x="995" y="4368"/>
                  </a:cubicBezTo>
                  <a:cubicBezTo>
                    <a:pt x="873" y="4447"/>
                    <a:pt x="759" y="4538"/>
                    <a:pt x="657" y="4640"/>
                  </a:cubicBezTo>
                  <a:cubicBezTo>
                    <a:pt x="477" y="4423"/>
                    <a:pt x="377" y="4150"/>
                    <a:pt x="377" y="3859"/>
                  </a:cubicBezTo>
                  <a:cubicBezTo>
                    <a:pt x="377" y="3178"/>
                    <a:pt x="932" y="2625"/>
                    <a:pt x="1613" y="2625"/>
                  </a:cubicBezTo>
                  <a:close/>
                  <a:moveTo>
                    <a:pt x="4669" y="1202"/>
                  </a:moveTo>
                  <a:cubicBezTo>
                    <a:pt x="4677" y="1202"/>
                    <a:pt x="4683" y="1206"/>
                    <a:pt x="4683" y="1214"/>
                  </a:cubicBezTo>
                  <a:lnTo>
                    <a:pt x="4683" y="1621"/>
                  </a:lnTo>
                  <a:cubicBezTo>
                    <a:pt x="4683" y="1629"/>
                    <a:pt x="4677" y="1633"/>
                    <a:pt x="4669" y="1633"/>
                  </a:cubicBezTo>
                  <a:lnTo>
                    <a:pt x="4465" y="1633"/>
                  </a:lnTo>
                  <a:cubicBezTo>
                    <a:pt x="4362" y="1633"/>
                    <a:pt x="4276" y="1721"/>
                    <a:pt x="4276" y="1824"/>
                  </a:cubicBezTo>
                  <a:cubicBezTo>
                    <a:pt x="4276" y="1928"/>
                    <a:pt x="4362" y="2015"/>
                    <a:pt x="4465" y="2015"/>
                  </a:cubicBezTo>
                  <a:lnTo>
                    <a:pt x="4480" y="2015"/>
                  </a:lnTo>
                  <a:lnTo>
                    <a:pt x="4480" y="3182"/>
                  </a:lnTo>
                  <a:cubicBezTo>
                    <a:pt x="4480" y="3672"/>
                    <a:pt x="4770" y="4109"/>
                    <a:pt x="5224" y="4297"/>
                  </a:cubicBezTo>
                  <a:lnTo>
                    <a:pt x="5848" y="4559"/>
                  </a:lnTo>
                  <a:cubicBezTo>
                    <a:pt x="6486" y="4825"/>
                    <a:pt x="6893" y="5470"/>
                    <a:pt x="6858" y="6161"/>
                  </a:cubicBezTo>
                  <a:lnTo>
                    <a:pt x="6555" y="12042"/>
                  </a:lnTo>
                  <a:cubicBezTo>
                    <a:pt x="6537" y="12376"/>
                    <a:pt x="6265" y="12636"/>
                    <a:pt x="5933" y="12636"/>
                  </a:cubicBezTo>
                  <a:lnTo>
                    <a:pt x="1369" y="12636"/>
                  </a:lnTo>
                  <a:cubicBezTo>
                    <a:pt x="1036" y="12636"/>
                    <a:pt x="761" y="12376"/>
                    <a:pt x="745" y="12042"/>
                  </a:cubicBezTo>
                  <a:lnTo>
                    <a:pt x="444" y="6161"/>
                  </a:lnTo>
                  <a:cubicBezTo>
                    <a:pt x="407" y="5470"/>
                    <a:pt x="814" y="4825"/>
                    <a:pt x="1452" y="4559"/>
                  </a:cubicBezTo>
                  <a:lnTo>
                    <a:pt x="2077" y="4297"/>
                  </a:lnTo>
                  <a:cubicBezTo>
                    <a:pt x="2530" y="4109"/>
                    <a:pt x="2823" y="3670"/>
                    <a:pt x="2823" y="3182"/>
                  </a:cubicBezTo>
                  <a:lnTo>
                    <a:pt x="2823" y="2015"/>
                  </a:lnTo>
                  <a:lnTo>
                    <a:pt x="3650" y="2015"/>
                  </a:lnTo>
                  <a:cubicBezTo>
                    <a:pt x="3754" y="2015"/>
                    <a:pt x="3841" y="1928"/>
                    <a:pt x="3841" y="1824"/>
                  </a:cubicBezTo>
                  <a:cubicBezTo>
                    <a:pt x="3841" y="1721"/>
                    <a:pt x="3754" y="1633"/>
                    <a:pt x="3650" y="1633"/>
                  </a:cubicBezTo>
                  <a:lnTo>
                    <a:pt x="2632" y="1633"/>
                  </a:lnTo>
                  <a:cubicBezTo>
                    <a:pt x="2623" y="1633"/>
                    <a:pt x="2619" y="1629"/>
                    <a:pt x="2619" y="1621"/>
                  </a:cubicBezTo>
                  <a:lnTo>
                    <a:pt x="2619" y="1214"/>
                  </a:lnTo>
                  <a:cubicBezTo>
                    <a:pt x="2619" y="1206"/>
                    <a:pt x="2623" y="1202"/>
                    <a:pt x="2632" y="1202"/>
                  </a:cubicBezTo>
                  <a:close/>
                  <a:moveTo>
                    <a:pt x="3099" y="1"/>
                  </a:moveTo>
                  <a:cubicBezTo>
                    <a:pt x="2977" y="1"/>
                    <a:pt x="2861" y="56"/>
                    <a:pt x="2788" y="153"/>
                  </a:cubicBezTo>
                  <a:cubicBezTo>
                    <a:pt x="2715" y="249"/>
                    <a:pt x="2686" y="371"/>
                    <a:pt x="2717" y="491"/>
                  </a:cubicBezTo>
                  <a:lnTo>
                    <a:pt x="2798" y="816"/>
                  </a:lnTo>
                  <a:lnTo>
                    <a:pt x="2636" y="816"/>
                  </a:lnTo>
                  <a:cubicBezTo>
                    <a:pt x="2418" y="816"/>
                    <a:pt x="2243" y="993"/>
                    <a:pt x="2243" y="1210"/>
                  </a:cubicBezTo>
                  <a:lnTo>
                    <a:pt x="2243" y="1617"/>
                  </a:lnTo>
                  <a:cubicBezTo>
                    <a:pt x="2243" y="1763"/>
                    <a:pt x="2325" y="1894"/>
                    <a:pt x="2447" y="1963"/>
                  </a:cubicBezTo>
                  <a:lnTo>
                    <a:pt x="2447" y="2471"/>
                  </a:lnTo>
                  <a:cubicBezTo>
                    <a:pt x="2196" y="2322"/>
                    <a:pt x="1912" y="2241"/>
                    <a:pt x="1617" y="2241"/>
                  </a:cubicBezTo>
                  <a:cubicBezTo>
                    <a:pt x="725" y="2241"/>
                    <a:pt x="1" y="2965"/>
                    <a:pt x="1" y="3857"/>
                  </a:cubicBezTo>
                  <a:cubicBezTo>
                    <a:pt x="1" y="4262"/>
                    <a:pt x="147" y="4640"/>
                    <a:pt x="416" y="4937"/>
                  </a:cubicBezTo>
                  <a:cubicBezTo>
                    <a:pt x="174" y="5293"/>
                    <a:pt x="44" y="5728"/>
                    <a:pt x="66" y="6177"/>
                  </a:cubicBezTo>
                  <a:lnTo>
                    <a:pt x="369" y="12061"/>
                  </a:lnTo>
                  <a:cubicBezTo>
                    <a:pt x="397" y="12597"/>
                    <a:pt x="836" y="13014"/>
                    <a:pt x="1373" y="13014"/>
                  </a:cubicBezTo>
                  <a:lnTo>
                    <a:pt x="5937" y="13014"/>
                  </a:lnTo>
                  <a:cubicBezTo>
                    <a:pt x="6474" y="13014"/>
                    <a:pt x="6913" y="12595"/>
                    <a:pt x="6942" y="12061"/>
                  </a:cubicBezTo>
                  <a:lnTo>
                    <a:pt x="7242" y="6177"/>
                  </a:lnTo>
                  <a:cubicBezTo>
                    <a:pt x="7281" y="5327"/>
                    <a:pt x="6781" y="4536"/>
                    <a:pt x="5994" y="4205"/>
                  </a:cubicBezTo>
                  <a:lnTo>
                    <a:pt x="5368" y="3945"/>
                  </a:lnTo>
                  <a:cubicBezTo>
                    <a:pt x="5059" y="3815"/>
                    <a:pt x="4860" y="3514"/>
                    <a:pt x="4860" y="3178"/>
                  </a:cubicBezTo>
                  <a:lnTo>
                    <a:pt x="4860" y="1963"/>
                  </a:lnTo>
                  <a:cubicBezTo>
                    <a:pt x="4982" y="1894"/>
                    <a:pt x="5063" y="1765"/>
                    <a:pt x="5063" y="1617"/>
                  </a:cubicBezTo>
                  <a:lnTo>
                    <a:pt x="5063" y="1210"/>
                  </a:lnTo>
                  <a:cubicBezTo>
                    <a:pt x="5063" y="991"/>
                    <a:pt x="4886" y="816"/>
                    <a:pt x="4669" y="816"/>
                  </a:cubicBezTo>
                  <a:lnTo>
                    <a:pt x="4506" y="816"/>
                  </a:lnTo>
                  <a:lnTo>
                    <a:pt x="4587" y="491"/>
                  </a:lnTo>
                  <a:cubicBezTo>
                    <a:pt x="4618" y="371"/>
                    <a:pt x="4591" y="249"/>
                    <a:pt x="4516" y="153"/>
                  </a:cubicBezTo>
                  <a:cubicBezTo>
                    <a:pt x="4443" y="56"/>
                    <a:pt x="4329" y="1"/>
                    <a:pt x="42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2"/>
            <p:cNvSpPr/>
            <p:nvPr/>
          </p:nvSpPr>
          <p:spPr>
            <a:xfrm>
              <a:off x="4135122" y="1940609"/>
              <a:ext cx="123242" cy="112879"/>
            </a:xfrm>
            <a:custGeom>
              <a:avLst/>
              <a:gdLst/>
              <a:ahLst/>
              <a:cxnLst/>
              <a:rect l="l" t="t" r="r" b="b"/>
              <a:pathLst>
                <a:path w="4864" h="4455" extrusionOk="0">
                  <a:moveTo>
                    <a:pt x="802" y="0"/>
                  </a:moveTo>
                  <a:cubicBezTo>
                    <a:pt x="358" y="0"/>
                    <a:pt x="1" y="362"/>
                    <a:pt x="1" y="801"/>
                  </a:cubicBezTo>
                  <a:lnTo>
                    <a:pt x="1" y="3655"/>
                  </a:lnTo>
                  <a:cubicBezTo>
                    <a:pt x="1" y="4097"/>
                    <a:pt x="360" y="4454"/>
                    <a:pt x="802" y="4454"/>
                  </a:cubicBezTo>
                  <a:cubicBezTo>
                    <a:pt x="905" y="4454"/>
                    <a:pt x="991" y="4369"/>
                    <a:pt x="991" y="4265"/>
                  </a:cubicBezTo>
                  <a:cubicBezTo>
                    <a:pt x="991" y="4160"/>
                    <a:pt x="905" y="4074"/>
                    <a:pt x="802" y="4074"/>
                  </a:cubicBezTo>
                  <a:cubicBezTo>
                    <a:pt x="570" y="4074"/>
                    <a:pt x="381" y="3885"/>
                    <a:pt x="381" y="3655"/>
                  </a:cubicBezTo>
                  <a:lnTo>
                    <a:pt x="381" y="803"/>
                  </a:lnTo>
                  <a:cubicBezTo>
                    <a:pt x="381" y="571"/>
                    <a:pt x="570" y="384"/>
                    <a:pt x="802" y="384"/>
                  </a:cubicBezTo>
                  <a:lnTo>
                    <a:pt x="4061" y="384"/>
                  </a:lnTo>
                  <a:cubicBezTo>
                    <a:pt x="4292" y="384"/>
                    <a:pt x="4481" y="571"/>
                    <a:pt x="4481" y="803"/>
                  </a:cubicBezTo>
                  <a:lnTo>
                    <a:pt x="4481" y="3655"/>
                  </a:lnTo>
                  <a:cubicBezTo>
                    <a:pt x="4481" y="3885"/>
                    <a:pt x="4292" y="4074"/>
                    <a:pt x="4061" y="4074"/>
                  </a:cubicBezTo>
                  <a:lnTo>
                    <a:pt x="1617" y="4074"/>
                  </a:lnTo>
                  <a:cubicBezTo>
                    <a:pt x="1513" y="4074"/>
                    <a:pt x="1426" y="4160"/>
                    <a:pt x="1426" y="4265"/>
                  </a:cubicBezTo>
                  <a:cubicBezTo>
                    <a:pt x="1426" y="4369"/>
                    <a:pt x="1513" y="4454"/>
                    <a:pt x="1617" y="4454"/>
                  </a:cubicBezTo>
                  <a:lnTo>
                    <a:pt x="4061" y="4454"/>
                  </a:lnTo>
                  <a:cubicBezTo>
                    <a:pt x="4504" y="4454"/>
                    <a:pt x="4862" y="4095"/>
                    <a:pt x="4862" y="3655"/>
                  </a:cubicBezTo>
                  <a:lnTo>
                    <a:pt x="4862" y="803"/>
                  </a:lnTo>
                  <a:cubicBezTo>
                    <a:pt x="4864" y="362"/>
                    <a:pt x="4504" y="0"/>
                    <a:pt x="4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2"/>
            <p:cNvSpPr/>
            <p:nvPr/>
          </p:nvSpPr>
          <p:spPr>
            <a:xfrm>
              <a:off x="4160940" y="1962196"/>
              <a:ext cx="71629" cy="69349"/>
            </a:xfrm>
            <a:custGeom>
              <a:avLst/>
              <a:gdLst/>
              <a:ahLst/>
              <a:cxnLst/>
              <a:rect l="l" t="t" r="r" b="b"/>
              <a:pathLst>
                <a:path w="2827" h="2737" extrusionOk="0">
                  <a:moveTo>
                    <a:pt x="1993" y="752"/>
                  </a:moveTo>
                  <a:cubicBezTo>
                    <a:pt x="2121" y="752"/>
                    <a:pt x="2446" y="821"/>
                    <a:pt x="2446" y="1136"/>
                  </a:cubicBezTo>
                  <a:cubicBezTo>
                    <a:pt x="2446" y="1519"/>
                    <a:pt x="2076" y="2356"/>
                    <a:pt x="1799" y="2356"/>
                  </a:cubicBezTo>
                  <a:cubicBezTo>
                    <a:pt x="1716" y="2356"/>
                    <a:pt x="1665" y="2342"/>
                    <a:pt x="1608" y="2330"/>
                  </a:cubicBezTo>
                  <a:cubicBezTo>
                    <a:pt x="1555" y="2318"/>
                    <a:pt x="1492" y="2301"/>
                    <a:pt x="1413" y="2301"/>
                  </a:cubicBezTo>
                  <a:cubicBezTo>
                    <a:pt x="1334" y="2301"/>
                    <a:pt x="1271" y="2318"/>
                    <a:pt x="1218" y="2330"/>
                  </a:cubicBezTo>
                  <a:cubicBezTo>
                    <a:pt x="1165" y="2342"/>
                    <a:pt x="1110" y="2356"/>
                    <a:pt x="1027" y="2356"/>
                  </a:cubicBezTo>
                  <a:cubicBezTo>
                    <a:pt x="750" y="2356"/>
                    <a:pt x="382" y="1519"/>
                    <a:pt x="382" y="1136"/>
                  </a:cubicBezTo>
                  <a:cubicBezTo>
                    <a:pt x="382" y="821"/>
                    <a:pt x="710" y="752"/>
                    <a:pt x="834" y="752"/>
                  </a:cubicBezTo>
                  <a:cubicBezTo>
                    <a:pt x="931" y="752"/>
                    <a:pt x="988" y="772"/>
                    <a:pt x="1063" y="797"/>
                  </a:cubicBezTo>
                  <a:cubicBezTo>
                    <a:pt x="1147" y="825"/>
                    <a:pt x="1252" y="864"/>
                    <a:pt x="1413" y="864"/>
                  </a:cubicBezTo>
                  <a:cubicBezTo>
                    <a:pt x="1574" y="864"/>
                    <a:pt x="1679" y="827"/>
                    <a:pt x="1765" y="797"/>
                  </a:cubicBezTo>
                  <a:cubicBezTo>
                    <a:pt x="1838" y="772"/>
                    <a:pt x="1893" y="752"/>
                    <a:pt x="1993" y="752"/>
                  </a:cubicBezTo>
                  <a:close/>
                  <a:moveTo>
                    <a:pt x="1212" y="0"/>
                  </a:moveTo>
                  <a:cubicBezTo>
                    <a:pt x="1166" y="0"/>
                    <a:pt x="1119" y="17"/>
                    <a:pt x="1082" y="51"/>
                  </a:cubicBezTo>
                  <a:cubicBezTo>
                    <a:pt x="1004" y="122"/>
                    <a:pt x="998" y="242"/>
                    <a:pt x="1070" y="319"/>
                  </a:cubicBezTo>
                  <a:cubicBezTo>
                    <a:pt x="1100" y="352"/>
                    <a:pt x="1122" y="388"/>
                    <a:pt x="1143" y="421"/>
                  </a:cubicBezTo>
                  <a:cubicBezTo>
                    <a:pt x="1065" y="396"/>
                    <a:pt x="970" y="370"/>
                    <a:pt x="836" y="370"/>
                  </a:cubicBezTo>
                  <a:cubicBezTo>
                    <a:pt x="429" y="370"/>
                    <a:pt x="0" y="640"/>
                    <a:pt x="0" y="1136"/>
                  </a:cubicBezTo>
                  <a:cubicBezTo>
                    <a:pt x="0" y="1598"/>
                    <a:pt x="409" y="2736"/>
                    <a:pt x="1027" y="2736"/>
                  </a:cubicBezTo>
                  <a:cubicBezTo>
                    <a:pt x="1157" y="2736"/>
                    <a:pt x="1238" y="2716"/>
                    <a:pt x="1303" y="2702"/>
                  </a:cubicBezTo>
                  <a:cubicBezTo>
                    <a:pt x="1346" y="2692"/>
                    <a:pt x="1377" y="2683"/>
                    <a:pt x="1413" y="2683"/>
                  </a:cubicBezTo>
                  <a:cubicBezTo>
                    <a:pt x="1450" y="2683"/>
                    <a:pt x="1476" y="2690"/>
                    <a:pt x="1523" y="2702"/>
                  </a:cubicBezTo>
                  <a:cubicBezTo>
                    <a:pt x="1588" y="2716"/>
                    <a:pt x="1671" y="2736"/>
                    <a:pt x="1799" y="2736"/>
                  </a:cubicBezTo>
                  <a:cubicBezTo>
                    <a:pt x="2417" y="2736"/>
                    <a:pt x="2826" y="1598"/>
                    <a:pt x="2826" y="1136"/>
                  </a:cubicBezTo>
                  <a:cubicBezTo>
                    <a:pt x="2826" y="640"/>
                    <a:pt x="2397" y="370"/>
                    <a:pt x="1993" y="370"/>
                  </a:cubicBezTo>
                  <a:cubicBezTo>
                    <a:pt x="1832" y="370"/>
                    <a:pt x="1726" y="406"/>
                    <a:pt x="1641" y="437"/>
                  </a:cubicBezTo>
                  <a:cubicBezTo>
                    <a:pt x="1616" y="445"/>
                    <a:pt x="1590" y="455"/>
                    <a:pt x="1568" y="459"/>
                  </a:cubicBezTo>
                  <a:cubicBezTo>
                    <a:pt x="1537" y="343"/>
                    <a:pt x="1474" y="197"/>
                    <a:pt x="1352" y="63"/>
                  </a:cubicBezTo>
                  <a:cubicBezTo>
                    <a:pt x="1315" y="21"/>
                    <a:pt x="1264" y="0"/>
                    <a:pt x="1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5" name="Google Shape;4765;p42"/>
          <p:cNvSpPr/>
          <p:nvPr/>
        </p:nvSpPr>
        <p:spPr>
          <a:xfrm>
            <a:off x="1784029" y="1475263"/>
            <a:ext cx="209849" cy="448623"/>
          </a:xfrm>
          <a:custGeom>
            <a:avLst/>
            <a:gdLst/>
            <a:ahLst/>
            <a:cxnLst/>
            <a:rect l="l" t="t" r="r" b="b"/>
            <a:pathLst>
              <a:path w="6087" h="13013" extrusionOk="0">
                <a:moveTo>
                  <a:pt x="2434" y="379"/>
                </a:moveTo>
                <a:cubicBezTo>
                  <a:pt x="2442" y="379"/>
                  <a:pt x="2448" y="385"/>
                  <a:pt x="2448" y="393"/>
                </a:cubicBezTo>
                <a:lnTo>
                  <a:pt x="2448" y="1017"/>
                </a:lnTo>
                <a:lnTo>
                  <a:pt x="1606" y="1017"/>
                </a:lnTo>
                <a:lnTo>
                  <a:pt x="1606" y="393"/>
                </a:lnTo>
                <a:cubicBezTo>
                  <a:pt x="1606" y="387"/>
                  <a:pt x="1610" y="379"/>
                  <a:pt x="1618" y="379"/>
                </a:cubicBezTo>
                <a:close/>
                <a:moveTo>
                  <a:pt x="2448" y="1400"/>
                </a:moveTo>
                <a:lnTo>
                  <a:pt x="2448" y="2853"/>
                </a:lnTo>
                <a:lnTo>
                  <a:pt x="1606" y="2853"/>
                </a:lnTo>
                <a:lnTo>
                  <a:pt x="1606" y="1400"/>
                </a:lnTo>
                <a:close/>
                <a:moveTo>
                  <a:pt x="5705" y="6696"/>
                </a:moveTo>
                <a:lnTo>
                  <a:pt x="5705" y="7535"/>
                </a:lnTo>
                <a:lnTo>
                  <a:pt x="5489" y="7535"/>
                </a:lnTo>
                <a:cubicBezTo>
                  <a:pt x="5386" y="7535"/>
                  <a:pt x="5298" y="7623"/>
                  <a:pt x="5298" y="7726"/>
                </a:cubicBezTo>
                <a:cubicBezTo>
                  <a:pt x="5298" y="7830"/>
                  <a:pt x="5386" y="7917"/>
                  <a:pt x="5489" y="7917"/>
                </a:cubicBezTo>
                <a:lnTo>
                  <a:pt x="5705" y="7917"/>
                </a:lnTo>
                <a:lnTo>
                  <a:pt x="5705" y="8745"/>
                </a:lnTo>
                <a:cubicBezTo>
                  <a:pt x="5705" y="9314"/>
                  <a:pt x="5243" y="9778"/>
                  <a:pt x="4674" y="9778"/>
                </a:cubicBezTo>
                <a:cubicBezTo>
                  <a:pt x="4105" y="9778"/>
                  <a:pt x="3641" y="9314"/>
                  <a:pt x="3641" y="8745"/>
                </a:cubicBezTo>
                <a:lnTo>
                  <a:pt x="3641" y="7917"/>
                </a:lnTo>
                <a:lnTo>
                  <a:pt x="4674" y="7917"/>
                </a:lnTo>
                <a:cubicBezTo>
                  <a:pt x="4778" y="7917"/>
                  <a:pt x="4863" y="7830"/>
                  <a:pt x="4863" y="7726"/>
                </a:cubicBezTo>
                <a:cubicBezTo>
                  <a:pt x="4863" y="7623"/>
                  <a:pt x="4778" y="7535"/>
                  <a:pt x="4674" y="7535"/>
                </a:cubicBezTo>
                <a:lnTo>
                  <a:pt x="3641" y="7535"/>
                </a:lnTo>
                <a:lnTo>
                  <a:pt x="3641" y="6696"/>
                </a:lnTo>
                <a:close/>
                <a:moveTo>
                  <a:pt x="2448" y="3233"/>
                </a:moveTo>
                <a:lnTo>
                  <a:pt x="2448" y="3327"/>
                </a:lnTo>
                <a:cubicBezTo>
                  <a:pt x="2448" y="3597"/>
                  <a:pt x="2578" y="3845"/>
                  <a:pt x="2804" y="3994"/>
                </a:cubicBezTo>
                <a:lnTo>
                  <a:pt x="3298" y="4323"/>
                </a:lnTo>
                <a:cubicBezTo>
                  <a:pt x="3529" y="4480"/>
                  <a:pt x="3668" y="4736"/>
                  <a:pt x="3668" y="5012"/>
                </a:cubicBezTo>
                <a:lnTo>
                  <a:pt x="3668" y="6313"/>
                </a:lnTo>
                <a:lnTo>
                  <a:pt x="3450" y="6313"/>
                </a:lnTo>
                <a:cubicBezTo>
                  <a:pt x="3346" y="6313"/>
                  <a:pt x="3261" y="6401"/>
                  <a:pt x="3261" y="6504"/>
                </a:cubicBezTo>
                <a:lnTo>
                  <a:pt x="3261" y="8745"/>
                </a:lnTo>
                <a:cubicBezTo>
                  <a:pt x="3261" y="9131"/>
                  <a:pt x="3416" y="9483"/>
                  <a:pt x="3668" y="9737"/>
                </a:cubicBezTo>
                <a:lnTo>
                  <a:pt x="3668" y="12412"/>
                </a:lnTo>
                <a:cubicBezTo>
                  <a:pt x="3668" y="12532"/>
                  <a:pt x="3570" y="12628"/>
                  <a:pt x="3450" y="12628"/>
                </a:cubicBezTo>
                <a:lnTo>
                  <a:pt x="600" y="12628"/>
                </a:lnTo>
                <a:cubicBezTo>
                  <a:pt x="480" y="12628"/>
                  <a:pt x="384" y="12532"/>
                  <a:pt x="384" y="12412"/>
                </a:cubicBezTo>
                <a:lnTo>
                  <a:pt x="384" y="10361"/>
                </a:lnTo>
                <a:lnTo>
                  <a:pt x="2434" y="10361"/>
                </a:lnTo>
                <a:cubicBezTo>
                  <a:pt x="2653" y="10361"/>
                  <a:pt x="2828" y="10184"/>
                  <a:pt x="2828" y="9969"/>
                </a:cubicBezTo>
                <a:lnTo>
                  <a:pt x="2828" y="6710"/>
                </a:lnTo>
                <a:cubicBezTo>
                  <a:pt x="2828" y="6492"/>
                  <a:pt x="2651" y="6315"/>
                  <a:pt x="2434" y="6315"/>
                </a:cubicBezTo>
                <a:lnTo>
                  <a:pt x="1415" y="6315"/>
                </a:lnTo>
                <a:cubicBezTo>
                  <a:pt x="1311" y="6315"/>
                  <a:pt x="1224" y="6403"/>
                  <a:pt x="1224" y="6506"/>
                </a:cubicBezTo>
                <a:cubicBezTo>
                  <a:pt x="1224" y="6610"/>
                  <a:pt x="1311" y="6698"/>
                  <a:pt x="1415" y="6698"/>
                </a:cubicBezTo>
                <a:lnTo>
                  <a:pt x="2434" y="6698"/>
                </a:lnTo>
                <a:cubicBezTo>
                  <a:pt x="2442" y="6698"/>
                  <a:pt x="2448" y="6702"/>
                  <a:pt x="2448" y="6710"/>
                </a:cubicBezTo>
                <a:lnTo>
                  <a:pt x="2448" y="9969"/>
                </a:lnTo>
                <a:cubicBezTo>
                  <a:pt x="2448" y="9975"/>
                  <a:pt x="2442" y="9981"/>
                  <a:pt x="2434" y="9981"/>
                </a:cubicBezTo>
                <a:lnTo>
                  <a:pt x="384" y="9981"/>
                </a:lnTo>
                <a:lnTo>
                  <a:pt x="384" y="8733"/>
                </a:lnTo>
                <a:lnTo>
                  <a:pt x="1415" y="8733"/>
                </a:lnTo>
                <a:cubicBezTo>
                  <a:pt x="1519" y="8733"/>
                  <a:pt x="1606" y="8647"/>
                  <a:pt x="1606" y="8542"/>
                </a:cubicBezTo>
                <a:cubicBezTo>
                  <a:pt x="1606" y="8438"/>
                  <a:pt x="1519" y="8352"/>
                  <a:pt x="1415" y="8352"/>
                </a:cubicBezTo>
                <a:lnTo>
                  <a:pt x="384" y="8352"/>
                </a:lnTo>
                <a:lnTo>
                  <a:pt x="384" y="7917"/>
                </a:lnTo>
                <a:lnTo>
                  <a:pt x="1822" y="7917"/>
                </a:lnTo>
                <a:cubicBezTo>
                  <a:pt x="1925" y="7917"/>
                  <a:pt x="2013" y="7830"/>
                  <a:pt x="2013" y="7726"/>
                </a:cubicBezTo>
                <a:cubicBezTo>
                  <a:pt x="2013" y="7623"/>
                  <a:pt x="1925" y="7535"/>
                  <a:pt x="1822" y="7535"/>
                </a:cubicBezTo>
                <a:lnTo>
                  <a:pt x="384" y="7535"/>
                </a:lnTo>
                <a:lnTo>
                  <a:pt x="384" y="6696"/>
                </a:lnTo>
                <a:lnTo>
                  <a:pt x="600" y="6696"/>
                </a:lnTo>
                <a:cubicBezTo>
                  <a:pt x="704" y="6696"/>
                  <a:pt x="791" y="6608"/>
                  <a:pt x="791" y="6504"/>
                </a:cubicBezTo>
                <a:cubicBezTo>
                  <a:pt x="791" y="6399"/>
                  <a:pt x="704" y="6313"/>
                  <a:pt x="600" y="6313"/>
                </a:cubicBezTo>
                <a:lnTo>
                  <a:pt x="384" y="6313"/>
                </a:lnTo>
                <a:lnTo>
                  <a:pt x="384" y="5012"/>
                </a:lnTo>
                <a:cubicBezTo>
                  <a:pt x="384" y="4736"/>
                  <a:pt x="521" y="4476"/>
                  <a:pt x="752" y="4323"/>
                </a:cubicBezTo>
                <a:lnTo>
                  <a:pt x="1248" y="3994"/>
                </a:lnTo>
                <a:cubicBezTo>
                  <a:pt x="1472" y="3843"/>
                  <a:pt x="1606" y="3595"/>
                  <a:pt x="1606" y="3327"/>
                </a:cubicBezTo>
                <a:lnTo>
                  <a:pt x="1606" y="3233"/>
                </a:lnTo>
                <a:close/>
                <a:moveTo>
                  <a:pt x="4050" y="10013"/>
                </a:moveTo>
                <a:cubicBezTo>
                  <a:pt x="4186" y="10081"/>
                  <a:pt x="4330" y="10125"/>
                  <a:pt x="4485" y="10146"/>
                </a:cubicBezTo>
                <a:lnTo>
                  <a:pt x="4485" y="12412"/>
                </a:lnTo>
                <a:lnTo>
                  <a:pt x="4483" y="12412"/>
                </a:lnTo>
                <a:cubicBezTo>
                  <a:pt x="4483" y="12532"/>
                  <a:pt x="4385" y="12628"/>
                  <a:pt x="4267" y="12628"/>
                </a:cubicBezTo>
                <a:lnTo>
                  <a:pt x="4009" y="12628"/>
                </a:lnTo>
                <a:cubicBezTo>
                  <a:pt x="4036" y="12563"/>
                  <a:pt x="4050" y="12490"/>
                  <a:pt x="4050" y="12412"/>
                </a:cubicBezTo>
                <a:lnTo>
                  <a:pt x="4050" y="10013"/>
                </a:lnTo>
                <a:close/>
                <a:moveTo>
                  <a:pt x="1616" y="1"/>
                </a:moveTo>
                <a:cubicBezTo>
                  <a:pt x="1397" y="1"/>
                  <a:pt x="1222" y="178"/>
                  <a:pt x="1222" y="395"/>
                </a:cubicBezTo>
                <a:lnTo>
                  <a:pt x="1222" y="3327"/>
                </a:lnTo>
                <a:cubicBezTo>
                  <a:pt x="1222" y="3467"/>
                  <a:pt x="1151" y="3599"/>
                  <a:pt x="1035" y="3679"/>
                </a:cubicBezTo>
                <a:lnTo>
                  <a:pt x="539" y="4008"/>
                </a:lnTo>
                <a:cubicBezTo>
                  <a:pt x="201" y="4232"/>
                  <a:pt x="0" y="4608"/>
                  <a:pt x="0" y="5014"/>
                </a:cubicBezTo>
                <a:lnTo>
                  <a:pt x="0" y="12414"/>
                </a:lnTo>
                <a:cubicBezTo>
                  <a:pt x="0" y="12746"/>
                  <a:pt x="268" y="13012"/>
                  <a:pt x="598" y="13012"/>
                </a:cubicBezTo>
                <a:lnTo>
                  <a:pt x="5691" y="13012"/>
                </a:lnTo>
                <a:cubicBezTo>
                  <a:pt x="5794" y="13012"/>
                  <a:pt x="5880" y="12925"/>
                  <a:pt x="5880" y="12821"/>
                </a:cubicBezTo>
                <a:cubicBezTo>
                  <a:pt x="5880" y="12717"/>
                  <a:pt x="5794" y="12632"/>
                  <a:pt x="5691" y="12632"/>
                </a:cubicBezTo>
                <a:lnTo>
                  <a:pt x="5081" y="12632"/>
                </a:lnTo>
                <a:cubicBezTo>
                  <a:pt x="4961" y="12632"/>
                  <a:pt x="4863" y="12534"/>
                  <a:pt x="4863" y="12414"/>
                </a:cubicBezTo>
                <a:lnTo>
                  <a:pt x="4863" y="10146"/>
                </a:lnTo>
                <a:cubicBezTo>
                  <a:pt x="5552" y="10052"/>
                  <a:pt x="6087" y="9460"/>
                  <a:pt x="6087" y="8745"/>
                </a:cubicBezTo>
                <a:lnTo>
                  <a:pt x="6087" y="6504"/>
                </a:lnTo>
                <a:cubicBezTo>
                  <a:pt x="6087" y="6401"/>
                  <a:pt x="6002" y="6313"/>
                  <a:pt x="5896" y="6313"/>
                </a:cubicBezTo>
                <a:lnTo>
                  <a:pt x="4048" y="6313"/>
                </a:lnTo>
                <a:lnTo>
                  <a:pt x="4048" y="5012"/>
                </a:lnTo>
                <a:cubicBezTo>
                  <a:pt x="4048" y="4608"/>
                  <a:pt x="3847" y="4232"/>
                  <a:pt x="3509" y="4006"/>
                </a:cubicBezTo>
                <a:lnTo>
                  <a:pt x="3013" y="3677"/>
                </a:lnTo>
                <a:cubicBezTo>
                  <a:pt x="2897" y="3597"/>
                  <a:pt x="2826" y="3467"/>
                  <a:pt x="2826" y="3325"/>
                </a:cubicBezTo>
                <a:lnTo>
                  <a:pt x="2826" y="395"/>
                </a:lnTo>
                <a:cubicBezTo>
                  <a:pt x="2826" y="176"/>
                  <a:pt x="2647"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72"/>
        <p:cNvGrpSpPr/>
        <p:nvPr/>
      </p:nvGrpSpPr>
      <p:grpSpPr>
        <a:xfrm>
          <a:off x="0" y="0"/>
          <a:ext cx="0" cy="0"/>
          <a:chOff x="0" y="0"/>
          <a:chExt cx="0" cy="0"/>
        </a:xfrm>
      </p:grpSpPr>
      <p:sp>
        <p:nvSpPr>
          <p:cNvPr id="4973" name="Google Shape;4973;p45"/>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Practical exercise</a:t>
            </a:r>
            <a:endParaRPr/>
          </a:p>
        </p:txBody>
      </p:sp>
      <p:sp>
        <p:nvSpPr>
          <p:cNvPr id="4974" name="Google Shape;4974;p45"/>
          <p:cNvSpPr/>
          <p:nvPr/>
        </p:nvSpPr>
        <p:spPr>
          <a:xfrm>
            <a:off x="720029" y="2372085"/>
            <a:ext cx="399300" cy="3993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5"/>
          <p:cNvSpPr txBox="1"/>
          <p:nvPr/>
        </p:nvSpPr>
        <p:spPr>
          <a:xfrm>
            <a:off x="1119325" y="2372100"/>
            <a:ext cx="1768200" cy="399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Your ingredient here</a:t>
            </a:r>
            <a:endParaRPr>
              <a:solidFill>
                <a:schemeClr val="dk1"/>
              </a:solidFill>
              <a:latin typeface="Jost"/>
              <a:ea typeface="Jost"/>
              <a:cs typeface="Jost"/>
              <a:sym typeface="Jost"/>
            </a:endParaRPr>
          </a:p>
        </p:txBody>
      </p:sp>
      <p:sp>
        <p:nvSpPr>
          <p:cNvPr id="4976" name="Google Shape;4976;p45"/>
          <p:cNvSpPr txBox="1"/>
          <p:nvPr/>
        </p:nvSpPr>
        <p:spPr>
          <a:xfrm>
            <a:off x="720025" y="1568925"/>
            <a:ext cx="2167500" cy="786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1) TICK YOUR INGREDIENTS</a:t>
            </a:r>
            <a:endParaRPr sz="2000" b="1">
              <a:solidFill>
                <a:schemeClr val="dk1"/>
              </a:solidFill>
              <a:latin typeface="Jost"/>
              <a:ea typeface="Jost"/>
              <a:cs typeface="Jost"/>
              <a:sym typeface="Jost"/>
            </a:endParaRPr>
          </a:p>
        </p:txBody>
      </p:sp>
      <p:sp>
        <p:nvSpPr>
          <p:cNvPr id="4977" name="Google Shape;4977;p45"/>
          <p:cNvSpPr/>
          <p:nvPr/>
        </p:nvSpPr>
        <p:spPr>
          <a:xfrm>
            <a:off x="720029" y="4209260"/>
            <a:ext cx="399300" cy="3993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5"/>
          <p:cNvSpPr txBox="1"/>
          <p:nvPr/>
        </p:nvSpPr>
        <p:spPr>
          <a:xfrm>
            <a:off x="1119325" y="4209275"/>
            <a:ext cx="1768200" cy="399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Your ingredient here</a:t>
            </a:r>
            <a:endParaRPr>
              <a:solidFill>
                <a:schemeClr val="dk1"/>
              </a:solidFill>
              <a:latin typeface="Jost"/>
              <a:ea typeface="Jost"/>
              <a:cs typeface="Jost"/>
              <a:sym typeface="Jost"/>
            </a:endParaRPr>
          </a:p>
        </p:txBody>
      </p:sp>
      <p:sp>
        <p:nvSpPr>
          <p:cNvPr id="4979" name="Google Shape;4979;p45"/>
          <p:cNvSpPr/>
          <p:nvPr/>
        </p:nvSpPr>
        <p:spPr>
          <a:xfrm>
            <a:off x="720029" y="3749967"/>
            <a:ext cx="399300" cy="3993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5"/>
          <p:cNvSpPr txBox="1"/>
          <p:nvPr/>
        </p:nvSpPr>
        <p:spPr>
          <a:xfrm>
            <a:off x="1119325" y="3749981"/>
            <a:ext cx="1768200" cy="399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Your ingredient here</a:t>
            </a:r>
            <a:endParaRPr>
              <a:solidFill>
                <a:schemeClr val="dk1"/>
              </a:solidFill>
              <a:latin typeface="Jost"/>
              <a:ea typeface="Jost"/>
              <a:cs typeface="Jost"/>
              <a:sym typeface="Jost"/>
            </a:endParaRPr>
          </a:p>
        </p:txBody>
      </p:sp>
      <p:sp>
        <p:nvSpPr>
          <p:cNvPr id="4981" name="Google Shape;4981;p45"/>
          <p:cNvSpPr/>
          <p:nvPr/>
        </p:nvSpPr>
        <p:spPr>
          <a:xfrm>
            <a:off x="720029" y="3290673"/>
            <a:ext cx="399300" cy="3993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5"/>
          <p:cNvSpPr txBox="1"/>
          <p:nvPr/>
        </p:nvSpPr>
        <p:spPr>
          <a:xfrm>
            <a:off x="1119325" y="3290688"/>
            <a:ext cx="1768200" cy="399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Your ingredient here</a:t>
            </a:r>
            <a:endParaRPr>
              <a:solidFill>
                <a:schemeClr val="dk1"/>
              </a:solidFill>
              <a:latin typeface="Jost"/>
              <a:ea typeface="Jost"/>
              <a:cs typeface="Jost"/>
              <a:sym typeface="Jost"/>
            </a:endParaRPr>
          </a:p>
        </p:txBody>
      </p:sp>
      <p:sp>
        <p:nvSpPr>
          <p:cNvPr id="4983" name="Google Shape;4983;p45"/>
          <p:cNvSpPr/>
          <p:nvPr/>
        </p:nvSpPr>
        <p:spPr>
          <a:xfrm>
            <a:off x="720029" y="2831379"/>
            <a:ext cx="399300" cy="3993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5"/>
          <p:cNvSpPr txBox="1"/>
          <p:nvPr/>
        </p:nvSpPr>
        <p:spPr>
          <a:xfrm>
            <a:off x="1119325" y="2831394"/>
            <a:ext cx="1768200" cy="399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Your ingredient here</a:t>
            </a:r>
            <a:endParaRPr>
              <a:solidFill>
                <a:schemeClr val="dk1"/>
              </a:solidFill>
              <a:latin typeface="Jost"/>
              <a:ea typeface="Jost"/>
              <a:cs typeface="Jost"/>
              <a:sym typeface="Jost"/>
            </a:endParaRPr>
          </a:p>
        </p:txBody>
      </p:sp>
      <p:sp>
        <p:nvSpPr>
          <p:cNvPr id="4985" name="Google Shape;4985;p45"/>
          <p:cNvSpPr txBox="1"/>
          <p:nvPr/>
        </p:nvSpPr>
        <p:spPr>
          <a:xfrm>
            <a:off x="3098350" y="1568925"/>
            <a:ext cx="2167200" cy="786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2) FAMILY MEMBERS</a:t>
            </a:r>
            <a:endParaRPr sz="2000" b="1">
              <a:solidFill>
                <a:schemeClr val="dk1"/>
              </a:solidFill>
              <a:latin typeface="Jost"/>
              <a:ea typeface="Jost"/>
              <a:cs typeface="Jost"/>
              <a:sym typeface="Jost"/>
            </a:endParaRPr>
          </a:p>
        </p:txBody>
      </p:sp>
      <p:sp>
        <p:nvSpPr>
          <p:cNvPr id="4986" name="Google Shape;4986;p45"/>
          <p:cNvSpPr txBox="1"/>
          <p:nvPr/>
        </p:nvSpPr>
        <p:spPr>
          <a:xfrm>
            <a:off x="3098350" y="3001875"/>
            <a:ext cx="962400" cy="39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Simone</a:t>
            </a:r>
            <a:endParaRPr>
              <a:solidFill>
                <a:schemeClr val="dk1"/>
              </a:solidFill>
              <a:latin typeface="Jost"/>
              <a:ea typeface="Jost"/>
              <a:cs typeface="Jost"/>
              <a:sym typeface="Jost"/>
            </a:endParaRPr>
          </a:p>
        </p:txBody>
      </p:sp>
      <p:sp>
        <p:nvSpPr>
          <p:cNvPr id="4987" name="Google Shape;4987;p45"/>
          <p:cNvSpPr/>
          <p:nvPr/>
        </p:nvSpPr>
        <p:spPr>
          <a:xfrm>
            <a:off x="3226554" y="2372075"/>
            <a:ext cx="705900" cy="705900"/>
          </a:xfrm>
          <a:prstGeom prst="snip2DiagRect">
            <a:avLst>
              <a:gd name="adj1" fmla="val 0"/>
              <a:gd name="adj2"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5"/>
          <p:cNvSpPr txBox="1"/>
          <p:nvPr/>
        </p:nvSpPr>
        <p:spPr>
          <a:xfrm>
            <a:off x="3098350" y="4209250"/>
            <a:ext cx="962400" cy="39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Name</a:t>
            </a:r>
            <a:endParaRPr>
              <a:solidFill>
                <a:schemeClr val="dk1"/>
              </a:solidFill>
              <a:latin typeface="Jost"/>
              <a:ea typeface="Jost"/>
              <a:cs typeface="Jost"/>
              <a:sym typeface="Jost"/>
            </a:endParaRPr>
          </a:p>
        </p:txBody>
      </p:sp>
      <p:sp>
        <p:nvSpPr>
          <p:cNvPr id="4989" name="Google Shape;4989;p45"/>
          <p:cNvSpPr/>
          <p:nvPr/>
        </p:nvSpPr>
        <p:spPr>
          <a:xfrm>
            <a:off x="3226554" y="3579450"/>
            <a:ext cx="705900" cy="705900"/>
          </a:xfrm>
          <a:prstGeom prst="snip2DiagRect">
            <a:avLst>
              <a:gd name="adj1" fmla="val 0"/>
              <a:gd name="adj2"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5"/>
          <p:cNvSpPr txBox="1"/>
          <p:nvPr/>
        </p:nvSpPr>
        <p:spPr>
          <a:xfrm>
            <a:off x="4196650" y="3001875"/>
            <a:ext cx="962400" cy="39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Name</a:t>
            </a:r>
            <a:endParaRPr>
              <a:solidFill>
                <a:schemeClr val="dk1"/>
              </a:solidFill>
              <a:latin typeface="Jost"/>
              <a:ea typeface="Jost"/>
              <a:cs typeface="Jost"/>
              <a:sym typeface="Jost"/>
            </a:endParaRPr>
          </a:p>
        </p:txBody>
      </p:sp>
      <p:sp>
        <p:nvSpPr>
          <p:cNvPr id="4991" name="Google Shape;4991;p45"/>
          <p:cNvSpPr/>
          <p:nvPr/>
        </p:nvSpPr>
        <p:spPr>
          <a:xfrm>
            <a:off x="4324854" y="2372075"/>
            <a:ext cx="705900" cy="705900"/>
          </a:xfrm>
          <a:prstGeom prst="snip2DiagRect">
            <a:avLst>
              <a:gd name="adj1" fmla="val 0"/>
              <a:gd name="adj2"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5"/>
          <p:cNvSpPr txBox="1"/>
          <p:nvPr/>
        </p:nvSpPr>
        <p:spPr>
          <a:xfrm>
            <a:off x="4196650" y="4209250"/>
            <a:ext cx="962400" cy="39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Name</a:t>
            </a:r>
            <a:endParaRPr>
              <a:solidFill>
                <a:schemeClr val="dk1"/>
              </a:solidFill>
              <a:latin typeface="Jost"/>
              <a:ea typeface="Jost"/>
              <a:cs typeface="Jost"/>
              <a:sym typeface="Jost"/>
            </a:endParaRPr>
          </a:p>
        </p:txBody>
      </p:sp>
      <p:sp>
        <p:nvSpPr>
          <p:cNvPr id="4993" name="Google Shape;4993;p45"/>
          <p:cNvSpPr/>
          <p:nvPr/>
        </p:nvSpPr>
        <p:spPr>
          <a:xfrm>
            <a:off x="4324854" y="3579450"/>
            <a:ext cx="705900" cy="705900"/>
          </a:xfrm>
          <a:prstGeom prst="snip2DiagRect">
            <a:avLst>
              <a:gd name="adj1" fmla="val 0"/>
              <a:gd name="adj2"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5"/>
          <p:cNvSpPr txBox="1"/>
          <p:nvPr/>
        </p:nvSpPr>
        <p:spPr>
          <a:xfrm>
            <a:off x="5369875" y="1568925"/>
            <a:ext cx="3060900" cy="786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3) WRAP AROUND YOUR WORKSHOP</a:t>
            </a:r>
            <a:endParaRPr sz="2000" b="1">
              <a:solidFill>
                <a:schemeClr val="dk1"/>
              </a:solidFill>
              <a:latin typeface="Jost"/>
              <a:ea typeface="Jost"/>
              <a:cs typeface="Jost"/>
              <a:sym typeface="Jost"/>
            </a:endParaRPr>
          </a:p>
        </p:txBody>
      </p:sp>
      <p:sp>
        <p:nvSpPr>
          <p:cNvPr id="4995" name="Google Shape;4995;p45"/>
          <p:cNvSpPr txBox="1"/>
          <p:nvPr/>
        </p:nvSpPr>
        <p:spPr>
          <a:xfrm>
            <a:off x="5369875" y="2928825"/>
            <a:ext cx="3060900" cy="786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4) DESCRIBE YOUR EXPERIENCE HERE</a:t>
            </a:r>
            <a:endParaRPr sz="2000" b="1">
              <a:solidFill>
                <a:schemeClr val="dk1"/>
              </a:solidFill>
              <a:latin typeface="Jost"/>
              <a:ea typeface="Jost"/>
              <a:cs typeface="Jost"/>
              <a:sym typeface="Jost"/>
            </a:endParaRPr>
          </a:p>
        </p:txBody>
      </p:sp>
      <p:sp>
        <p:nvSpPr>
          <p:cNvPr id="4996" name="Google Shape;4996;p45"/>
          <p:cNvSpPr txBox="1"/>
          <p:nvPr/>
        </p:nvSpPr>
        <p:spPr>
          <a:xfrm>
            <a:off x="5369875" y="3579575"/>
            <a:ext cx="3060900" cy="102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Mercury is the closest planet to the Sun and the smallest one in the Solar System. This planet's name has nothing to do with the liquid metal</a:t>
            </a:r>
            <a:endParaRPr>
              <a:solidFill>
                <a:schemeClr val="dk1"/>
              </a:solidFill>
              <a:latin typeface="Jost"/>
              <a:ea typeface="Jost"/>
              <a:cs typeface="Jost"/>
              <a:sym typeface="Jost"/>
            </a:endParaRPr>
          </a:p>
        </p:txBody>
      </p:sp>
      <p:grpSp>
        <p:nvGrpSpPr>
          <p:cNvPr id="4997" name="Google Shape;4997;p45"/>
          <p:cNvGrpSpPr/>
          <p:nvPr/>
        </p:nvGrpSpPr>
        <p:grpSpPr>
          <a:xfrm>
            <a:off x="813093" y="2492175"/>
            <a:ext cx="213361" cy="159113"/>
            <a:chOff x="5216456" y="3725484"/>
            <a:chExt cx="356196" cy="265631"/>
          </a:xfrm>
        </p:grpSpPr>
        <p:sp>
          <p:nvSpPr>
            <p:cNvPr id="4998" name="Google Shape;4998;p4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45"/>
          <p:cNvGrpSpPr/>
          <p:nvPr/>
        </p:nvGrpSpPr>
        <p:grpSpPr>
          <a:xfrm>
            <a:off x="813093" y="3410762"/>
            <a:ext cx="213361" cy="159113"/>
            <a:chOff x="5216456" y="3725484"/>
            <a:chExt cx="356196" cy="265631"/>
          </a:xfrm>
        </p:grpSpPr>
        <p:sp>
          <p:nvSpPr>
            <p:cNvPr id="5001" name="Google Shape;5001;p4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3" name="Google Shape;5003;p45"/>
          <p:cNvSpPr txBox="1"/>
          <p:nvPr/>
        </p:nvSpPr>
        <p:spPr>
          <a:xfrm>
            <a:off x="5369875" y="2218825"/>
            <a:ext cx="3060900" cy="59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The Sun is the star at the center of the Solar System</a:t>
            </a:r>
            <a:endParaRPr>
              <a:solidFill>
                <a:schemeClr val="dk1"/>
              </a:solidFill>
              <a:latin typeface="Jost"/>
              <a:ea typeface="Jost"/>
              <a:cs typeface="Jost"/>
              <a:sym typeface="Jost"/>
            </a:endParaRPr>
          </a:p>
        </p:txBody>
      </p:sp>
      <p:grpSp>
        <p:nvGrpSpPr>
          <p:cNvPr id="5004" name="Google Shape;5004;p45"/>
          <p:cNvGrpSpPr/>
          <p:nvPr/>
        </p:nvGrpSpPr>
        <p:grpSpPr>
          <a:xfrm>
            <a:off x="4477333" y="2597625"/>
            <a:ext cx="401031" cy="458973"/>
            <a:chOff x="5462938" y="3240618"/>
            <a:chExt cx="288138" cy="329793"/>
          </a:xfrm>
        </p:grpSpPr>
        <p:sp>
          <p:nvSpPr>
            <p:cNvPr id="5005" name="Google Shape;5005;p45"/>
            <p:cNvSpPr/>
            <p:nvPr/>
          </p:nvSpPr>
          <p:spPr>
            <a:xfrm>
              <a:off x="5555518" y="3348629"/>
              <a:ext cx="9654" cy="14848"/>
            </a:xfrm>
            <a:custGeom>
              <a:avLst/>
              <a:gdLst/>
              <a:ahLst/>
              <a:cxnLst/>
              <a:rect l="l" t="t" r="r" b="b"/>
              <a:pathLst>
                <a:path w="381" h="586" extrusionOk="0">
                  <a:moveTo>
                    <a:pt x="191" y="0"/>
                  </a:moveTo>
                  <a:cubicBezTo>
                    <a:pt x="86" y="0"/>
                    <a:pt x="0" y="88"/>
                    <a:pt x="0" y="192"/>
                  </a:cubicBezTo>
                  <a:lnTo>
                    <a:pt x="0" y="395"/>
                  </a:lnTo>
                  <a:cubicBezTo>
                    <a:pt x="0" y="499"/>
                    <a:pt x="86" y="586"/>
                    <a:pt x="191" y="586"/>
                  </a:cubicBezTo>
                  <a:cubicBezTo>
                    <a:pt x="295" y="586"/>
                    <a:pt x="380" y="499"/>
                    <a:pt x="380" y="395"/>
                  </a:cubicBezTo>
                  <a:lnTo>
                    <a:pt x="380" y="192"/>
                  </a:lnTo>
                  <a:cubicBezTo>
                    <a:pt x="380" y="84"/>
                    <a:pt x="295"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5"/>
            <p:cNvSpPr/>
            <p:nvPr/>
          </p:nvSpPr>
          <p:spPr>
            <a:xfrm>
              <a:off x="5617162" y="3348629"/>
              <a:ext cx="9730" cy="14848"/>
            </a:xfrm>
            <a:custGeom>
              <a:avLst/>
              <a:gdLst/>
              <a:ahLst/>
              <a:cxnLst/>
              <a:rect l="l" t="t" r="r" b="b"/>
              <a:pathLst>
                <a:path w="384" h="586" extrusionOk="0">
                  <a:moveTo>
                    <a:pt x="192" y="0"/>
                  </a:moveTo>
                  <a:cubicBezTo>
                    <a:pt x="88" y="0"/>
                    <a:pt x="1" y="88"/>
                    <a:pt x="1" y="192"/>
                  </a:cubicBezTo>
                  <a:lnTo>
                    <a:pt x="1" y="395"/>
                  </a:lnTo>
                  <a:cubicBezTo>
                    <a:pt x="1" y="499"/>
                    <a:pt x="88" y="586"/>
                    <a:pt x="192" y="586"/>
                  </a:cubicBezTo>
                  <a:cubicBezTo>
                    <a:pt x="300" y="586"/>
                    <a:pt x="383" y="499"/>
                    <a:pt x="383" y="395"/>
                  </a:cubicBezTo>
                  <a:lnTo>
                    <a:pt x="383" y="192"/>
                  </a:lnTo>
                  <a:cubicBezTo>
                    <a:pt x="383" y="88"/>
                    <a:pt x="296"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5"/>
            <p:cNvSpPr/>
            <p:nvPr/>
          </p:nvSpPr>
          <p:spPr>
            <a:xfrm>
              <a:off x="5570442" y="3384582"/>
              <a:ext cx="41503" cy="14797"/>
            </a:xfrm>
            <a:custGeom>
              <a:avLst/>
              <a:gdLst/>
              <a:ahLst/>
              <a:cxnLst/>
              <a:rect l="l" t="t" r="r" b="b"/>
              <a:pathLst>
                <a:path w="1638" h="584" extrusionOk="0">
                  <a:moveTo>
                    <a:pt x="210" y="1"/>
                  </a:moveTo>
                  <a:cubicBezTo>
                    <a:pt x="160" y="1"/>
                    <a:pt x="111" y="20"/>
                    <a:pt x="74" y="57"/>
                  </a:cubicBezTo>
                  <a:cubicBezTo>
                    <a:pt x="1" y="133"/>
                    <a:pt x="1" y="255"/>
                    <a:pt x="76" y="328"/>
                  </a:cubicBezTo>
                  <a:cubicBezTo>
                    <a:pt x="239" y="490"/>
                    <a:pt x="519" y="584"/>
                    <a:pt x="818" y="584"/>
                  </a:cubicBezTo>
                  <a:cubicBezTo>
                    <a:pt x="1119" y="584"/>
                    <a:pt x="1398" y="486"/>
                    <a:pt x="1560" y="328"/>
                  </a:cubicBezTo>
                  <a:cubicBezTo>
                    <a:pt x="1633" y="255"/>
                    <a:pt x="1637" y="133"/>
                    <a:pt x="1564" y="57"/>
                  </a:cubicBezTo>
                  <a:cubicBezTo>
                    <a:pt x="1526" y="20"/>
                    <a:pt x="1476" y="2"/>
                    <a:pt x="1426" y="2"/>
                  </a:cubicBezTo>
                  <a:cubicBezTo>
                    <a:pt x="1378" y="2"/>
                    <a:pt x="1330" y="19"/>
                    <a:pt x="1294" y="55"/>
                  </a:cubicBezTo>
                  <a:cubicBezTo>
                    <a:pt x="1225" y="125"/>
                    <a:pt x="1060" y="204"/>
                    <a:pt x="818" y="204"/>
                  </a:cubicBezTo>
                  <a:cubicBezTo>
                    <a:pt x="578" y="204"/>
                    <a:pt x="412" y="125"/>
                    <a:pt x="344" y="55"/>
                  </a:cubicBezTo>
                  <a:cubicBezTo>
                    <a:pt x="307" y="19"/>
                    <a:pt x="258" y="1"/>
                    <a:pt x="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5"/>
            <p:cNvSpPr/>
            <p:nvPr/>
          </p:nvSpPr>
          <p:spPr>
            <a:xfrm>
              <a:off x="5550375" y="3333173"/>
              <a:ext cx="25109" cy="9704"/>
            </a:xfrm>
            <a:custGeom>
              <a:avLst/>
              <a:gdLst/>
              <a:ahLst/>
              <a:cxnLst/>
              <a:rect l="l" t="t" r="r" b="b"/>
              <a:pathLst>
                <a:path w="991" h="383" extrusionOk="0">
                  <a:moveTo>
                    <a:pt x="191" y="1"/>
                  </a:moveTo>
                  <a:cubicBezTo>
                    <a:pt x="85" y="1"/>
                    <a:pt x="0" y="88"/>
                    <a:pt x="0" y="192"/>
                  </a:cubicBezTo>
                  <a:cubicBezTo>
                    <a:pt x="0" y="295"/>
                    <a:pt x="85" y="383"/>
                    <a:pt x="191" y="383"/>
                  </a:cubicBezTo>
                  <a:lnTo>
                    <a:pt x="801" y="383"/>
                  </a:lnTo>
                  <a:cubicBezTo>
                    <a:pt x="905" y="383"/>
                    <a:pt x="990" y="295"/>
                    <a:pt x="990" y="192"/>
                  </a:cubicBezTo>
                  <a:cubicBezTo>
                    <a:pt x="990" y="88"/>
                    <a:pt x="905" y="1"/>
                    <a:pt x="8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5"/>
            <p:cNvSpPr/>
            <p:nvPr/>
          </p:nvSpPr>
          <p:spPr>
            <a:xfrm>
              <a:off x="5606876" y="3333173"/>
              <a:ext cx="25160" cy="9704"/>
            </a:xfrm>
            <a:custGeom>
              <a:avLst/>
              <a:gdLst/>
              <a:ahLst/>
              <a:cxnLst/>
              <a:rect l="l" t="t" r="r" b="b"/>
              <a:pathLst>
                <a:path w="993" h="383" extrusionOk="0">
                  <a:moveTo>
                    <a:pt x="191" y="1"/>
                  </a:moveTo>
                  <a:cubicBezTo>
                    <a:pt x="88" y="1"/>
                    <a:pt x="0" y="88"/>
                    <a:pt x="0" y="192"/>
                  </a:cubicBezTo>
                  <a:cubicBezTo>
                    <a:pt x="0" y="295"/>
                    <a:pt x="88" y="383"/>
                    <a:pt x="191" y="383"/>
                  </a:cubicBezTo>
                  <a:lnTo>
                    <a:pt x="801" y="383"/>
                  </a:lnTo>
                  <a:cubicBezTo>
                    <a:pt x="905" y="383"/>
                    <a:pt x="992" y="295"/>
                    <a:pt x="992" y="192"/>
                  </a:cubicBezTo>
                  <a:cubicBezTo>
                    <a:pt x="992" y="88"/>
                    <a:pt x="905" y="1"/>
                    <a:pt x="8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5"/>
            <p:cNvSpPr/>
            <p:nvPr/>
          </p:nvSpPr>
          <p:spPr>
            <a:xfrm>
              <a:off x="5539379" y="3369151"/>
              <a:ext cx="21360" cy="14848"/>
            </a:xfrm>
            <a:custGeom>
              <a:avLst/>
              <a:gdLst/>
              <a:ahLst/>
              <a:cxnLst/>
              <a:rect l="l" t="t" r="r" b="b"/>
              <a:pathLst>
                <a:path w="843" h="586" extrusionOk="0">
                  <a:moveTo>
                    <a:pt x="216" y="1"/>
                  </a:moveTo>
                  <a:cubicBezTo>
                    <a:pt x="146" y="1"/>
                    <a:pt x="79" y="40"/>
                    <a:pt x="46" y="107"/>
                  </a:cubicBezTo>
                  <a:cubicBezTo>
                    <a:pt x="1" y="203"/>
                    <a:pt x="40" y="317"/>
                    <a:pt x="133" y="362"/>
                  </a:cubicBezTo>
                  <a:lnTo>
                    <a:pt x="540" y="565"/>
                  </a:lnTo>
                  <a:cubicBezTo>
                    <a:pt x="568" y="579"/>
                    <a:pt x="597" y="585"/>
                    <a:pt x="625" y="585"/>
                  </a:cubicBezTo>
                  <a:cubicBezTo>
                    <a:pt x="696" y="585"/>
                    <a:pt x="761" y="549"/>
                    <a:pt x="794" y="481"/>
                  </a:cubicBezTo>
                  <a:cubicBezTo>
                    <a:pt x="843" y="388"/>
                    <a:pt x="804" y="274"/>
                    <a:pt x="708" y="225"/>
                  </a:cubicBezTo>
                  <a:lnTo>
                    <a:pt x="302" y="22"/>
                  </a:lnTo>
                  <a:cubicBezTo>
                    <a:pt x="274" y="8"/>
                    <a:pt x="245" y="1"/>
                    <a:pt x="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5"/>
            <p:cNvSpPr/>
            <p:nvPr/>
          </p:nvSpPr>
          <p:spPr>
            <a:xfrm>
              <a:off x="5621647" y="3369151"/>
              <a:ext cx="21309" cy="14848"/>
            </a:xfrm>
            <a:custGeom>
              <a:avLst/>
              <a:gdLst/>
              <a:ahLst/>
              <a:cxnLst/>
              <a:rect l="l" t="t" r="r" b="b"/>
              <a:pathLst>
                <a:path w="841" h="586" extrusionOk="0">
                  <a:moveTo>
                    <a:pt x="623" y="0"/>
                  </a:moveTo>
                  <a:cubicBezTo>
                    <a:pt x="595" y="0"/>
                    <a:pt x="566" y="6"/>
                    <a:pt x="539" y="20"/>
                  </a:cubicBezTo>
                  <a:lnTo>
                    <a:pt x="133" y="223"/>
                  </a:lnTo>
                  <a:cubicBezTo>
                    <a:pt x="37" y="270"/>
                    <a:pt x="1" y="386"/>
                    <a:pt x="47" y="481"/>
                  </a:cubicBezTo>
                  <a:cubicBezTo>
                    <a:pt x="82" y="549"/>
                    <a:pt x="149" y="585"/>
                    <a:pt x="218" y="585"/>
                  </a:cubicBezTo>
                  <a:cubicBezTo>
                    <a:pt x="247" y="585"/>
                    <a:pt x="277" y="579"/>
                    <a:pt x="302" y="565"/>
                  </a:cubicBezTo>
                  <a:lnTo>
                    <a:pt x="708" y="362"/>
                  </a:lnTo>
                  <a:cubicBezTo>
                    <a:pt x="804" y="315"/>
                    <a:pt x="840" y="199"/>
                    <a:pt x="796" y="105"/>
                  </a:cubicBezTo>
                  <a:cubicBezTo>
                    <a:pt x="761" y="39"/>
                    <a:pt x="693" y="0"/>
                    <a:pt x="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5"/>
            <p:cNvSpPr/>
            <p:nvPr/>
          </p:nvSpPr>
          <p:spPr>
            <a:xfrm>
              <a:off x="5462938" y="3240618"/>
              <a:ext cx="288138" cy="329793"/>
            </a:xfrm>
            <a:custGeom>
              <a:avLst/>
              <a:gdLst/>
              <a:ahLst/>
              <a:cxnLst/>
              <a:rect l="l" t="t" r="r" b="b"/>
              <a:pathLst>
                <a:path w="11372" h="13016" extrusionOk="0">
                  <a:moveTo>
                    <a:pt x="5061" y="380"/>
                  </a:moveTo>
                  <a:cubicBezTo>
                    <a:pt x="6379" y="380"/>
                    <a:pt x="7509" y="931"/>
                    <a:pt x="7688" y="1623"/>
                  </a:cubicBezTo>
                  <a:lnTo>
                    <a:pt x="7293" y="1623"/>
                  </a:lnTo>
                  <a:cubicBezTo>
                    <a:pt x="7190" y="1623"/>
                    <a:pt x="7102" y="1710"/>
                    <a:pt x="7102" y="1814"/>
                  </a:cubicBezTo>
                  <a:cubicBezTo>
                    <a:pt x="7102" y="1917"/>
                    <a:pt x="7190" y="2005"/>
                    <a:pt x="7293" y="2005"/>
                  </a:cubicBezTo>
                  <a:lnTo>
                    <a:pt x="7700" y="2005"/>
                  </a:lnTo>
                  <a:cubicBezTo>
                    <a:pt x="7820" y="2005"/>
                    <a:pt x="7916" y="2100"/>
                    <a:pt x="7916" y="2220"/>
                  </a:cubicBezTo>
                  <a:cubicBezTo>
                    <a:pt x="7916" y="2340"/>
                    <a:pt x="7820" y="2436"/>
                    <a:pt x="7700" y="2436"/>
                  </a:cubicBezTo>
                  <a:lnTo>
                    <a:pt x="2424" y="2436"/>
                  </a:lnTo>
                  <a:cubicBezTo>
                    <a:pt x="2304" y="2436"/>
                    <a:pt x="2209" y="2340"/>
                    <a:pt x="2209" y="2220"/>
                  </a:cubicBezTo>
                  <a:cubicBezTo>
                    <a:pt x="2209" y="2100"/>
                    <a:pt x="2304" y="2005"/>
                    <a:pt x="2424" y="2005"/>
                  </a:cubicBezTo>
                  <a:lnTo>
                    <a:pt x="6482" y="2005"/>
                  </a:lnTo>
                  <a:cubicBezTo>
                    <a:pt x="6586" y="2005"/>
                    <a:pt x="6673" y="1917"/>
                    <a:pt x="6673" y="1814"/>
                  </a:cubicBezTo>
                  <a:cubicBezTo>
                    <a:pt x="6673" y="1710"/>
                    <a:pt x="6586" y="1623"/>
                    <a:pt x="6482" y="1623"/>
                  </a:cubicBezTo>
                  <a:lnTo>
                    <a:pt x="2437" y="1623"/>
                  </a:lnTo>
                  <a:cubicBezTo>
                    <a:pt x="2615" y="931"/>
                    <a:pt x="3746" y="380"/>
                    <a:pt x="5061" y="380"/>
                  </a:cubicBezTo>
                  <a:close/>
                  <a:moveTo>
                    <a:pt x="9508" y="1863"/>
                  </a:moveTo>
                  <a:cubicBezTo>
                    <a:pt x="9605" y="1863"/>
                    <a:pt x="9704" y="1870"/>
                    <a:pt x="9802" y="1885"/>
                  </a:cubicBezTo>
                  <a:cubicBezTo>
                    <a:pt x="10168" y="1938"/>
                    <a:pt x="10500" y="2078"/>
                    <a:pt x="10782" y="2298"/>
                  </a:cubicBezTo>
                  <a:cubicBezTo>
                    <a:pt x="10545" y="2390"/>
                    <a:pt x="10291" y="2437"/>
                    <a:pt x="10030" y="2437"/>
                  </a:cubicBezTo>
                  <a:cubicBezTo>
                    <a:pt x="9929" y="2437"/>
                    <a:pt x="9827" y="2430"/>
                    <a:pt x="9725" y="2415"/>
                  </a:cubicBezTo>
                  <a:cubicBezTo>
                    <a:pt x="9532" y="2389"/>
                    <a:pt x="9347" y="2334"/>
                    <a:pt x="9174" y="2259"/>
                  </a:cubicBezTo>
                  <a:lnTo>
                    <a:pt x="9174" y="2259"/>
                  </a:lnTo>
                  <a:lnTo>
                    <a:pt x="9585" y="2318"/>
                  </a:lnTo>
                  <a:cubicBezTo>
                    <a:pt x="9595" y="2320"/>
                    <a:pt x="9603" y="2320"/>
                    <a:pt x="9613" y="2320"/>
                  </a:cubicBezTo>
                  <a:cubicBezTo>
                    <a:pt x="9707" y="2320"/>
                    <a:pt x="9788" y="2251"/>
                    <a:pt x="9802" y="2157"/>
                  </a:cubicBezTo>
                  <a:cubicBezTo>
                    <a:pt x="9816" y="2054"/>
                    <a:pt x="9743" y="1956"/>
                    <a:pt x="9640" y="1942"/>
                  </a:cubicBezTo>
                  <a:lnTo>
                    <a:pt x="9227" y="1883"/>
                  </a:lnTo>
                  <a:cubicBezTo>
                    <a:pt x="9320" y="1870"/>
                    <a:pt x="9413" y="1863"/>
                    <a:pt x="9508" y="1863"/>
                  </a:cubicBezTo>
                  <a:close/>
                  <a:moveTo>
                    <a:pt x="9335" y="3562"/>
                  </a:moveTo>
                  <a:cubicBezTo>
                    <a:pt x="9680" y="3719"/>
                    <a:pt x="9991" y="3948"/>
                    <a:pt x="10260" y="4241"/>
                  </a:cubicBezTo>
                  <a:cubicBezTo>
                    <a:pt x="10619" y="4640"/>
                    <a:pt x="10855" y="5111"/>
                    <a:pt x="10949" y="5626"/>
                  </a:cubicBezTo>
                  <a:cubicBezTo>
                    <a:pt x="10449" y="5481"/>
                    <a:pt x="9999" y="5201"/>
                    <a:pt x="9640" y="4802"/>
                  </a:cubicBezTo>
                  <a:cubicBezTo>
                    <a:pt x="9375" y="4509"/>
                    <a:pt x="9176" y="4178"/>
                    <a:pt x="9052" y="3816"/>
                  </a:cubicBezTo>
                  <a:lnTo>
                    <a:pt x="9052" y="3816"/>
                  </a:lnTo>
                  <a:lnTo>
                    <a:pt x="9672" y="4497"/>
                  </a:lnTo>
                  <a:cubicBezTo>
                    <a:pt x="9709" y="4538"/>
                    <a:pt x="9759" y="4560"/>
                    <a:pt x="9814" y="4560"/>
                  </a:cubicBezTo>
                  <a:cubicBezTo>
                    <a:pt x="9859" y="4560"/>
                    <a:pt x="9906" y="4546"/>
                    <a:pt x="9940" y="4514"/>
                  </a:cubicBezTo>
                  <a:cubicBezTo>
                    <a:pt x="10020" y="4440"/>
                    <a:pt x="10026" y="4322"/>
                    <a:pt x="9955" y="4243"/>
                  </a:cubicBezTo>
                  <a:lnTo>
                    <a:pt x="9335" y="3562"/>
                  </a:lnTo>
                  <a:close/>
                  <a:moveTo>
                    <a:pt x="2811" y="2818"/>
                  </a:moveTo>
                  <a:lnTo>
                    <a:pt x="2260" y="6496"/>
                  </a:lnTo>
                  <a:lnTo>
                    <a:pt x="1802" y="6496"/>
                  </a:lnTo>
                  <a:lnTo>
                    <a:pt x="1802" y="3438"/>
                  </a:lnTo>
                  <a:cubicBezTo>
                    <a:pt x="1804" y="3097"/>
                    <a:pt x="2081" y="2818"/>
                    <a:pt x="2424" y="2818"/>
                  </a:cubicBezTo>
                  <a:close/>
                  <a:moveTo>
                    <a:pt x="7698" y="2818"/>
                  </a:moveTo>
                  <a:cubicBezTo>
                    <a:pt x="8040" y="2818"/>
                    <a:pt x="8318" y="3097"/>
                    <a:pt x="8318" y="3438"/>
                  </a:cubicBezTo>
                  <a:lnTo>
                    <a:pt x="8318" y="6496"/>
                  </a:lnTo>
                  <a:lnTo>
                    <a:pt x="7863" y="6496"/>
                  </a:lnTo>
                  <a:lnTo>
                    <a:pt x="7312" y="2818"/>
                  </a:lnTo>
                  <a:close/>
                  <a:moveTo>
                    <a:pt x="6927" y="2818"/>
                  </a:moveTo>
                  <a:lnTo>
                    <a:pt x="7383" y="5845"/>
                  </a:lnTo>
                  <a:cubicBezTo>
                    <a:pt x="7047" y="6839"/>
                    <a:pt x="6118" y="7508"/>
                    <a:pt x="5061" y="7508"/>
                  </a:cubicBezTo>
                  <a:cubicBezTo>
                    <a:pt x="4531" y="7508"/>
                    <a:pt x="4024" y="7341"/>
                    <a:pt x="3601" y="7026"/>
                  </a:cubicBezTo>
                  <a:cubicBezTo>
                    <a:pt x="3203" y="6730"/>
                    <a:pt x="2902" y="6313"/>
                    <a:pt x="2741" y="5845"/>
                  </a:cubicBezTo>
                  <a:lnTo>
                    <a:pt x="3197" y="2818"/>
                  </a:lnTo>
                  <a:close/>
                  <a:moveTo>
                    <a:pt x="2233" y="6876"/>
                  </a:moveTo>
                  <a:lnTo>
                    <a:pt x="2233" y="8118"/>
                  </a:lnTo>
                  <a:lnTo>
                    <a:pt x="1804" y="8118"/>
                  </a:lnTo>
                  <a:lnTo>
                    <a:pt x="1804" y="6876"/>
                  </a:lnTo>
                  <a:close/>
                  <a:moveTo>
                    <a:pt x="8320" y="6876"/>
                  </a:moveTo>
                  <a:lnTo>
                    <a:pt x="8320" y="8118"/>
                  </a:lnTo>
                  <a:lnTo>
                    <a:pt x="7891" y="8118"/>
                  </a:lnTo>
                  <a:lnTo>
                    <a:pt x="7891" y="6876"/>
                  </a:lnTo>
                  <a:close/>
                  <a:moveTo>
                    <a:pt x="2640" y="6526"/>
                  </a:moveTo>
                  <a:cubicBezTo>
                    <a:pt x="2829" y="6837"/>
                    <a:pt x="3077" y="7116"/>
                    <a:pt x="3372" y="7333"/>
                  </a:cubicBezTo>
                  <a:cubicBezTo>
                    <a:pt x="3398" y="7354"/>
                    <a:pt x="3423" y="7372"/>
                    <a:pt x="3451" y="7390"/>
                  </a:cubicBezTo>
                  <a:lnTo>
                    <a:pt x="3451" y="8260"/>
                  </a:lnTo>
                  <a:cubicBezTo>
                    <a:pt x="3451" y="8443"/>
                    <a:pt x="3327" y="8610"/>
                    <a:pt x="3150" y="8663"/>
                  </a:cubicBezTo>
                  <a:lnTo>
                    <a:pt x="2713" y="8789"/>
                  </a:lnTo>
                  <a:lnTo>
                    <a:pt x="2615" y="8291"/>
                  </a:lnTo>
                  <a:lnTo>
                    <a:pt x="2615" y="6701"/>
                  </a:lnTo>
                  <a:lnTo>
                    <a:pt x="2640" y="6526"/>
                  </a:lnTo>
                  <a:close/>
                  <a:moveTo>
                    <a:pt x="7485" y="6528"/>
                  </a:moveTo>
                  <a:lnTo>
                    <a:pt x="7509" y="6701"/>
                  </a:lnTo>
                  <a:lnTo>
                    <a:pt x="7509" y="8291"/>
                  </a:lnTo>
                  <a:lnTo>
                    <a:pt x="7409" y="8789"/>
                  </a:lnTo>
                  <a:lnTo>
                    <a:pt x="6972" y="8663"/>
                  </a:lnTo>
                  <a:cubicBezTo>
                    <a:pt x="6797" y="8610"/>
                    <a:pt x="6673" y="8443"/>
                    <a:pt x="6673" y="8258"/>
                  </a:cubicBezTo>
                  <a:lnTo>
                    <a:pt x="6673" y="7390"/>
                  </a:lnTo>
                  <a:cubicBezTo>
                    <a:pt x="6999" y="7167"/>
                    <a:pt x="7275" y="6872"/>
                    <a:pt x="7485" y="6528"/>
                  </a:cubicBezTo>
                  <a:close/>
                  <a:moveTo>
                    <a:pt x="6291" y="7610"/>
                  </a:moveTo>
                  <a:lnTo>
                    <a:pt x="6291" y="8258"/>
                  </a:lnTo>
                  <a:cubicBezTo>
                    <a:pt x="6291" y="8478"/>
                    <a:pt x="6383" y="8681"/>
                    <a:pt x="6531" y="8826"/>
                  </a:cubicBezTo>
                  <a:cubicBezTo>
                    <a:pt x="6314" y="9267"/>
                    <a:pt x="5907" y="9590"/>
                    <a:pt x="5425" y="9700"/>
                  </a:cubicBezTo>
                  <a:cubicBezTo>
                    <a:pt x="5305" y="9728"/>
                    <a:pt x="5183" y="9740"/>
                    <a:pt x="5061" y="9740"/>
                  </a:cubicBezTo>
                  <a:cubicBezTo>
                    <a:pt x="4429" y="9740"/>
                    <a:pt x="3868" y="9385"/>
                    <a:pt x="3593" y="8826"/>
                  </a:cubicBezTo>
                  <a:cubicBezTo>
                    <a:pt x="3744" y="8681"/>
                    <a:pt x="3831" y="8478"/>
                    <a:pt x="3831" y="8258"/>
                  </a:cubicBezTo>
                  <a:lnTo>
                    <a:pt x="3831" y="7610"/>
                  </a:lnTo>
                  <a:cubicBezTo>
                    <a:pt x="4213" y="7797"/>
                    <a:pt x="4630" y="7890"/>
                    <a:pt x="5061" y="7890"/>
                  </a:cubicBezTo>
                  <a:cubicBezTo>
                    <a:pt x="5498" y="7890"/>
                    <a:pt x="5915" y="7791"/>
                    <a:pt x="6291" y="7610"/>
                  </a:cubicBezTo>
                  <a:close/>
                  <a:moveTo>
                    <a:pt x="2270" y="8500"/>
                  </a:moveTo>
                  <a:lnTo>
                    <a:pt x="2485" y="9580"/>
                  </a:lnTo>
                  <a:cubicBezTo>
                    <a:pt x="2514" y="9724"/>
                    <a:pt x="2475" y="9873"/>
                    <a:pt x="2376" y="9986"/>
                  </a:cubicBezTo>
                  <a:cubicBezTo>
                    <a:pt x="2283" y="10090"/>
                    <a:pt x="2158" y="10148"/>
                    <a:pt x="2020" y="10148"/>
                  </a:cubicBezTo>
                  <a:cubicBezTo>
                    <a:pt x="2009" y="10148"/>
                    <a:pt x="1998" y="10148"/>
                    <a:pt x="1987" y="10147"/>
                  </a:cubicBezTo>
                  <a:cubicBezTo>
                    <a:pt x="1851" y="10139"/>
                    <a:pt x="1733" y="10076"/>
                    <a:pt x="1652" y="9968"/>
                  </a:cubicBezTo>
                  <a:cubicBezTo>
                    <a:pt x="1562" y="9852"/>
                    <a:pt x="1530" y="9700"/>
                    <a:pt x="1560" y="9549"/>
                  </a:cubicBezTo>
                  <a:lnTo>
                    <a:pt x="1772" y="8500"/>
                  </a:lnTo>
                  <a:close/>
                  <a:moveTo>
                    <a:pt x="8353" y="8500"/>
                  </a:moveTo>
                  <a:lnTo>
                    <a:pt x="8564" y="9549"/>
                  </a:lnTo>
                  <a:cubicBezTo>
                    <a:pt x="8595" y="9700"/>
                    <a:pt x="8562" y="9852"/>
                    <a:pt x="8473" y="9968"/>
                  </a:cubicBezTo>
                  <a:cubicBezTo>
                    <a:pt x="8391" y="10076"/>
                    <a:pt x="8271" y="10139"/>
                    <a:pt x="8137" y="10147"/>
                  </a:cubicBezTo>
                  <a:cubicBezTo>
                    <a:pt x="8126" y="10148"/>
                    <a:pt x="8115" y="10148"/>
                    <a:pt x="8104" y="10148"/>
                  </a:cubicBezTo>
                  <a:cubicBezTo>
                    <a:pt x="7966" y="10148"/>
                    <a:pt x="7837" y="10090"/>
                    <a:pt x="7749" y="9986"/>
                  </a:cubicBezTo>
                  <a:cubicBezTo>
                    <a:pt x="7649" y="9875"/>
                    <a:pt x="7611" y="9728"/>
                    <a:pt x="7639" y="9580"/>
                  </a:cubicBezTo>
                  <a:lnTo>
                    <a:pt x="7855" y="8500"/>
                  </a:lnTo>
                  <a:close/>
                  <a:moveTo>
                    <a:pt x="6858" y="9023"/>
                  </a:moveTo>
                  <a:cubicBezTo>
                    <a:pt x="6860" y="9023"/>
                    <a:pt x="6864" y="9025"/>
                    <a:pt x="6866" y="9025"/>
                  </a:cubicBezTo>
                  <a:lnTo>
                    <a:pt x="7277" y="9149"/>
                  </a:lnTo>
                  <a:cubicBezTo>
                    <a:pt x="6875" y="10007"/>
                    <a:pt x="6021" y="10554"/>
                    <a:pt x="5061" y="10554"/>
                  </a:cubicBezTo>
                  <a:cubicBezTo>
                    <a:pt x="4561" y="10554"/>
                    <a:pt x="4079" y="10403"/>
                    <a:pt x="3667" y="10119"/>
                  </a:cubicBezTo>
                  <a:cubicBezTo>
                    <a:pt x="3311" y="9871"/>
                    <a:pt x="3028" y="9537"/>
                    <a:pt x="2845" y="9149"/>
                  </a:cubicBezTo>
                  <a:lnTo>
                    <a:pt x="3258" y="9027"/>
                  </a:lnTo>
                  <a:cubicBezTo>
                    <a:pt x="3260" y="9027"/>
                    <a:pt x="3262" y="9023"/>
                    <a:pt x="3266" y="9023"/>
                  </a:cubicBezTo>
                  <a:cubicBezTo>
                    <a:pt x="3414" y="9318"/>
                    <a:pt x="3636" y="9572"/>
                    <a:pt x="3910" y="9763"/>
                  </a:cubicBezTo>
                  <a:cubicBezTo>
                    <a:pt x="4248" y="9999"/>
                    <a:pt x="4648" y="10125"/>
                    <a:pt x="5061" y="10125"/>
                  </a:cubicBezTo>
                  <a:cubicBezTo>
                    <a:pt x="5212" y="10125"/>
                    <a:pt x="5364" y="10106"/>
                    <a:pt x="5508" y="10074"/>
                  </a:cubicBezTo>
                  <a:cubicBezTo>
                    <a:pt x="6094" y="9942"/>
                    <a:pt x="6586" y="9555"/>
                    <a:pt x="6858" y="9023"/>
                  </a:cubicBezTo>
                  <a:close/>
                  <a:moveTo>
                    <a:pt x="5061" y="0"/>
                  </a:moveTo>
                  <a:cubicBezTo>
                    <a:pt x="4270" y="0"/>
                    <a:pt x="3524" y="177"/>
                    <a:pt x="2957" y="500"/>
                  </a:cubicBezTo>
                  <a:cubicBezTo>
                    <a:pt x="2376" y="834"/>
                    <a:pt x="2048" y="1283"/>
                    <a:pt x="2030" y="1771"/>
                  </a:cubicBezTo>
                  <a:cubicBezTo>
                    <a:pt x="1906" y="1881"/>
                    <a:pt x="1827" y="2039"/>
                    <a:pt x="1827" y="2218"/>
                  </a:cubicBezTo>
                  <a:cubicBezTo>
                    <a:pt x="1827" y="2344"/>
                    <a:pt x="1867" y="2464"/>
                    <a:pt x="1936" y="2562"/>
                  </a:cubicBezTo>
                  <a:cubicBezTo>
                    <a:pt x="1627" y="2735"/>
                    <a:pt x="1422" y="3062"/>
                    <a:pt x="1422" y="3436"/>
                  </a:cubicBezTo>
                  <a:lnTo>
                    <a:pt x="1422" y="8287"/>
                  </a:lnTo>
                  <a:lnTo>
                    <a:pt x="1237" y="9220"/>
                  </a:lnTo>
                  <a:lnTo>
                    <a:pt x="1013" y="9285"/>
                  </a:lnTo>
                  <a:cubicBezTo>
                    <a:pt x="418" y="9460"/>
                    <a:pt x="1" y="10015"/>
                    <a:pt x="1" y="10637"/>
                  </a:cubicBezTo>
                  <a:lnTo>
                    <a:pt x="1" y="12820"/>
                  </a:lnTo>
                  <a:cubicBezTo>
                    <a:pt x="1" y="12924"/>
                    <a:pt x="88" y="13012"/>
                    <a:pt x="192" y="13012"/>
                  </a:cubicBezTo>
                  <a:cubicBezTo>
                    <a:pt x="296" y="13012"/>
                    <a:pt x="383" y="12924"/>
                    <a:pt x="383" y="12820"/>
                  </a:cubicBezTo>
                  <a:lnTo>
                    <a:pt x="383" y="10637"/>
                  </a:lnTo>
                  <a:cubicBezTo>
                    <a:pt x="383" y="10184"/>
                    <a:pt x="686" y="9781"/>
                    <a:pt x="1119" y="9651"/>
                  </a:cubicBezTo>
                  <a:lnTo>
                    <a:pt x="1168" y="9639"/>
                  </a:lnTo>
                  <a:lnTo>
                    <a:pt x="1168" y="9639"/>
                  </a:lnTo>
                  <a:cubicBezTo>
                    <a:pt x="1166" y="9842"/>
                    <a:pt x="1227" y="10037"/>
                    <a:pt x="1349" y="10198"/>
                  </a:cubicBezTo>
                  <a:cubicBezTo>
                    <a:pt x="1499" y="10393"/>
                    <a:pt x="1715" y="10507"/>
                    <a:pt x="1961" y="10523"/>
                  </a:cubicBezTo>
                  <a:cubicBezTo>
                    <a:pt x="1981" y="10525"/>
                    <a:pt x="1999" y="10525"/>
                    <a:pt x="2020" y="10525"/>
                  </a:cubicBezTo>
                  <a:cubicBezTo>
                    <a:pt x="2266" y="10525"/>
                    <a:pt x="2500" y="10421"/>
                    <a:pt x="2662" y="10232"/>
                  </a:cubicBezTo>
                  <a:cubicBezTo>
                    <a:pt x="2756" y="10127"/>
                    <a:pt x="2821" y="10003"/>
                    <a:pt x="2851" y="9866"/>
                  </a:cubicBezTo>
                  <a:cubicBezTo>
                    <a:pt x="3020" y="10080"/>
                    <a:pt x="3221" y="10269"/>
                    <a:pt x="3451" y="10426"/>
                  </a:cubicBezTo>
                  <a:cubicBezTo>
                    <a:pt x="3758" y="10639"/>
                    <a:pt x="4104" y="10789"/>
                    <a:pt x="4463" y="10867"/>
                  </a:cubicBezTo>
                  <a:lnTo>
                    <a:pt x="4463" y="12768"/>
                  </a:lnTo>
                  <a:cubicBezTo>
                    <a:pt x="4463" y="12871"/>
                    <a:pt x="4551" y="12957"/>
                    <a:pt x="4655" y="12957"/>
                  </a:cubicBezTo>
                  <a:cubicBezTo>
                    <a:pt x="4758" y="12957"/>
                    <a:pt x="4846" y="12871"/>
                    <a:pt x="4846" y="12768"/>
                  </a:cubicBezTo>
                  <a:lnTo>
                    <a:pt x="4846" y="10920"/>
                  </a:lnTo>
                  <a:cubicBezTo>
                    <a:pt x="4917" y="10924"/>
                    <a:pt x="4988" y="10928"/>
                    <a:pt x="5061" y="10928"/>
                  </a:cubicBezTo>
                  <a:cubicBezTo>
                    <a:pt x="5134" y="10928"/>
                    <a:pt x="5206" y="10924"/>
                    <a:pt x="5277" y="10920"/>
                  </a:cubicBezTo>
                  <a:lnTo>
                    <a:pt x="5277" y="12768"/>
                  </a:lnTo>
                  <a:cubicBezTo>
                    <a:pt x="5277" y="12871"/>
                    <a:pt x="5364" y="12957"/>
                    <a:pt x="5468" y="12957"/>
                  </a:cubicBezTo>
                  <a:cubicBezTo>
                    <a:pt x="5571" y="12957"/>
                    <a:pt x="5659" y="12871"/>
                    <a:pt x="5659" y="12768"/>
                  </a:cubicBezTo>
                  <a:lnTo>
                    <a:pt x="5659" y="10871"/>
                  </a:lnTo>
                  <a:cubicBezTo>
                    <a:pt x="6017" y="10796"/>
                    <a:pt x="6358" y="10647"/>
                    <a:pt x="6665" y="10436"/>
                  </a:cubicBezTo>
                  <a:cubicBezTo>
                    <a:pt x="6897" y="10277"/>
                    <a:pt x="7102" y="10086"/>
                    <a:pt x="7273" y="9871"/>
                  </a:cubicBezTo>
                  <a:cubicBezTo>
                    <a:pt x="7304" y="10003"/>
                    <a:pt x="7369" y="10129"/>
                    <a:pt x="7460" y="10236"/>
                  </a:cubicBezTo>
                  <a:cubicBezTo>
                    <a:pt x="7625" y="10424"/>
                    <a:pt x="7857" y="10527"/>
                    <a:pt x="8103" y="10527"/>
                  </a:cubicBezTo>
                  <a:cubicBezTo>
                    <a:pt x="8123" y="10527"/>
                    <a:pt x="8141" y="10527"/>
                    <a:pt x="8162" y="10525"/>
                  </a:cubicBezTo>
                  <a:cubicBezTo>
                    <a:pt x="8408" y="10511"/>
                    <a:pt x="8625" y="10393"/>
                    <a:pt x="8773" y="10200"/>
                  </a:cubicBezTo>
                  <a:cubicBezTo>
                    <a:pt x="8895" y="10039"/>
                    <a:pt x="8961" y="9844"/>
                    <a:pt x="8954" y="9641"/>
                  </a:cubicBezTo>
                  <a:lnTo>
                    <a:pt x="8954" y="9641"/>
                  </a:lnTo>
                  <a:lnTo>
                    <a:pt x="9003" y="9657"/>
                  </a:lnTo>
                  <a:cubicBezTo>
                    <a:pt x="9438" y="9783"/>
                    <a:pt x="9739" y="10190"/>
                    <a:pt x="9739" y="10643"/>
                  </a:cubicBezTo>
                  <a:lnTo>
                    <a:pt x="9739" y="12825"/>
                  </a:lnTo>
                  <a:cubicBezTo>
                    <a:pt x="9739" y="12930"/>
                    <a:pt x="9827" y="13016"/>
                    <a:pt x="9930" y="13016"/>
                  </a:cubicBezTo>
                  <a:cubicBezTo>
                    <a:pt x="10034" y="13016"/>
                    <a:pt x="10121" y="12930"/>
                    <a:pt x="10121" y="12825"/>
                  </a:cubicBezTo>
                  <a:lnTo>
                    <a:pt x="10121" y="10643"/>
                  </a:lnTo>
                  <a:cubicBezTo>
                    <a:pt x="10121" y="10023"/>
                    <a:pt x="9705" y="9466"/>
                    <a:pt x="9109" y="9291"/>
                  </a:cubicBezTo>
                  <a:lnTo>
                    <a:pt x="8885" y="9224"/>
                  </a:lnTo>
                  <a:lnTo>
                    <a:pt x="8700" y="8291"/>
                  </a:lnTo>
                  <a:lnTo>
                    <a:pt x="8700" y="3967"/>
                  </a:lnTo>
                  <a:cubicBezTo>
                    <a:pt x="8843" y="4365"/>
                    <a:pt x="9064" y="4739"/>
                    <a:pt x="9353" y="5058"/>
                  </a:cubicBezTo>
                  <a:cubicBezTo>
                    <a:pt x="9827" y="5581"/>
                    <a:pt x="10459" y="5937"/>
                    <a:pt x="11138" y="6063"/>
                  </a:cubicBezTo>
                  <a:cubicBezTo>
                    <a:pt x="11150" y="6065"/>
                    <a:pt x="11160" y="6065"/>
                    <a:pt x="11172" y="6065"/>
                  </a:cubicBezTo>
                  <a:cubicBezTo>
                    <a:pt x="11219" y="6065"/>
                    <a:pt x="11264" y="6048"/>
                    <a:pt x="11301" y="6018"/>
                  </a:cubicBezTo>
                  <a:cubicBezTo>
                    <a:pt x="11349" y="5977"/>
                    <a:pt x="11372" y="5918"/>
                    <a:pt x="11368" y="5857"/>
                  </a:cubicBezTo>
                  <a:cubicBezTo>
                    <a:pt x="11309" y="5170"/>
                    <a:pt x="11014" y="4505"/>
                    <a:pt x="10540" y="3985"/>
                  </a:cubicBezTo>
                  <a:cubicBezTo>
                    <a:pt x="10083" y="3481"/>
                    <a:pt x="9473" y="3131"/>
                    <a:pt x="8820" y="2995"/>
                  </a:cubicBezTo>
                  <a:lnTo>
                    <a:pt x="8271" y="2391"/>
                  </a:lnTo>
                  <a:cubicBezTo>
                    <a:pt x="8288" y="2338"/>
                    <a:pt x="8298" y="2281"/>
                    <a:pt x="8298" y="2220"/>
                  </a:cubicBezTo>
                  <a:cubicBezTo>
                    <a:pt x="8298" y="2190"/>
                    <a:pt x="8294" y="2159"/>
                    <a:pt x="8290" y="2129"/>
                  </a:cubicBezTo>
                  <a:lnTo>
                    <a:pt x="8290" y="2129"/>
                  </a:lnTo>
                  <a:lnTo>
                    <a:pt x="8314" y="2131"/>
                  </a:lnTo>
                  <a:cubicBezTo>
                    <a:pt x="8680" y="2483"/>
                    <a:pt x="9158" y="2716"/>
                    <a:pt x="9672" y="2790"/>
                  </a:cubicBezTo>
                  <a:cubicBezTo>
                    <a:pt x="9788" y="2808"/>
                    <a:pt x="9908" y="2816"/>
                    <a:pt x="10024" y="2816"/>
                  </a:cubicBezTo>
                  <a:cubicBezTo>
                    <a:pt x="10441" y="2816"/>
                    <a:pt x="10855" y="2710"/>
                    <a:pt x="11217" y="2511"/>
                  </a:cubicBezTo>
                  <a:cubicBezTo>
                    <a:pt x="11268" y="2483"/>
                    <a:pt x="11303" y="2430"/>
                    <a:pt x="11313" y="2371"/>
                  </a:cubicBezTo>
                  <a:cubicBezTo>
                    <a:pt x="11321" y="2312"/>
                    <a:pt x="11303" y="2251"/>
                    <a:pt x="11260" y="2210"/>
                  </a:cubicBezTo>
                  <a:cubicBezTo>
                    <a:pt x="10888" y="1834"/>
                    <a:pt x="10390" y="1582"/>
                    <a:pt x="9857" y="1507"/>
                  </a:cubicBezTo>
                  <a:cubicBezTo>
                    <a:pt x="9740" y="1490"/>
                    <a:pt x="9621" y="1482"/>
                    <a:pt x="9503" y="1482"/>
                  </a:cubicBezTo>
                  <a:cubicBezTo>
                    <a:pt x="9108" y="1482"/>
                    <a:pt x="8717" y="1575"/>
                    <a:pt x="8371" y="1755"/>
                  </a:cubicBezTo>
                  <a:lnTo>
                    <a:pt x="8090" y="1714"/>
                  </a:lnTo>
                  <a:cubicBezTo>
                    <a:pt x="8050" y="1246"/>
                    <a:pt x="7726" y="820"/>
                    <a:pt x="7165" y="500"/>
                  </a:cubicBezTo>
                  <a:cubicBezTo>
                    <a:pt x="6602" y="177"/>
                    <a:pt x="5854" y="0"/>
                    <a:pt x="5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45"/>
          <p:cNvGrpSpPr/>
          <p:nvPr/>
        </p:nvGrpSpPr>
        <p:grpSpPr>
          <a:xfrm>
            <a:off x="4473453" y="3798701"/>
            <a:ext cx="408789" cy="458832"/>
            <a:chOff x="4754526" y="3240668"/>
            <a:chExt cx="293712" cy="329692"/>
          </a:xfrm>
        </p:grpSpPr>
        <p:sp>
          <p:nvSpPr>
            <p:cNvPr id="5014" name="Google Shape;5014;p45"/>
            <p:cNvSpPr/>
            <p:nvPr/>
          </p:nvSpPr>
          <p:spPr>
            <a:xfrm>
              <a:off x="4842191" y="3354253"/>
              <a:ext cx="9730" cy="14797"/>
            </a:xfrm>
            <a:custGeom>
              <a:avLst/>
              <a:gdLst/>
              <a:ahLst/>
              <a:cxnLst/>
              <a:rect l="l" t="t" r="r" b="b"/>
              <a:pathLst>
                <a:path w="384" h="584" extrusionOk="0">
                  <a:moveTo>
                    <a:pt x="192" y="0"/>
                  </a:moveTo>
                  <a:cubicBezTo>
                    <a:pt x="88" y="0"/>
                    <a:pt x="1" y="85"/>
                    <a:pt x="1" y="191"/>
                  </a:cubicBezTo>
                  <a:lnTo>
                    <a:pt x="1" y="394"/>
                  </a:lnTo>
                  <a:cubicBezTo>
                    <a:pt x="1" y="498"/>
                    <a:pt x="88" y="584"/>
                    <a:pt x="192" y="584"/>
                  </a:cubicBezTo>
                  <a:cubicBezTo>
                    <a:pt x="300" y="584"/>
                    <a:pt x="383" y="498"/>
                    <a:pt x="383" y="394"/>
                  </a:cubicBezTo>
                  <a:lnTo>
                    <a:pt x="383" y="191"/>
                  </a:lnTo>
                  <a:cubicBezTo>
                    <a:pt x="383" y="85"/>
                    <a:pt x="296"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5"/>
            <p:cNvSpPr/>
            <p:nvPr/>
          </p:nvSpPr>
          <p:spPr>
            <a:xfrm>
              <a:off x="4904165" y="3354253"/>
              <a:ext cx="9654" cy="14797"/>
            </a:xfrm>
            <a:custGeom>
              <a:avLst/>
              <a:gdLst/>
              <a:ahLst/>
              <a:cxnLst/>
              <a:rect l="l" t="t" r="r" b="b"/>
              <a:pathLst>
                <a:path w="381" h="584" extrusionOk="0">
                  <a:moveTo>
                    <a:pt x="192" y="0"/>
                  </a:moveTo>
                  <a:cubicBezTo>
                    <a:pt x="86" y="0"/>
                    <a:pt x="1" y="85"/>
                    <a:pt x="1" y="191"/>
                  </a:cubicBezTo>
                  <a:lnTo>
                    <a:pt x="1" y="394"/>
                  </a:lnTo>
                  <a:cubicBezTo>
                    <a:pt x="1" y="498"/>
                    <a:pt x="86" y="584"/>
                    <a:pt x="192" y="584"/>
                  </a:cubicBezTo>
                  <a:cubicBezTo>
                    <a:pt x="295" y="584"/>
                    <a:pt x="381" y="498"/>
                    <a:pt x="381" y="394"/>
                  </a:cubicBezTo>
                  <a:lnTo>
                    <a:pt x="381" y="191"/>
                  </a:lnTo>
                  <a:cubicBezTo>
                    <a:pt x="381" y="83"/>
                    <a:pt x="298"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5"/>
            <p:cNvSpPr/>
            <p:nvPr/>
          </p:nvSpPr>
          <p:spPr>
            <a:xfrm>
              <a:off x="4836794" y="3337480"/>
              <a:ext cx="20574" cy="10870"/>
            </a:xfrm>
            <a:custGeom>
              <a:avLst/>
              <a:gdLst/>
              <a:ahLst/>
              <a:cxnLst/>
              <a:rect l="l" t="t" r="r" b="b"/>
              <a:pathLst>
                <a:path w="812" h="429" extrusionOk="0">
                  <a:moveTo>
                    <a:pt x="610" y="0"/>
                  </a:moveTo>
                  <a:cubicBezTo>
                    <a:pt x="603" y="0"/>
                    <a:pt x="595" y="0"/>
                    <a:pt x="588" y="1"/>
                  </a:cubicBezTo>
                  <a:lnTo>
                    <a:pt x="181" y="46"/>
                  </a:lnTo>
                  <a:cubicBezTo>
                    <a:pt x="78" y="60"/>
                    <a:pt x="0" y="154"/>
                    <a:pt x="15" y="258"/>
                  </a:cubicBezTo>
                  <a:cubicBezTo>
                    <a:pt x="25" y="355"/>
                    <a:pt x="108" y="428"/>
                    <a:pt x="202" y="428"/>
                  </a:cubicBezTo>
                  <a:cubicBezTo>
                    <a:pt x="210" y="428"/>
                    <a:pt x="218" y="428"/>
                    <a:pt x="222" y="426"/>
                  </a:cubicBezTo>
                  <a:lnTo>
                    <a:pt x="631" y="379"/>
                  </a:lnTo>
                  <a:cubicBezTo>
                    <a:pt x="736" y="367"/>
                    <a:pt x="812" y="274"/>
                    <a:pt x="799" y="168"/>
                  </a:cubicBezTo>
                  <a:cubicBezTo>
                    <a:pt x="788" y="72"/>
                    <a:pt x="70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5"/>
            <p:cNvSpPr/>
            <p:nvPr/>
          </p:nvSpPr>
          <p:spPr>
            <a:xfrm>
              <a:off x="4898768" y="3337480"/>
              <a:ext cx="20574" cy="10819"/>
            </a:xfrm>
            <a:custGeom>
              <a:avLst/>
              <a:gdLst/>
              <a:ahLst/>
              <a:cxnLst/>
              <a:rect l="l" t="t" r="r" b="b"/>
              <a:pathLst>
                <a:path w="812" h="427" extrusionOk="0">
                  <a:moveTo>
                    <a:pt x="202" y="0"/>
                  </a:moveTo>
                  <a:cubicBezTo>
                    <a:pt x="107" y="0"/>
                    <a:pt x="24" y="72"/>
                    <a:pt x="12" y="168"/>
                  </a:cubicBezTo>
                  <a:cubicBezTo>
                    <a:pt x="0" y="272"/>
                    <a:pt x="75" y="367"/>
                    <a:pt x="181" y="379"/>
                  </a:cubicBezTo>
                  <a:lnTo>
                    <a:pt x="588" y="426"/>
                  </a:lnTo>
                  <a:lnTo>
                    <a:pt x="610" y="426"/>
                  </a:lnTo>
                  <a:cubicBezTo>
                    <a:pt x="706" y="426"/>
                    <a:pt x="787" y="355"/>
                    <a:pt x="797" y="255"/>
                  </a:cubicBezTo>
                  <a:cubicBezTo>
                    <a:pt x="811" y="152"/>
                    <a:pt x="734" y="56"/>
                    <a:pt x="630" y="46"/>
                  </a:cubicBezTo>
                  <a:lnTo>
                    <a:pt x="224" y="1"/>
                  </a:lnTo>
                  <a:cubicBezTo>
                    <a:pt x="216" y="0"/>
                    <a:pt x="209" y="0"/>
                    <a:pt x="2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5"/>
            <p:cNvSpPr/>
            <p:nvPr/>
          </p:nvSpPr>
          <p:spPr>
            <a:xfrm>
              <a:off x="4850020" y="3382580"/>
              <a:ext cx="56173" cy="30354"/>
            </a:xfrm>
            <a:custGeom>
              <a:avLst/>
              <a:gdLst/>
              <a:ahLst/>
              <a:cxnLst/>
              <a:rect l="l" t="t" r="r" b="b"/>
              <a:pathLst>
                <a:path w="2217" h="1198" extrusionOk="0">
                  <a:moveTo>
                    <a:pt x="1796" y="380"/>
                  </a:moveTo>
                  <a:cubicBezTo>
                    <a:pt x="1703" y="633"/>
                    <a:pt x="1428" y="815"/>
                    <a:pt x="1105" y="815"/>
                  </a:cubicBezTo>
                  <a:cubicBezTo>
                    <a:pt x="784" y="815"/>
                    <a:pt x="509" y="633"/>
                    <a:pt x="414" y="380"/>
                  </a:cubicBezTo>
                  <a:close/>
                  <a:moveTo>
                    <a:pt x="190" y="0"/>
                  </a:moveTo>
                  <a:cubicBezTo>
                    <a:pt x="86" y="0"/>
                    <a:pt x="1" y="86"/>
                    <a:pt x="1" y="191"/>
                  </a:cubicBezTo>
                  <a:cubicBezTo>
                    <a:pt x="1" y="744"/>
                    <a:pt x="495" y="1198"/>
                    <a:pt x="1109" y="1198"/>
                  </a:cubicBezTo>
                  <a:cubicBezTo>
                    <a:pt x="1721" y="1198"/>
                    <a:pt x="2217" y="744"/>
                    <a:pt x="2217" y="191"/>
                  </a:cubicBezTo>
                  <a:cubicBezTo>
                    <a:pt x="2213" y="86"/>
                    <a:pt x="2128" y="0"/>
                    <a:pt x="2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5"/>
            <p:cNvSpPr/>
            <p:nvPr/>
          </p:nvSpPr>
          <p:spPr>
            <a:xfrm>
              <a:off x="4754526" y="3240668"/>
              <a:ext cx="293712" cy="329692"/>
            </a:xfrm>
            <a:custGeom>
              <a:avLst/>
              <a:gdLst/>
              <a:ahLst/>
              <a:cxnLst/>
              <a:rect l="l" t="t" r="r" b="b"/>
              <a:pathLst>
                <a:path w="11592" h="13012" extrusionOk="0">
                  <a:moveTo>
                    <a:pt x="4874" y="1901"/>
                  </a:moveTo>
                  <a:cubicBezTo>
                    <a:pt x="4878" y="1901"/>
                    <a:pt x="4882" y="1903"/>
                    <a:pt x="4882" y="1905"/>
                  </a:cubicBezTo>
                  <a:cubicBezTo>
                    <a:pt x="4969" y="1995"/>
                    <a:pt x="5087" y="2109"/>
                    <a:pt x="5238" y="2241"/>
                  </a:cubicBezTo>
                  <a:lnTo>
                    <a:pt x="4512" y="2241"/>
                  </a:lnTo>
                  <a:cubicBezTo>
                    <a:pt x="4660" y="2109"/>
                    <a:pt x="4780" y="1993"/>
                    <a:pt x="4868" y="1905"/>
                  </a:cubicBezTo>
                  <a:cubicBezTo>
                    <a:pt x="4870" y="1903"/>
                    <a:pt x="4872" y="1901"/>
                    <a:pt x="4874" y="1901"/>
                  </a:cubicBezTo>
                  <a:close/>
                  <a:moveTo>
                    <a:pt x="9758" y="2419"/>
                  </a:moveTo>
                  <a:cubicBezTo>
                    <a:pt x="9860" y="2419"/>
                    <a:pt x="9963" y="2427"/>
                    <a:pt x="10066" y="2442"/>
                  </a:cubicBezTo>
                  <a:cubicBezTo>
                    <a:pt x="10432" y="2495"/>
                    <a:pt x="10770" y="2635"/>
                    <a:pt x="11052" y="2857"/>
                  </a:cubicBezTo>
                  <a:cubicBezTo>
                    <a:pt x="10813" y="2947"/>
                    <a:pt x="10560" y="2996"/>
                    <a:pt x="10301" y="2996"/>
                  </a:cubicBezTo>
                  <a:cubicBezTo>
                    <a:pt x="10199" y="2996"/>
                    <a:pt x="10095" y="2988"/>
                    <a:pt x="9991" y="2973"/>
                  </a:cubicBezTo>
                  <a:cubicBezTo>
                    <a:pt x="9794" y="2946"/>
                    <a:pt x="9607" y="2891"/>
                    <a:pt x="9432" y="2814"/>
                  </a:cubicBezTo>
                  <a:lnTo>
                    <a:pt x="9432" y="2814"/>
                  </a:lnTo>
                  <a:lnTo>
                    <a:pt x="9851" y="2875"/>
                  </a:lnTo>
                  <a:cubicBezTo>
                    <a:pt x="9861" y="2877"/>
                    <a:pt x="9869" y="2877"/>
                    <a:pt x="9879" y="2877"/>
                  </a:cubicBezTo>
                  <a:cubicBezTo>
                    <a:pt x="9973" y="2877"/>
                    <a:pt x="10054" y="2808"/>
                    <a:pt x="10066" y="2714"/>
                  </a:cubicBezTo>
                  <a:cubicBezTo>
                    <a:pt x="10083" y="2611"/>
                    <a:pt x="10007" y="2513"/>
                    <a:pt x="9904" y="2499"/>
                  </a:cubicBezTo>
                  <a:lnTo>
                    <a:pt x="9485" y="2438"/>
                  </a:lnTo>
                  <a:cubicBezTo>
                    <a:pt x="9575" y="2425"/>
                    <a:pt x="9666" y="2419"/>
                    <a:pt x="9758" y="2419"/>
                  </a:cubicBezTo>
                  <a:close/>
                  <a:moveTo>
                    <a:pt x="4874" y="380"/>
                  </a:moveTo>
                  <a:cubicBezTo>
                    <a:pt x="5553" y="380"/>
                    <a:pt x="6204" y="586"/>
                    <a:pt x="6759" y="976"/>
                  </a:cubicBezTo>
                  <a:cubicBezTo>
                    <a:pt x="7220" y="1301"/>
                    <a:pt x="7586" y="1736"/>
                    <a:pt x="7828" y="2241"/>
                  </a:cubicBezTo>
                  <a:lnTo>
                    <a:pt x="7523" y="2241"/>
                  </a:lnTo>
                  <a:cubicBezTo>
                    <a:pt x="7419" y="2241"/>
                    <a:pt x="7332" y="2328"/>
                    <a:pt x="7332" y="2432"/>
                  </a:cubicBezTo>
                  <a:cubicBezTo>
                    <a:pt x="7332" y="2535"/>
                    <a:pt x="7419" y="2623"/>
                    <a:pt x="7523" y="2623"/>
                  </a:cubicBezTo>
                  <a:lnTo>
                    <a:pt x="8133" y="2623"/>
                  </a:lnTo>
                  <a:cubicBezTo>
                    <a:pt x="8253" y="2623"/>
                    <a:pt x="8348" y="2718"/>
                    <a:pt x="8348" y="2838"/>
                  </a:cubicBezTo>
                  <a:cubicBezTo>
                    <a:pt x="8348" y="2958"/>
                    <a:pt x="8253" y="3054"/>
                    <a:pt x="8133" y="3054"/>
                  </a:cubicBezTo>
                  <a:lnTo>
                    <a:pt x="1615" y="3054"/>
                  </a:lnTo>
                  <a:cubicBezTo>
                    <a:pt x="1495" y="3054"/>
                    <a:pt x="1397" y="2958"/>
                    <a:pt x="1397" y="2838"/>
                  </a:cubicBezTo>
                  <a:cubicBezTo>
                    <a:pt x="1397" y="2718"/>
                    <a:pt x="1497" y="2623"/>
                    <a:pt x="1617" y="2623"/>
                  </a:cubicBezTo>
                  <a:lnTo>
                    <a:pt x="6710" y="2623"/>
                  </a:lnTo>
                  <a:cubicBezTo>
                    <a:pt x="6813" y="2623"/>
                    <a:pt x="6901" y="2535"/>
                    <a:pt x="6901" y="2432"/>
                  </a:cubicBezTo>
                  <a:cubicBezTo>
                    <a:pt x="6901" y="2328"/>
                    <a:pt x="6813" y="2241"/>
                    <a:pt x="6710" y="2241"/>
                  </a:cubicBezTo>
                  <a:lnTo>
                    <a:pt x="5838" y="2241"/>
                  </a:lnTo>
                  <a:cubicBezTo>
                    <a:pt x="5522" y="1995"/>
                    <a:pt x="5297" y="1779"/>
                    <a:pt x="5157" y="1639"/>
                  </a:cubicBezTo>
                  <a:cubicBezTo>
                    <a:pt x="5083" y="1564"/>
                    <a:pt x="4982" y="1523"/>
                    <a:pt x="4878" y="1523"/>
                  </a:cubicBezTo>
                  <a:cubicBezTo>
                    <a:pt x="4772" y="1523"/>
                    <a:pt x="4671" y="1566"/>
                    <a:pt x="4597" y="1639"/>
                  </a:cubicBezTo>
                  <a:cubicBezTo>
                    <a:pt x="4461" y="1779"/>
                    <a:pt x="4231" y="1995"/>
                    <a:pt x="3916" y="2241"/>
                  </a:cubicBezTo>
                  <a:lnTo>
                    <a:pt x="1924" y="2241"/>
                  </a:lnTo>
                  <a:cubicBezTo>
                    <a:pt x="2166" y="1736"/>
                    <a:pt x="2532" y="1303"/>
                    <a:pt x="2993" y="976"/>
                  </a:cubicBezTo>
                  <a:cubicBezTo>
                    <a:pt x="3546" y="586"/>
                    <a:pt x="4197" y="380"/>
                    <a:pt x="4874" y="380"/>
                  </a:cubicBezTo>
                  <a:close/>
                  <a:moveTo>
                    <a:pt x="2430" y="3436"/>
                  </a:moveTo>
                  <a:cubicBezTo>
                    <a:pt x="2180" y="3772"/>
                    <a:pt x="2089" y="4085"/>
                    <a:pt x="2056" y="4278"/>
                  </a:cubicBezTo>
                  <a:lnTo>
                    <a:pt x="1922" y="4278"/>
                  </a:lnTo>
                  <a:cubicBezTo>
                    <a:pt x="1833" y="4278"/>
                    <a:pt x="1749" y="4292"/>
                    <a:pt x="1672" y="4322"/>
                  </a:cubicBezTo>
                  <a:cubicBezTo>
                    <a:pt x="1627" y="4105"/>
                    <a:pt x="1605" y="3877"/>
                    <a:pt x="1605" y="3652"/>
                  </a:cubicBezTo>
                  <a:cubicBezTo>
                    <a:pt x="1605" y="3580"/>
                    <a:pt x="1607" y="3507"/>
                    <a:pt x="1611" y="3436"/>
                  </a:cubicBezTo>
                  <a:close/>
                  <a:moveTo>
                    <a:pt x="8141" y="3438"/>
                  </a:moveTo>
                  <a:cubicBezTo>
                    <a:pt x="8145" y="3509"/>
                    <a:pt x="8147" y="3582"/>
                    <a:pt x="8147" y="3654"/>
                  </a:cubicBezTo>
                  <a:cubicBezTo>
                    <a:pt x="8147" y="3881"/>
                    <a:pt x="8125" y="4105"/>
                    <a:pt x="8080" y="4325"/>
                  </a:cubicBezTo>
                  <a:cubicBezTo>
                    <a:pt x="8001" y="4294"/>
                    <a:pt x="7917" y="4280"/>
                    <a:pt x="7830" y="4280"/>
                  </a:cubicBezTo>
                  <a:lnTo>
                    <a:pt x="7696" y="4280"/>
                  </a:lnTo>
                  <a:cubicBezTo>
                    <a:pt x="7663" y="4087"/>
                    <a:pt x="7572" y="3774"/>
                    <a:pt x="7322" y="3438"/>
                  </a:cubicBezTo>
                  <a:close/>
                  <a:moveTo>
                    <a:pt x="9340" y="4186"/>
                  </a:moveTo>
                  <a:lnTo>
                    <a:pt x="9340" y="4186"/>
                  </a:lnTo>
                  <a:cubicBezTo>
                    <a:pt x="9688" y="4341"/>
                    <a:pt x="10003" y="4573"/>
                    <a:pt x="10270" y="4867"/>
                  </a:cubicBezTo>
                  <a:cubicBezTo>
                    <a:pt x="10633" y="5268"/>
                    <a:pt x="10869" y="5744"/>
                    <a:pt x="10967" y="6260"/>
                  </a:cubicBezTo>
                  <a:cubicBezTo>
                    <a:pt x="10463" y="6114"/>
                    <a:pt x="10011" y="5833"/>
                    <a:pt x="9647" y="5433"/>
                  </a:cubicBezTo>
                  <a:cubicBezTo>
                    <a:pt x="9381" y="5138"/>
                    <a:pt x="9182" y="4802"/>
                    <a:pt x="9058" y="4440"/>
                  </a:cubicBezTo>
                  <a:lnTo>
                    <a:pt x="9058" y="4440"/>
                  </a:lnTo>
                  <a:lnTo>
                    <a:pt x="9680" y="5126"/>
                  </a:lnTo>
                  <a:cubicBezTo>
                    <a:pt x="9719" y="5166"/>
                    <a:pt x="9769" y="5189"/>
                    <a:pt x="9822" y="5189"/>
                  </a:cubicBezTo>
                  <a:cubicBezTo>
                    <a:pt x="9869" y="5189"/>
                    <a:pt x="9914" y="5174"/>
                    <a:pt x="9950" y="5142"/>
                  </a:cubicBezTo>
                  <a:cubicBezTo>
                    <a:pt x="10028" y="5071"/>
                    <a:pt x="10034" y="4951"/>
                    <a:pt x="9963" y="4871"/>
                  </a:cubicBezTo>
                  <a:lnTo>
                    <a:pt x="9340" y="4186"/>
                  </a:lnTo>
                  <a:close/>
                  <a:moveTo>
                    <a:pt x="6824" y="3438"/>
                  </a:moveTo>
                  <a:cubicBezTo>
                    <a:pt x="7332" y="3948"/>
                    <a:pt x="7338" y="4446"/>
                    <a:pt x="7338" y="4467"/>
                  </a:cubicBezTo>
                  <a:cubicBezTo>
                    <a:pt x="7334" y="4536"/>
                    <a:pt x="7370" y="4599"/>
                    <a:pt x="7429" y="4636"/>
                  </a:cubicBezTo>
                  <a:cubicBezTo>
                    <a:pt x="7474" y="4664"/>
                    <a:pt x="7474" y="4664"/>
                    <a:pt x="7679" y="4664"/>
                  </a:cubicBezTo>
                  <a:lnTo>
                    <a:pt x="7832" y="4664"/>
                  </a:lnTo>
                  <a:cubicBezTo>
                    <a:pt x="8009" y="4664"/>
                    <a:pt x="8151" y="4804"/>
                    <a:pt x="8151" y="4981"/>
                  </a:cubicBezTo>
                  <a:cubicBezTo>
                    <a:pt x="8147" y="5154"/>
                    <a:pt x="8005" y="5296"/>
                    <a:pt x="7830" y="5296"/>
                  </a:cubicBezTo>
                  <a:lnTo>
                    <a:pt x="7716" y="5296"/>
                  </a:lnTo>
                  <a:lnTo>
                    <a:pt x="7716" y="5284"/>
                  </a:lnTo>
                  <a:cubicBezTo>
                    <a:pt x="7716" y="5178"/>
                    <a:pt x="7629" y="5093"/>
                    <a:pt x="7525" y="5093"/>
                  </a:cubicBezTo>
                  <a:cubicBezTo>
                    <a:pt x="7421" y="5093"/>
                    <a:pt x="7334" y="5178"/>
                    <a:pt x="7334" y="5284"/>
                  </a:cubicBezTo>
                  <a:cubicBezTo>
                    <a:pt x="7334" y="6638"/>
                    <a:pt x="6232" y="7740"/>
                    <a:pt x="4878" y="7740"/>
                  </a:cubicBezTo>
                  <a:cubicBezTo>
                    <a:pt x="3522" y="7740"/>
                    <a:pt x="2420" y="6638"/>
                    <a:pt x="2420" y="5284"/>
                  </a:cubicBezTo>
                  <a:cubicBezTo>
                    <a:pt x="2420" y="5178"/>
                    <a:pt x="2333" y="5093"/>
                    <a:pt x="2229" y="5093"/>
                  </a:cubicBezTo>
                  <a:cubicBezTo>
                    <a:pt x="2125" y="5093"/>
                    <a:pt x="2038" y="5178"/>
                    <a:pt x="2038" y="5284"/>
                  </a:cubicBezTo>
                  <a:lnTo>
                    <a:pt x="2038" y="5296"/>
                  </a:lnTo>
                  <a:lnTo>
                    <a:pt x="1924" y="5296"/>
                  </a:lnTo>
                  <a:cubicBezTo>
                    <a:pt x="1749" y="5296"/>
                    <a:pt x="1607" y="5154"/>
                    <a:pt x="1607" y="4979"/>
                  </a:cubicBezTo>
                  <a:cubicBezTo>
                    <a:pt x="1607" y="4802"/>
                    <a:pt x="1749" y="4660"/>
                    <a:pt x="1924" y="4660"/>
                  </a:cubicBezTo>
                  <a:lnTo>
                    <a:pt x="2076" y="4660"/>
                  </a:lnTo>
                  <a:cubicBezTo>
                    <a:pt x="2282" y="4660"/>
                    <a:pt x="2282" y="4660"/>
                    <a:pt x="2329" y="4634"/>
                  </a:cubicBezTo>
                  <a:cubicBezTo>
                    <a:pt x="2388" y="4597"/>
                    <a:pt x="2422" y="4536"/>
                    <a:pt x="2420" y="4467"/>
                  </a:cubicBezTo>
                  <a:cubicBezTo>
                    <a:pt x="2420" y="4446"/>
                    <a:pt x="2424" y="3948"/>
                    <a:pt x="2932" y="3438"/>
                  </a:cubicBezTo>
                  <a:close/>
                  <a:moveTo>
                    <a:pt x="2467" y="6789"/>
                  </a:moveTo>
                  <a:lnTo>
                    <a:pt x="2467" y="6789"/>
                  </a:lnTo>
                  <a:cubicBezTo>
                    <a:pt x="2715" y="7181"/>
                    <a:pt x="3056" y="7512"/>
                    <a:pt x="3461" y="7746"/>
                  </a:cubicBezTo>
                  <a:lnTo>
                    <a:pt x="3461" y="7943"/>
                  </a:lnTo>
                  <a:lnTo>
                    <a:pt x="2758" y="7943"/>
                  </a:lnTo>
                  <a:cubicBezTo>
                    <a:pt x="2733" y="7801"/>
                    <a:pt x="2703" y="7663"/>
                    <a:pt x="2666" y="7522"/>
                  </a:cubicBezTo>
                  <a:lnTo>
                    <a:pt x="2467" y="6789"/>
                  </a:lnTo>
                  <a:close/>
                  <a:moveTo>
                    <a:pt x="7281" y="6784"/>
                  </a:moveTo>
                  <a:lnTo>
                    <a:pt x="7084" y="7522"/>
                  </a:lnTo>
                  <a:cubicBezTo>
                    <a:pt x="7045" y="7663"/>
                    <a:pt x="7015" y="7801"/>
                    <a:pt x="6990" y="7943"/>
                  </a:cubicBezTo>
                  <a:lnTo>
                    <a:pt x="6287" y="7943"/>
                  </a:lnTo>
                  <a:lnTo>
                    <a:pt x="6287" y="7744"/>
                  </a:lnTo>
                  <a:cubicBezTo>
                    <a:pt x="6691" y="7510"/>
                    <a:pt x="7033" y="7181"/>
                    <a:pt x="7281" y="6784"/>
                  </a:cubicBezTo>
                  <a:close/>
                  <a:moveTo>
                    <a:pt x="3461" y="8325"/>
                  </a:moveTo>
                  <a:lnTo>
                    <a:pt x="3461" y="8761"/>
                  </a:lnTo>
                  <a:lnTo>
                    <a:pt x="2825" y="8761"/>
                  </a:lnTo>
                  <a:lnTo>
                    <a:pt x="2825" y="8720"/>
                  </a:lnTo>
                  <a:cubicBezTo>
                    <a:pt x="2825" y="8588"/>
                    <a:pt x="2819" y="8458"/>
                    <a:pt x="2806" y="8325"/>
                  </a:cubicBezTo>
                  <a:close/>
                  <a:moveTo>
                    <a:pt x="6944" y="8325"/>
                  </a:moveTo>
                  <a:cubicBezTo>
                    <a:pt x="6933" y="8456"/>
                    <a:pt x="6925" y="8588"/>
                    <a:pt x="6925" y="8720"/>
                  </a:cubicBezTo>
                  <a:lnTo>
                    <a:pt x="6925" y="8761"/>
                  </a:lnTo>
                  <a:lnTo>
                    <a:pt x="6287" y="8761"/>
                  </a:lnTo>
                  <a:lnTo>
                    <a:pt x="6287" y="8325"/>
                  </a:lnTo>
                  <a:close/>
                  <a:moveTo>
                    <a:pt x="5907" y="7929"/>
                  </a:moveTo>
                  <a:lnTo>
                    <a:pt x="5907" y="8813"/>
                  </a:lnTo>
                  <a:cubicBezTo>
                    <a:pt x="5612" y="8909"/>
                    <a:pt x="5250" y="8964"/>
                    <a:pt x="4874" y="8964"/>
                  </a:cubicBezTo>
                  <a:cubicBezTo>
                    <a:pt x="4498" y="8964"/>
                    <a:pt x="4138" y="8909"/>
                    <a:pt x="3843" y="8813"/>
                  </a:cubicBezTo>
                  <a:lnTo>
                    <a:pt x="3843" y="7929"/>
                  </a:lnTo>
                  <a:cubicBezTo>
                    <a:pt x="4162" y="8053"/>
                    <a:pt x="4512" y="8122"/>
                    <a:pt x="4874" y="8122"/>
                  </a:cubicBezTo>
                  <a:cubicBezTo>
                    <a:pt x="5238" y="8122"/>
                    <a:pt x="5585" y="8053"/>
                    <a:pt x="5907" y="7929"/>
                  </a:cubicBezTo>
                  <a:close/>
                  <a:moveTo>
                    <a:pt x="5907" y="9212"/>
                  </a:moveTo>
                  <a:lnTo>
                    <a:pt x="5907" y="9629"/>
                  </a:lnTo>
                  <a:cubicBezTo>
                    <a:pt x="5612" y="9726"/>
                    <a:pt x="5250" y="9779"/>
                    <a:pt x="4874" y="9779"/>
                  </a:cubicBezTo>
                  <a:cubicBezTo>
                    <a:pt x="4498" y="9779"/>
                    <a:pt x="4138" y="9726"/>
                    <a:pt x="3843" y="9629"/>
                  </a:cubicBezTo>
                  <a:lnTo>
                    <a:pt x="3843" y="9212"/>
                  </a:lnTo>
                  <a:cubicBezTo>
                    <a:pt x="4150" y="9299"/>
                    <a:pt x="4508" y="9346"/>
                    <a:pt x="4874" y="9346"/>
                  </a:cubicBezTo>
                  <a:cubicBezTo>
                    <a:pt x="5240" y="9346"/>
                    <a:pt x="5600" y="9301"/>
                    <a:pt x="5907" y="9212"/>
                  </a:cubicBezTo>
                  <a:close/>
                  <a:moveTo>
                    <a:pt x="4874" y="10977"/>
                  </a:moveTo>
                  <a:cubicBezTo>
                    <a:pt x="4994" y="10977"/>
                    <a:pt x="5091" y="11072"/>
                    <a:pt x="5091" y="11192"/>
                  </a:cubicBezTo>
                  <a:cubicBezTo>
                    <a:pt x="5091" y="11310"/>
                    <a:pt x="4994" y="11408"/>
                    <a:pt x="4874" y="11408"/>
                  </a:cubicBezTo>
                  <a:cubicBezTo>
                    <a:pt x="4756" y="11408"/>
                    <a:pt x="4658" y="11310"/>
                    <a:pt x="4658" y="11192"/>
                  </a:cubicBezTo>
                  <a:cubicBezTo>
                    <a:pt x="4658" y="11072"/>
                    <a:pt x="4756" y="10977"/>
                    <a:pt x="4874" y="10977"/>
                  </a:cubicBezTo>
                  <a:close/>
                  <a:moveTo>
                    <a:pt x="7401" y="9814"/>
                  </a:moveTo>
                  <a:lnTo>
                    <a:pt x="8682" y="10269"/>
                  </a:lnTo>
                  <a:cubicBezTo>
                    <a:pt x="8970" y="10371"/>
                    <a:pt x="9194" y="10596"/>
                    <a:pt x="9302" y="10871"/>
                  </a:cubicBezTo>
                  <a:cubicBezTo>
                    <a:pt x="8792" y="11235"/>
                    <a:pt x="8218" y="11530"/>
                    <a:pt x="7604" y="11753"/>
                  </a:cubicBezTo>
                  <a:lnTo>
                    <a:pt x="7401" y="9814"/>
                  </a:lnTo>
                  <a:close/>
                  <a:moveTo>
                    <a:pt x="2353" y="9818"/>
                  </a:moveTo>
                  <a:lnTo>
                    <a:pt x="2150" y="11755"/>
                  </a:lnTo>
                  <a:cubicBezTo>
                    <a:pt x="1530" y="11530"/>
                    <a:pt x="960" y="11235"/>
                    <a:pt x="450" y="10871"/>
                  </a:cubicBezTo>
                  <a:cubicBezTo>
                    <a:pt x="558" y="10594"/>
                    <a:pt x="781" y="10371"/>
                    <a:pt x="1070" y="10269"/>
                  </a:cubicBezTo>
                  <a:lnTo>
                    <a:pt x="2353" y="9818"/>
                  </a:lnTo>
                  <a:close/>
                  <a:moveTo>
                    <a:pt x="4878" y="0"/>
                  </a:moveTo>
                  <a:cubicBezTo>
                    <a:pt x="4120" y="0"/>
                    <a:pt x="3394" y="228"/>
                    <a:pt x="2776" y="663"/>
                  </a:cubicBezTo>
                  <a:cubicBezTo>
                    <a:pt x="2207" y="1066"/>
                    <a:pt x="1767" y="1610"/>
                    <a:pt x="1501" y="2251"/>
                  </a:cubicBezTo>
                  <a:cubicBezTo>
                    <a:pt x="1227" y="2306"/>
                    <a:pt x="1019" y="2550"/>
                    <a:pt x="1019" y="2838"/>
                  </a:cubicBezTo>
                  <a:cubicBezTo>
                    <a:pt x="1019" y="3023"/>
                    <a:pt x="1105" y="3192"/>
                    <a:pt x="1241" y="3302"/>
                  </a:cubicBezTo>
                  <a:cubicBezTo>
                    <a:pt x="1231" y="3418"/>
                    <a:pt x="1223" y="3534"/>
                    <a:pt x="1223" y="3652"/>
                  </a:cubicBezTo>
                  <a:cubicBezTo>
                    <a:pt x="1223" y="3967"/>
                    <a:pt x="1263" y="4282"/>
                    <a:pt x="1343" y="4585"/>
                  </a:cubicBezTo>
                  <a:cubicBezTo>
                    <a:pt x="1265" y="4697"/>
                    <a:pt x="1223" y="4831"/>
                    <a:pt x="1223" y="4975"/>
                  </a:cubicBezTo>
                  <a:cubicBezTo>
                    <a:pt x="1223" y="5311"/>
                    <a:pt x="1458" y="5591"/>
                    <a:pt x="1772" y="5660"/>
                  </a:cubicBezTo>
                  <a:lnTo>
                    <a:pt x="2300" y="7618"/>
                  </a:lnTo>
                  <a:cubicBezTo>
                    <a:pt x="2398" y="7978"/>
                    <a:pt x="2444" y="8346"/>
                    <a:pt x="2444" y="8716"/>
                  </a:cubicBezTo>
                  <a:cubicBezTo>
                    <a:pt x="2444" y="8864"/>
                    <a:pt x="2438" y="9011"/>
                    <a:pt x="2422" y="9159"/>
                  </a:cubicBezTo>
                  <a:lnTo>
                    <a:pt x="2398" y="9393"/>
                  </a:lnTo>
                  <a:lnTo>
                    <a:pt x="944" y="9905"/>
                  </a:lnTo>
                  <a:cubicBezTo>
                    <a:pt x="379" y="10104"/>
                    <a:pt x="1" y="10639"/>
                    <a:pt x="1" y="11237"/>
                  </a:cubicBezTo>
                  <a:lnTo>
                    <a:pt x="1" y="12818"/>
                  </a:lnTo>
                  <a:cubicBezTo>
                    <a:pt x="1" y="12922"/>
                    <a:pt x="86" y="13008"/>
                    <a:pt x="192" y="13008"/>
                  </a:cubicBezTo>
                  <a:cubicBezTo>
                    <a:pt x="296" y="13008"/>
                    <a:pt x="381" y="12922"/>
                    <a:pt x="381" y="12818"/>
                  </a:cubicBezTo>
                  <a:lnTo>
                    <a:pt x="381" y="11286"/>
                  </a:lnTo>
                  <a:cubicBezTo>
                    <a:pt x="905" y="11639"/>
                    <a:pt x="1485" y="11926"/>
                    <a:pt x="2107" y="12141"/>
                  </a:cubicBezTo>
                  <a:lnTo>
                    <a:pt x="2038" y="12800"/>
                  </a:lnTo>
                  <a:cubicBezTo>
                    <a:pt x="2028" y="12904"/>
                    <a:pt x="2105" y="12997"/>
                    <a:pt x="2209" y="13008"/>
                  </a:cubicBezTo>
                  <a:lnTo>
                    <a:pt x="2229" y="13008"/>
                  </a:lnTo>
                  <a:cubicBezTo>
                    <a:pt x="2327" y="13008"/>
                    <a:pt x="2408" y="12934"/>
                    <a:pt x="2416" y="12839"/>
                  </a:cubicBezTo>
                  <a:lnTo>
                    <a:pt x="2800" y="9200"/>
                  </a:lnTo>
                  <a:cubicBezTo>
                    <a:pt x="2804" y="9179"/>
                    <a:pt x="2804" y="9159"/>
                    <a:pt x="2806" y="9141"/>
                  </a:cubicBezTo>
                  <a:lnTo>
                    <a:pt x="3463" y="9141"/>
                  </a:lnTo>
                  <a:lnTo>
                    <a:pt x="3463" y="12820"/>
                  </a:lnTo>
                  <a:cubicBezTo>
                    <a:pt x="3463" y="12924"/>
                    <a:pt x="3550" y="13012"/>
                    <a:pt x="3654" y="13012"/>
                  </a:cubicBezTo>
                  <a:cubicBezTo>
                    <a:pt x="3760" y="13012"/>
                    <a:pt x="3845" y="12924"/>
                    <a:pt x="3845" y="12820"/>
                  </a:cubicBezTo>
                  <a:lnTo>
                    <a:pt x="3845" y="12544"/>
                  </a:lnTo>
                  <a:cubicBezTo>
                    <a:pt x="4185" y="12585"/>
                    <a:pt x="4530" y="12605"/>
                    <a:pt x="4878" y="12605"/>
                  </a:cubicBezTo>
                  <a:cubicBezTo>
                    <a:pt x="5224" y="12605"/>
                    <a:pt x="5567" y="12585"/>
                    <a:pt x="5909" y="12544"/>
                  </a:cubicBezTo>
                  <a:lnTo>
                    <a:pt x="5909" y="12820"/>
                  </a:lnTo>
                  <a:cubicBezTo>
                    <a:pt x="5909" y="12924"/>
                    <a:pt x="5996" y="13012"/>
                    <a:pt x="6100" y="13012"/>
                  </a:cubicBezTo>
                  <a:cubicBezTo>
                    <a:pt x="6204" y="13012"/>
                    <a:pt x="6291" y="12924"/>
                    <a:pt x="6291" y="12820"/>
                  </a:cubicBezTo>
                  <a:lnTo>
                    <a:pt x="6291" y="10989"/>
                  </a:lnTo>
                  <a:cubicBezTo>
                    <a:pt x="6291" y="10883"/>
                    <a:pt x="6204" y="10798"/>
                    <a:pt x="6100" y="10798"/>
                  </a:cubicBezTo>
                  <a:cubicBezTo>
                    <a:pt x="5996" y="10798"/>
                    <a:pt x="5909" y="10883"/>
                    <a:pt x="5909" y="10989"/>
                  </a:cubicBezTo>
                  <a:lnTo>
                    <a:pt x="5909" y="12160"/>
                  </a:lnTo>
                  <a:cubicBezTo>
                    <a:pt x="5569" y="12201"/>
                    <a:pt x="5223" y="12222"/>
                    <a:pt x="4877" y="12222"/>
                  </a:cubicBezTo>
                  <a:cubicBezTo>
                    <a:pt x="4531" y="12222"/>
                    <a:pt x="4185" y="12201"/>
                    <a:pt x="3845" y="12160"/>
                  </a:cubicBezTo>
                  <a:lnTo>
                    <a:pt x="3845" y="10027"/>
                  </a:lnTo>
                  <a:cubicBezTo>
                    <a:pt x="4099" y="10098"/>
                    <a:pt x="4386" y="10145"/>
                    <a:pt x="4687" y="10157"/>
                  </a:cubicBezTo>
                  <a:lnTo>
                    <a:pt x="4687" y="10627"/>
                  </a:lnTo>
                  <a:cubicBezTo>
                    <a:pt x="4451" y="10706"/>
                    <a:pt x="4280" y="10930"/>
                    <a:pt x="4280" y="11194"/>
                  </a:cubicBezTo>
                  <a:cubicBezTo>
                    <a:pt x="4280" y="11523"/>
                    <a:pt x="4549" y="11792"/>
                    <a:pt x="4878" y="11792"/>
                  </a:cubicBezTo>
                  <a:cubicBezTo>
                    <a:pt x="5207" y="11792"/>
                    <a:pt x="5474" y="11521"/>
                    <a:pt x="5474" y="11194"/>
                  </a:cubicBezTo>
                  <a:cubicBezTo>
                    <a:pt x="5474" y="10930"/>
                    <a:pt x="5305" y="10706"/>
                    <a:pt x="5067" y="10627"/>
                  </a:cubicBezTo>
                  <a:lnTo>
                    <a:pt x="5067" y="10157"/>
                  </a:lnTo>
                  <a:cubicBezTo>
                    <a:pt x="5368" y="10145"/>
                    <a:pt x="5655" y="10098"/>
                    <a:pt x="5909" y="10027"/>
                  </a:cubicBezTo>
                  <a:lnTo>
                    <a:pt x="5909" y="10176"/>
                  </a:lnTo>
                  <a:cubicBezTo>
                    <a:pt x="5909" y="10279"/>
                    <a:pt x="5996" y="10365"/>
                    <a:pt x="6100" y="10365"/>
                  </a:cubicBezTo>
                  <a:cubicBezTo>
                    <a:pt x="6204" y="10365"/>
                    <a:pt x="6291" y="10279"/>
                    <a:pt x="6291" y="10176"/>
                  </a:cubicBezTo>
                  <a:lnTo>
                    <a:pt x="6291" y="9141"/>
                  </a:lnTo>
                  <a:lnTo>
                    <a:pt x="6948" y="9141"/>
                  </a:lnTo>
                  <a:cubicBezTo>
                    <a:pt x="6952" y="9161"/>
                    <a:pt x="6952" y="9181"/>
                    <a:pt x="6954" y="9200"/>
                  </a:cubicBezTo>
                  <a:lnTo>
                    <a:pt x="7338" y="12839"/>
                  </a:lnTo>
                  <a:cubicBezTo>
                    <a:pt x="7348" y="12938"/>
                    <a:pt x="7431" y="13010"/>
                    <a:pt x="7527" y="13010"/>
                  </a:cubicBezTo>
                  <a:lnTo>
                    <a:pt x="7547" y="13010"/>
                  </a:lnTo>
                  <a:cubicBezTo>
                    <a:pt x="7653" y="12999"/>
                    <a:pt x="7728" y="12904"/>
                    <a:pt x="7718" y="12800"/>
                  </a:cubicBezTo>
                  <a:lnTo>
                    <a:pt x="7649" y="12141"/>
                  </a:lnTo>
                  <a:cubicBezTo>
                    <a:pt x="8273" y="11926"/>
                    <a:pt x="8853" y="11639"/>
                    <a:pt x="9375" y="11286"/>
                  </a:cubicBezTo>
                  <a:lnTo>
                    <a:pt x="9375" y="12818"/>
                  </a:lnTo>
                  <a:cubicBezTo>
                    <a:pt x="9375" y="12922"/>
                    <a:pt x="9462" y="13010"/>
                    <a:pt x="9566" y="13010"/>
                  </a:cubicBezTo>
                  <a:cubicBezTo>
                    <a:pt x="9670" y="13010"/>
                    <a:pt x="9757" y="12922"/>
                    <a:pt x="9757" y="12818"/>
                  </a:cubicBezTo>
                  <a:lnTo>
                    <a:pt x="9757" y="11237"/>
                  </a:lnTo>
                  <a:cubicBezTo>
                    <a:pt x="9757" y="10641"/>
                    <a:pt x="9377" y="10104"/>
                    <a:pt x="8814" y="9905"/>
                  </a:cubicBezTo>
                  <a:lnTo>
                    <a:pt x="7360" y="9393"/>
                  </a:lnTo>
                  <a:lnTo>
                    <a:pt x="7334" y="9159"/>
                  </a:lnTo>
                  <a:cubicBezTo>
                    <a:pt x="7320" y="9011"/>
                    <a:pt x="7312" y="8864"/>
                    <a:pt x="7312" y="8716"/>
                  </a:cubicBezTo>
                  <a:cubicBezTo>
                    <a:pt x="7312" y="8346"/>
                    <a:pt x="7360" y="7978"/>
                    <a:pt x="7456" y="7618"/>
                  </a:cubicBezTo>
                  <a:lnTo>
                    <a:pt x="7984" y="5660"/>
                  </a:lnTo>
                  <a:cubicBezTo>
                    <a:pt x="8298" y="5591"/>
                    <a:pt x="8533" y="5311"/>
                    <a:pt x="8533" y="4975"/>
                  </a:cubicBezTo>
                  <a:cubicBezTo>
                    <a:pt x="8533" y="4831"/>
                    <a:pt x="8489" y="4697"/>
                    <a:pt x="8415" y="4585"/>
                  </a:cubicBezTo>
                  <a:cubicBezTo>
                    <a:pt x="8478" y="4345"/>
                    <a:pt x="8517" y="4099"/>
                    <a:pt x="8529" y="3851"/>
                  </a:cubicBezTo>
                  <a:lnTo>
                    <a:pt x="8550" y="3873"/>
                  </a:lnTo>
                  <a:cubicBezTo>
                    <a:pt x="8621" y="4538"/>
                    <a:pt x="8909" y="5182"/>
                    <a:pt x="9371" y="5687"/>
                  </a:cubicBezTo>
                  <a:cubicBezTo>
                    <a:pt x="9845" y="6211"/>
                    <a:pt x="10481" y="6567"/>
                    <a:pt x="11162" y="6693"/>
                  </a:cubicBezTo>
                  <a:cubicBezTo>
                    <a:pt x="11174" y="6697"/>
                    <a:pt x="11184" y="6697"/>
                    <a:pt x="11197" y="6697"/>
                  </a:cubicBezTo>
                  <a:cubicBezTo>
                    <a:pt x="11243" y="6697"/>
                    <a:pt x="11288" y="6679"/>
                    <a:pt x="11325" y="6648"/>
                  </a:cubicBezTo>
                  <a:cubicBezTo>
                    <a:pt x="11367" y="6608"/>
                    <a:pt x="11390" y="6549"/>
                    <a:pt x="11386" y="6490"/>
                  </a:cubicBezTo>
                  <a:cubicBezTo>
                    <a:pt x="11327" y="5803"/>
                    <a:pt x="11032" y="5134"/>
                    <a:pt x="10556" y="4609"/>
                  </a:cubicBezTo>
                  <a:cubicBezTo>
                    <a:pt x="10097" y="4105"/>
                    <a:pt x="9487" y="3753"/>
                    <a:pt x="8832" y="3617"/>
                  </a:cubicBezTo>
                  <a:lnTo>
                    <a:pt x="8533" y="3288"/>
                  </a:lnTo>
                  <a:cubicBezTo>
                    <a:pt x="8659" y="3180"/>
                    <a:pt x="8741" y="3019"/>
                    <a:pt x="8741" y="2838"/>
                  </a:cubicBezTo>
                  <a:lnTo>
                    <a:pt x="8741" y="2828"/>
                  </a:lnTo>
                  <a:cubicBezTo>
                    <a:pt x="9082" y="3103"/>
                    <a:pt x="9499" y="3286"/>
                    <a:pt x="9944" y="3349"/>
                  </a:cubicBezTo>
                  <a:cubicBezTo>
                    <a:pt x="10062" y="3367"/>
                    <a:pt x="10180" y="3375"/>
                    <a:pt x="10300" y="3375"/>
                  </a:cubicBezTo>
                  <a:cubicBezTo>
                    <a:pt x="10719" y="3375"/>
                    <a:pt x="11134" y="3271"/>
                    <a:pt x="11495" y="3068"/>
                  </a:cubicBezTo>
                  <a:cubicBezTo>
                    <a:pt x="11546" y="3040"/>
                    <a:pt x="11581" y="2987"/>
                    <a:pt x="11591" y="2928"/>
                  </a:cubicBezTo>
                  <a:cubicBezTo>
                    <a:pt x="11591" y="2871"/>
                    <a:pt x="11571" y="2810"/>
                    <a:pt x="11530" y="2769"/>
                  </a:cubicBezTo>
                  <a:cubicBezTo>
                    <a:pt x="11156" y="2391"/>
                    <a:pt x="10658" y="2139"/>
                    <a:pt x="10123" y="2064"/>
                  </a:cubicBezTo>
                  <a:cubicBezTo>
                    <a:pt x="10005" y="2047"/>
                    <a:pt x="9886" y="2039"/>
                    <a:pt x="9767" y="2039"/>
                  </a:cubicBezTo>
                  <a:cubicBezTo>
                    <a:pt x="9370" y="2039"/>
                    <a:pt x="8978" y="2132"/>
                    <a:pt x="8631" y="2312"/>
                  </a:cubicBezTo>
                  <a:lnTo>
                    <a:pt x="8310" y="2267"/>
                  </a:lnTo>
                  <a:cubicBezTo>
                    <a:pt x="8289" y="2261"/>
                    <a:pt x="8269" y="2257"/>
                    <a:pt x="8253" y="2251"/>
                  </a:cubicBezTo>
                  <a:cubicBezTo>
                    <a:pt x="7989" y="1615"/>
                    <a:pt x="7547" y="1066"/>
                    <a:pt x="6978" y="663"/>
                  </a:cubicBezTo>
                  <a:cubicBezTo>
                    <a:pt x="6360" y="228"/>
                    <a:pt x="5634" y="0"/>
                    <a:pt x="4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45"/>
          <p:cNvGrpSpPr/>
          <p:nvPr/>
        </p:nvGrpSpPr>
        <p:grpSpPr>
          <a:xfrm>
            <a:off x="3400286" y="3798626"/>
            <a:ext cx="358537" cy="458973"/>
            <a:chOff x="4067068" y="3240668"/>
            <a:chExt cx="257606" cy="329793"/>
          </a:xfrm>
        </p:grpSpPr>
        <p:sp>
          <p:nvSpPr>
            <p:cNvPr id="5021" name="Google Shape;5021;p45"/>
            <p:cNvSpPr/>
            <p:nvPr/>
          </p:nvSpPr>
          <p:spPr>
            <a:xfrm>
              <a:off x="4067068" y="3240668"/>
              <a:ext cx="257606" cy="329793"/>
            </a:xfrm>
            <a:custGeom>
              <a:avLst/>
              <a:gdLst/>
              <a:ahLst/>
              <a:cxnLst/>
              <a:rect l="l" t="t" r="r" b="b"/>
              <a:pathLst>
                <a:path w="10167" h="13016" extrusionOk="0">
                  <a:moveTo>
                    <a:pt x="4285" y="3436"/>
                  </a:moveTo>
                  <a:lnTo>
                    <a:pt x="4285" y="3753"/>
                  </a:lnTo>
                  <a:cubicBezTo>
                    <a:pt x="4285" y="3794"/>
                    <a:pt x="4291" y="3833"/>
                    <a:pt x="4301" y="3867"/>
                  </a:cubicBezTo>
                  <a:lnTo>
                    <a:pt x="2291" y="3867"/>
                  </a:lnTo>
                  <a:lnTo>
                    <a:pt x="2426" y="3436"/>
                  </a:lnTo>
                  <a:close/>
                  <a:moveTo>
                    <a:pt x="5391" y="3032"/>
                  </a:moveTo>
                  <a:cubicBezTo>
                    <a:pt x="5454" y="3032"/>
                    <a:pt x="5504" y="3082"/>
                    <a:pt x="5504" y="3145"/>
                  </a:cubicBezTo>
                  <a:lnTo>
                    <a:pt x="5504" y="3755"/>
                  </a:lnTo>
                  <a:cubicBezTo>
                    <a:pt x="5504" y="3820"/>
                    <a:pt x="5454" y="3871"/>
                    <a:pt x="5391" y="3871"/>
                  </a:cubicBezTo>
                  <a:lnTo>
                    <a:pt x="4781" y="3871"/>
                  </a:lnTo>
                  <a:cubicBezTo>
                    <a:pt x="4718" y="3871"/>
                    <a:pt x="4667" y="3820"/>
                    <a:pt x="4667" y="3755"/>
                  </a:cubicBezTo>
                  <a:lnTo>
                    <a:pt x="4667" y="3641"/>
                  </a:lnTo>
                  <a:lnTo>
                    <a:pt x="4882" y="3641"/>
                  </a:lnTo>
                  <a:cubicBezTo>
                    <a:pt x="4986" y="3641"/>
                    <a:pt x="5073" y="3556"/>
                    <a:pt x="5073" y="3450"/>
                  </a:cubicBezTo>
                  <a:cubicBezTo>
                    <a:pt x="5073" y="3347"/>
                    <a:pt x="4986" y="3261"/>
                    <a:pt x="4882" y="3261"/>
                  </a:cubicBezTo>
                  <a:lnTo>
                    <a:pt x="4667" y="3261"/>
                  </a:lnTo>
                  <a:lnTo>
                    <a:pt x="4667" y="3145"/>
                  </a:lnTo>
                  <a:cubicBezTo>
                    <a:pt x="4667" y="3082"/>
                    <a:pt x="4718" y="3032"/>
                    <a:pt x="4781" y="3032"/>
                  </a:cubicBezTo>
                  <a:close/>
                  <a:moveTo>
                    <a:pt x="6324" y="380"/>
                  </a:moveTo>
                  <a:cubicBezTo>
                    <a:pt x="6598" y="380"/>
                    <a:pt x="6836" y="557"/>
                    <a:pt x="6917" y="818"/>
                  </a:cubicBezTo>
                  <a:lnTo>
                    <a:pt x="7625" y="3058"/>
                  </a:lnTo>
                  <a:lnTo>
                    <a:pt x="7326" y="3058"/>
                  </a:lnTo>
                  <a:cubicBezTo>
                    <a:pt x="7222" y="3058"/>
                    <a:pt x="7137" y="3143"/>
                    <a:pt x="7137" y="3247"/>
                  </a:cubicBezTo>
                  <a:cubicBezTo>
                    <a:pt x="7137" y="3353"/>
                    <a:pt x="7222" y="3438"/>
                    <a:pt x="7326" y="3438"/>
                  </a:cubicBezTo>
                  <a:lnTo>
                    <a:pt x="7743" y="3438"/>
                  </a:lnTo>
                  <a:lnTo>
                    <a:pt x="7881" y="3873"/>
                  </a:lnTo>
                  <a:lnTo>
                    <a:pt x="5872" y="3873"/>
                  </a:lnTo>
                  <a:cubicBezTo>
                    <a:pt x="5880" y="3835"/>
                    <a:pt x="5889" y="3796"/>
                    <a:pt x="5889" y="3759"/>
                  </a:cubicBezTo>
                  <a:lnTo>
                    <a:pt x="5889" y="3440"/>
                  </a:lnTo>
                  <a:lnTo>
                    <a:pt x="6513" y="3440"/>
                  </a:lnTo>
                  <a:cubicBezTo>
                    <a:pt x="6618" y="3440"/>
                    <a:pt x="6704" y="3355"/>
                    <a:pt x="6704" y="3251"/>
                  </a:cubicBezTo>
                  <a:cubicBezTo>
                    <a:pt x="6704" y="3145"/>
                    <a:pt x="6618" y="3060"/>
                    <a:pt x="6513" y="3060"/>
                  </a:cubicBezTo>
                  <a:lnTo>
                    <a:pt x="5880" y="3060"/>
                  </a:lnTo>
                  <a:cubicBezTo>
                    <a:pt x="5838" y="2828"/>
                    <a:pt x="5637" y="2653"/>
                    <a:pt x="5393" y="2653"/>
                  </a:cubicBezTo>
                  <a:lnTo>
                    <a:pt x="4781" y="2653"/>
                  </a:lnTo>
                  <a:cubicBezTo>
                    <a:pt x="4537" y="2653"/>
                    <a:pt x="4335" y="2828"/>
                    <a:pt x="4293" y="3060"/>
                  </a:cubicBezTo>
                  <a:lnTo>
                    <a:pt x="2546" y="3060"/>
                  </a:lnTo>
                  <a:lnTo>
                    <a:pt x="3256" y="818"/>
                  </a:lnTo>
                  <a:cubicBezTo>
                    <a:pt x="3337" y="557"/>
                    <a:pt x="3579" y="380"/>
                    <a:pt x="3849" y="380"/>
                  </a:cubicBezTo>
                  <a:close/>
                  <a:moveTo>
                    <a:pt x="2656" y="4249"/>
                  </a:moveTo>
                  <a:lnTo>
                    <a:pt x="2656" y="4251"/>
                  </a:lnTo>
                  <a:lnTo>
                    <a:pt x="2656" y="4670"/>
                  </a:lnTo>
                  <a:cubicBezTo>
                    <a:pt x="2656" y="4790"/>
                    <a:pt x="2559" y="4888"/>
                    <a:pt x="2441" y="4888"/>
                  </a:cubicBezTo>
                  <a:lnTo>
                    <a:pt x="2223" y="4888"/>
                  </a:lnTo>
                  <a:lnTo>
                    <a:pt x="2223" y="4249"/>
                  </a:lnTo>
                  <a:close/>
                  <a:moveTo>
                    <a:pt x="7952" y="4251"/>
                  </a:moveTo>
                  <a:lnTo>
                    <a:pt x="7952" y="4890"/>
                  </a:lnTo>
                  <a:lnTo>
                    <a:pt x="7737" y="4890"/>
                  </a:lnTo>
                  <a:cubicBezTo>
                    <a:pt x="7617" y="4890"/>
                    <a:pt x="7519" y="4792"/>
                    <a:pt x="7519" y="4674"/>
                  </a:cubicBezTo>
                  <a:lnTo>
                    <a:pt x="7519" y="4251"/>
                  </a:lnTo>
                  <a:close/>
                  <a:moveTo>
                    <a:pt x="7135" y="4257"/>
                  </a:moveTo>
                  <a:lnTo>
                    <a:pt x="7135" y="4676"/>
                  </a:lnTo>
                  <a:cubicBezTo>
                    <a:pt x="7135" y="5006"/>
                    <a:pt x="7405" y="5274"/>
                    <a:pt x="7733" y="5274"/>
                  </a:cubicBezTo>
                  <a:lnTo>
                    <a:pt x="8038" y="5274"/>
                  </a:lnTo>
                  <a:cubicBezTo>
                    <a:pt x="8127" y="5274"/>
                    <a:pt x="8212" y="5311"/>
                    <a:pt x="8273" y="5378"/>
                  </a:cubicBezTo>
                  <a:cubicBezTo>
                    <a:pt x="8334" y="5447"/>
                    <a:pt x="8363" y="5532"/>
                    <a:pt x="8355" y="5624"/>
                  </a:cubicBezTo>
                  <a:cubicBezTo>
                    <a:pt x="8340" y="5784"/>
                    <a:pt x="8188" y="5908"/>
                    <a:pt x="8009" y="5908"/>
                  </a:cubicBezTo>
                  <a:lnTo>
                    <a:pt x="7924" y="5908"/>
                  </a:lnTo>
                  <a:lnTo>
                    <a:pt x="7924" y="5896"/>
                  </a:lnTo>
                  <a:cubicBezTo>
                    <a:pt x="7924" y="5792"/>
                    <a:pt x="7836" y="5705"/>
                    <a:pt x="7733" y="5705"/>
                  </a:cubicBezTo>
                  <a:cubicBezTo>
                    <a:pt x="7629" y="5705"/>
                    <a:pt x="7541" y="5792"/>
                    <a:pt x="7541" y="5896"/>
                  </a:cubicBezTo>
                  <a:lnTo>
                    <a:pt x="7541" y="6097"/>
                  </a:lnTo>
                  <a:lnTo>
                    <a:pt x="7541" y="6099"/>
                  </a:lnTo>
                  <a:lnTo>
                    <a:pt x="7541" y="6101"/>
                  </a:lnTo>
                  <a:cubicBezTo>
                    <a:pt x="7541" y="7455"/>
                    <a:pt x="6440" y="8557"/>
                    <a:pt x="5086" y="8557"/>
                  </a:cubicBezTo>
                  <a:cubicBezTo>
                    <a:pt x="3732" y="8557"/>
                    <a:pt x="2628" y="7453"/>
                    <a:pt x="2628" y="6099"/>
                  </a:cubicBezTo>
                  <a:lnTo>
                    <a:pt x="2628" y="5896"/>
                  </a:lnTo>
                  <a:cubicBezTo>
                    <a:pt x="2628" y="5792"/>
                    <a:pt x="2542" y="5705"/>
                    <a:pt x="2437" y="5705"/>
                  </a:cubicBezTo>
                  <a:cubicBezTo>
                    <a:pt x="2333" y="5705"/>
                    <a:pt x="2245" y="5792"/>
                    <a:pt x="2245" y="5896"/>
                  </a:cubicBezTo>
                  <a:lnTo>
                    <a:pt x="2245" y="5908"/>
                  </a:lnTo>
                  <a:lnTo>
                    <a:pt x="2132" y="5908"/>
                  </a:lnTo>
                  <a:cubicBezTo>
                    <a:pt x="2042" y="5908"/>
                    <a:pt x="1957" y="5870"/>
                    <a:pt x="1896" y="5805"/>
                  </a:cubicBezTo>
                  <a:cubicBezTo>
                    <a:pt x="1835" y="5735"/>
                    <a:pt x="1806" y="5650"/>
                    <a:pt x="1814" y="5559"/>
                  </a:cubicBezTo>
                  <a:cubicBezTo>
                    <a:pt x="1831" y="5398"/>
                    <a:pt x="1983" y="5274"/>
                    <a:pt x="2160" y="5274"/>
                  </a:cubicBezTo>
                  <a:lnTo>
                    <a:pt x="2437" y="5274"/>
                  </a:lnTo>
                  <a:cubicBezTo>
                    <a:pt x="2768" y="5274"/>
                    <a:pt x="3034" y="5004"/>
                    <a:pt x="3034" y="4676"/>
                  </a:cubicBezTo>
                  <a:lnTo>
                    <a:pt x="3034" y="4257"/>
                  </a:lnTo>
                  <a:close/>
                  <a:moveTo>
                    <a:pt x="6320" y="8655"/>
                  </a:moveTo>
                  <a:lnTo>
                    <a:pt x="6320" y="9248"/>
                  </a:lnTo>
                  <a:lnTo>
                    <a:pt x="5086" y="9954"/>
                  </a:lnTo>
                  <a:lnTo>
                    <a:pt x="3849" y="9248"/>
                  </a:lnTo>
                  <a:lnTo>
                    <a:pt x="3849" y="8655"/>
                  </a:lnTo>
                  <a:cubicBezTo>
                    <a:pt x="4224" y="8836"/>
                    <a:pt x="4642" y="8937"/>
                    <a:pt x="5086" y="8937"/>
                  </a:cubicBezTo>
                  <a:cubicBezTo>
                    <a:pt x="5527" y="8937"/>
                    <a:pt x="5948" y="8836"/>
                    <a:pt x="6320" y="8655"/>
                  </a:cubicBezTo>
                  <a:close/>
                  <a:moveTo>
                    <a:pt x="6527" y="9568"/>
                  </a:moveTo>
                  <a:lnTo>
                    <a:pt x="7859" y="10068"/>
                  </a:lnTo>
                  <a:cubicBezTo>
                    <a:pt x="7637" y="10956"/>
                    <a:pt x="7005" y="11678"/>
                    <a:pt x="6143" y="12019"/>
                  </a:cubicBezTo>
                  <a:cubicBezTo>
                    <a:pt x="6139" y="12019"/>
                    <a:pt x="6135" y="12017"/>
                    <a:pt x="6131" y="12009"/>
                  </a:cubicBezTo>
                  <a:lnTo>
                    <a:pt x="5330" y="10251"/>
                  </a:lnTo>
                  <a:lnTo>
                    <a:pt x="6527" y="9568"/>
                  </a:lnTo>
                  <a:close/>
                  <a:moveTo>
                    <a:pt x="3845" y="0"/>
                  </a:moveTo>
                  <a:cubicBezTo>
                    <a:pt x="3406" y="0"/>
                    <a:pt x="3020" y="281"/>
                    <a:pt x="2888" y="702"/>
                  </a:cubicBezTo>
                  <a:lnTo>
                    <a:pt x="1886" y="3869"/>
                  </a:lnTo>
                  <a:lnTo>
                    <a:pt x="1664" y="3869"/>
                  </a:lnTo>
                  <a:cubicBezTo>
                    <a:pt x="1396" y="3869"/>
                    <a:pt x="1129" y="3806"/>
                    <a:pt x="887" y="3686"/>
                  </a:cubicBezTo>
                  <a:cubicBezTo>
                    <a:pt x="885" y="3686"/>
                    <a:pt x="881" y="3684"/>
                    <a:pt x="881" y="3684"/>
                  </a:cubicBezTo>
                  <a:cubicBezTo>
                    <a:pt x="856" y="3673"/>
                    <a:pt x="830" y="3668"/>
                    <a:pt x="804" y="3668"/>
                  </a:cubicBezTo>
                  <a:cubicBezTo>
                    <a:pt x="731" y="3668"/>
                    <a:pt x="663" y="3709"/>
                    <a:pt x="631" y="3778"/>
                  </a:cubicBezTo>
                  <a:cubicBezTo>
                    <a:pt x="586" y="3873"/>
                    <a:pt x="627" y="3981"/>
                    <a:pt x="719" y="4028"/>
                  </a:cubicBezTo>
                  <a:cubicBezTo>
                    <a:pt x="1011" y="4176"/>
                    <a:pt x="1339" y="4251"/>
                    <a:pt x="1668" y="4251"/>
                  </a:cubicBezTo>
                  <a:lnTo>
                    <a:pt x="1835" y="4251"/>
                  </a:lnTo>
                  <a:lnTo>
                    <a:pt x="1835" y="4961"/>
                  </a:lnTo>
                  <a:cubicBezTo>
                    <a:pt x="1617" y="5065"/>
                    <a:pt x="1457" y="5274"/>
                    <a:pt x="1430" y="5518"/>
                  </a:cubicBezTo>
                  <a:cubicBezTo>
                    <a:pt x="1410" y="5715"/>
                    <a:pt x="1477" y="5910"/>
                    <a:pt x="1609" y="6059"/>
                  </a:cubicBezTo>
                  <a:cubicBezTo>
                    <a:pt x="1741" y="6205"/>
                    <a:pt x="1932" y="6290"/>
                    <a:pt x="2128" y="6290"/>
                  </a:cubicBezTo>
                  <a:lnTo>
                    <a:pt x="2250" y="6290"/>
                  </a:lnTo>
                  <a:cubicBezTo>
                    <a:pt x="2308" y="7177"/>
                    <a:pt x="2776" y="7951"/>
                    <a:pt x="3463" y="8431"/>
                  </a:cubicBezTo>
                  <a:lnTo>
                    <a:pt x="3463" y="9228"/>
                  </a:lnTo>
                  <a:lnTo>
                    <a:pt x="2016" y="9771"/>
                  </a:lnTo>
                  <a:cubicBezTo>
                    <a:pt x="1965" y="9791"/>
                    <a:pt x="1924" y="9832"/>
                    <a:pt x="1906" y="9881"/>
                  </a:cubicBezTo>
                  <a:lnTo>
                    <a:pt x="1013" y="10143"/>
                  </a:lnTo>
                  <a:cubicBezTo>
                    <a:pt x="418" y="10318"/>
                    <a:pt x="1" y="10875"/>
                    <a:pt x="1" y="11497"/>
                  </a:cubicBezTo>
                  <a:lnTo>
                    <a:pt x="1" y="12823"/>
                  </a:lnTo>
                  <a:cubicBezTo>
                    <a:pt x="1" y="12928"/>
                    <a:pt x="86" y="13014"/>
                    <a:pt x="190" y="13014"/>
                  </a:cubicBezTo>
                  <a:cubicBezTo>
                    <a:pt x="296" y="13014"/>
                    <a:pt x="381" y="12928"/>
                    <a:pt x="381" y="12823"/>
                  </a:cubicBezTo>
                  <a:lnTo>
                    <a:pt x="381" y="11497"/>
                  </a:lnTo>
                  <a:cubicBezTo>
                    <a:pt x="381" y="11042"/>
                    <a:pt x="686" y="10635"/>
                    <a:pt x="1121" y="10509"/>
                  </a:cubicBezTo>
                  <a:lnTo>
                    <a:pt x="1959" y="10261"/>
                  </a:lnTo>
                  <a:cubicBezTo>
                    <a:pt x="1985" y="10350"/>
                    <a:pt x="2016" y="10440"/>
                    <a:pt x="2048" y="10525"/>
                  </a:cubicBezTo>
                  <a:cubicBezTo>
                    <a:pt x="2078" y="10602"/>
                    <a:pt x="2149" y="10648"/>
                    <a:pt x="2225" y="10648"/>
                  </a:cubicBezTo>
                  <a:cubicBezTo>
                    <a:pt x="2248" y="10648"/>
                    <a:pt x="2272" y="10644"/>
                    <a:pt x="2294" y="10635"/>
                  </a:cubicBezTo>
                  <a:cubicBezTo>
                    <a:pt x="2394" y="10596"/>
                    <a:pt x="2443" y="10489"/>
                    <a:pt x="2404" y="10389"/>
                  </a:cubicBezTo>
                  <a:cubicBezTo>
                    <a:pt x="2363" y="10285"/>
                    <a:pt x="2331" y="10180"/>
                    <a:pt x="2302" y="10072"/>
                  </a:cubicBezTo>
                  <a:lnTo>
                    <a:pt x="3634" y="9570"/>
                  </a:lnTo>
                  <a:lnTo>
                    <a:pt x="4831" y="10255"/>
                  </a:lnTo>
                  <a:lnTo>
                    <a:pt x="4030" y="12013"/>
                  </a:lnTo>
                  <a:cubicBezTo>
                    <a:pt x="4028" y="12019"/>
                    <a:pt x="4020" y="12024"/>
                    <a:pt x="4018" y="12024"/>
                  </a:cubicBezTo>
                  <a:cubicBezTo>
                    <a:pt x="3528" y="11826"/>
                    <a:pt x="3101" y="11501"/>
                    <a:pt x="2782" y="11080"/>
                  </a:cubicBezTo>
                  <a:cubicBezTo>
                    <a:pt x="2745" y="11031"/>
                    <a:pt x="2687" y="11004"/>
                    <a:pt x="2629" y="11004"/>
                  </a:cubicBezTo>
                  <a:cubicBezTo>
                    <a:pt x="2589" y="11004"/>
                    <a:pt x="2549" y="11016"/>
                    <a:pt x="2516" y="11042"/>
                  </a:cubicBezTo>
                  <a:cubicBezTo>
                    <a:pt x="2432" y="11105"/>
                    <a:pt x="2414" y="11225"/>
                    <a:pt x="2477" y="11308"/>
                  </a:cubicBezTo>
                  <a:cubicBezTo>
                    <a:pt x="2839" y="11786"/>
                    <a:pt x="3321" y="12158"/>
                    <a:pt x="3876" y="12379"/>
                  </a:cubicBezTo>
                  <a:cubicBezTo>
                    <a:pt x="3921" y="12396"/>
                    <a:pt x="3969" y="12406"/>
                    <a:pt x="4018" y="12406"/>
                  </a:cubicBezTo>
                  <a:cubicBezTo>
                    <a:pt x="4169" y="12406"/>
                    <a:pt x="4311" y="12320"/>
                    <a:pt x="4376" y="12172"/>
                  </a:cubicBezTo>
                  <a:lnTo>
                    <a:pt x="4884" y="11058"/>
                  </a:lnTo>
                  <a:lnTo>
                    <a:pt x="4884" y="12827"/>
                  </a:lnTo>
                  <a:cubicBezTo>
                    <a:pt x="4884" y="12930"/>
                    <a:pt x="4972" y="13016"/>
                    <a:pt x="5075" y="13016"/>
                  </a:cubicBezTo>
                  <a:cubicBezTo>
                    <a:pt x="5179" y="13016"/>
                    <a:pt x="5267" y="12930"/>
                    <a:pt x="5267" y="12827"/>
                  </a:cubicBezTo>
                  <a:lnTo>
                    <a:pt x="5267" y="11058"/>
                  </a:lnTo>
                  <a:lnTo>
                    <a:pt x="5775" y="12172"/>
                  </a:lnTo>
                  <a:cubicBezTo>
                    <a:pt x="5840" y="12318"/>
                    <a:pt x="5982" y="12406"/>
                    <a:pt x="6133" y="12406"/>
                  </a:cubicBezTo>
                  <a:cubicBezTo>
                    <a:pt x="6181" y="12406"/>
                    <a:pt x="6226" y="12400"/>
                    <a:pt x="6275" y="12379"/>
                  </a:cubicBezTo>
                  <a:cubicBezTo>
                    <a:pt x="6775" y="12180"/>
                    <a:pt x="7222" y="11857"/>
                    <a:pt x="7568" y="11444"/>
                  </a:cubicBezTo>
                  <a:cubicBezTo>
                    <a:pt x="7859" y="11099"/>
                    <a:pt x="8072" y="10694"/>
                    <a:pt x="8196" y="10265"/>
                  </a:cubicBezTo>
                  <a:lnTo>
                    <a:pt x="9034" y="10511"/>
                  </a:lnTo>
                  <a:cubicBezTo>
                    <a:pt x="9471" y="10637"/>
                    <a:pt x="9774" y="11048"/>
                    <a:pt x="9774" y="11499"/>
                  </a:cubicBezTo>
                  <a:lnTo>
                    <a:pt x="9774" y="12827"/>
                  </a:lnTo>
                  <a:cubicBezTo>
                    <a:pt x="9774" y="12930"/>
                    <a:pt x="9861" y="13016"/>
                    <a:pt x="9965" y="13016"/>
                  </a:cubicBezTo>
                  <a:cubicBezTo>
                    <a:pt x="10069" y="13016"/>
                    <a:pt x="10156" y="12930"/>
                    <a:pt x="10156" y="12827"/>
                  </a:cubicBezTo>
                  <a:lnTo>
                    <a:pt x="10156" y="11499"/>
                  </a:lnTo>
                  <a:cubicBezTo>
                    <a:pt x="10166" y="10871"/>
                    <a:pt x="9749" y="10316"/>
                    <a:pt x="9152" y="10139"/>
                  </a:cubicBezTo>
                  <a:lnTo>
                    <a:pt x="8259" y="9879"/>
                  </a:lnTo>
                  <a:cubicBezTo>
                    <a:pt x="8239" y="9830"/>
                    <a:pt x="8200" y="9789"/>
                    <a:pt x="8149" y="9769"/>
                  </a:cubicBezTo>
                  <a:lnTo>
                    <a:pt x="6702" y="9224"/>
                  </a:lnTo>
                  <a:lnTo>
                    <a:pt x="6702" y="8429"/>
                  </a:lnTo>
                  <a:cubicBezTo>
                    <a:pt x="7391" y="7949"/>
                    <a:pt x="7859" y="7175"/>
                    <a:pt x="7916" y="6286"/>
                  </a:cubicBezTo>
                  <a:lnTo>
                    <a:pt x="8007" y="6286"/>
                  </a:lnTo>
                  <a:cubicBezTo>
                    <a:pt x="8379" y="6286"/>
                    <a:pt x="8698" y="6010"/>
                    <a:pt x="8733" y="5660"/>
                  </a:cubicBezTo>
                  <a:cubicBezTo>
                    <a:pt x="8753" y="5461"/>
                    <a:pt x="8686" y="5266"/>
                    <a:pt x="8554" y="5117"/>
                  </a:cubicBezTo>
                  <a:cubicBezTo>
                    <a:pt x="8491" y="5046"/>
                    <a:pt x="8412" y="4991"/>
                    <a:pt x="8328" y="4953"/>
                  </a:cubicBezTo>
                  <a:lnTo>
                    <a:pt x="8328" y="4251"/>
                  </a:lnTo>
                  <a:lnTo>
                    <a:pt x="8495" y="4251"/>
                  </a:lnTo>
                  <a:cubicBezTo>
                    <a:pt x="8824" y="4251"/>
                    <a:pt x="9150" y="4176"/>
                    <a:pt x="9440" y="4028"/>
                  </a:cubicBezTo>
                  <a:cubicBezTo>
                    <a:pt x="9532" y="3981"/>
                    <a:pt x="9572" y="3873"/>
                    <a:pt x="9530" y="3778"/>
                  </a:cubicBezTo>
                  <a:cubicBezTo>
                    <a:pt x="9499" y="3708"/>
                    <a:pt x="9429" y="3667"/>
                    <a:pt x="9357" y="3667"/>
                  </a:cubicBezTo>
                  <a:cubicBezTo>
                    <a:pt x="9330" y="3667"/>
                    <a:pt x="9303" y="3673"/>
                    <a:pt x="9278" y="3684"/>
                  </a:cubicBezTo>
                  <a:cubicBezTo>
                    <a:pt x="9276" y="3684"/>
                    <a:pt x="9274" y="3686"/>
                    <a:pt x="9274" y="3686"/>
                  </a:cubicBezTo>
                  <a:cubicBezTo>
                    <a:pt x="9034" y="3806"/>
                    <a:pt x="8765" y="3869"/>
                    <a:pt x="8495" y="3869"/>
                  </a:cubicBezTo>
                  <a:lnTo>
                    <a:pt x="8277" y="3869"/>
                  </a:lnTo>
                  <a:lnTo>
                    <a:pt x="7275" y="702"/>
                  </a:lnTo>
                  <a:cubicBezTo>
                    <a:pt x="7143" y="281"/>
                    <a:pt x="6757" y="0"/>
                    <a:pt x="6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5"/>
            <p:cNvSpPr/>
            <p:nvPr/>
          </p:nvSpPr>
          <p:spPr>
            <a:xfrm>
              <a:off x="4160104" y="3374852"/>
              <a:ext cx="9654" cy="14797"/>
            </a:xfrm>
            <a:custGeom>
              <a:avLst/>
              <a:gdLst/>
              <a:ahLst/>
              <a:cxnLst/>
              <a:rect l="l" t="t" r="r" b="b"/>
              <a:pathLst>
                <a:path w="381" h="584" extrusionOk="0">
                  <a:moveTo>
                    <a:pt x="192" y="0"/>
                  </a:moveTo>
                  <a:cubicBezTo>
                    <a:pt x="86" y="0"/>
                    <a:pt x="1" y="86"/>
                    <a:pt x="1" y="191"/>
                  </a:cubicBezTo>
                  <a:lnTo>
                    <a:pt x="1" y="395"/>
                  </a:lnTo>
                  <a:cubicBezTo>
                    <a:pt x="1" y="498"/>
                    <a:pt x="86" y="584"/>
                    <a:pt x="192" y="584"/>
                  </a:cubicBezTo>
                  <a:cubicBezTo>
                    <a:pt x="295" y="584"/>
                    <a:pt x="381" y="498"/>
                    <a:pt x="381" y="395"/>
                  </a:cubicBezTo>
                  <a:lnTo>
                    <a:pt x="381" y="191"/>
                  </a:lnTo>
                  <a:cubicBezTo>
                    <a:pt x="381" y="86"/>
                    <a:pt x="297"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5"/>
            <p:cNvSpPr/>
            <p:nvPr/>
          </p:nvSpPr>
          <p:spPr>
            <a:xfrm>
              <a:off x="4222027" y="3374852"/>
              <a:ext cx="9704" cy="14797"/>
            </a:xfrm>
            <a:custGeom>
              <a:avLst/>
              <a:gdLst/>
              <a:ahLst/>
              <a:cxnLst/>
              <a:rect l="l" t="t" r="r" b="b"/>
              <a:pathLst>
                <a:path w="383" h="584" extrusionOk="0">
                  <a:moveTo>
                    <a:pt x="191" y="0"/>
                  </a:moveTo>
                  <a:cubicBezTo>
                    <a:pt x="88" y="0"/>
                    <a:pt x="0" y="86"/>
                    <a:pt x="0" y="191"/>
                  </a:cubicBezTo>
                  <a:lnTo>
                    <a:pt x="0" y="395"/>
                  </a:lnTo>
                  <a:cubicBezTo>
                    <a:pt x="0" y="498"/>
                    <a:pt x="88" y="584"/>
                    <a:pt x="191" y="584"/>
                  </a:cubicBezTo>
                  <a:cubicBezTo>
                    <a:pt x="295" y="584"/>
                    <a:pt x="383" y="498"/>
                    <a:pt x="383" y="395"/>
                  </a:cubicBezTo>
                  <a:lnTo>
                    <a:pt x="383" y="191"/>
                  </a:lnTo>
                  <a:cubicBezTo>
                    <a:pt x="383" y="86"/>
                    <a:pt x="29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5"/>
            <p:cNvSpPr/>
            <p:nvPr/>
          </p:nvSpPr>
          <p:spPr>
            <a:xfrm>
              <a:off x="4175103" y="3410983"/>
              <a:ext cx="41579" cy="14873"/>
            </a:xfrm>
            <a:custGeom>
              <a:avLst/>
              <a:gdLst/>
              <a:ahLst/>
              <a:cxnLst/>
              <a:rect l="l" t="t" r="r" b="b"/>
              <a:pathLst>
                <a:path w="1641" h="587" extrusionOk="0">
                  <a:moveTo>
                    <a:pt x="209" y="0"/>
                  </a:moveTo>
                  <a:cubicBezTo>
                    <a:pt x="159" y="0"/>
                    <a:pt x="110" y="20"/>
                    <a:pt x="73" y="58"/>
                  </a:cubicBezTo>
                  <a:cubicBezTo>
                    <a:pt x="0" y="132"/>
                    <a:pt x="0" y="254"/>
                    <a:pt x="75" y="327"/>
                  </a:cubicBezTo>
                  <a:cubicBezTo>
                    <a:pt x="242" y="489"/>
                    <a:pt x="519" y="587"/>
                    <a:pt x="822" y="587"/>
                  </a:cubicBezTo>
                  <a:cubicBezTo>
                    <a:pt x="1124" y="587"/>
                    <a:pt x="1403" y="487"/>
                    <a:pt x="1566" y="327"/>
                  </a:cubicBezTo>
                  <a:cubicBezTo>
                    <a:pt x="1639" y="254"/>
                    <a:pt x="1641" y="132"/>
                    <a:pt x="1568" y="58"/>
                  </a:cubicBezTo>
                  <a:cubicBezTo>
                    <a:pt x="1530" y="21"/>
                    <a:pt x="1480" y="2"/>
                    <a:pt x="1431" y="2"/>
                  </a:cubicBezTo>
                  <a:cubicBezTo>
                    <a:pt x="1383" y="2"/>
                    <a:pt x="1335" y="20"/>
                    <a:pt x="1299" y="56"/>
                  </a:cubicBezTo>
                  <a:cubicBezTo>
                    <a:pt x="1230" y="123"/>
                    <a:pt x="1061" y="205"/>
                    <a:pt x="822" y="205"/>
                  </a:cubicBezTo>
                  <a:cubicBezTo>
                    <a:pt x="580" y="205"/>
                    <a:pt x="415" y="123"/>
                    <a:pt x="344" y="56"/>
                  </a:cubicBezTo>
                  <a:cubicBezTo>
                    <a:pt x="306" y="19"/>
                    <a:pt x="258" y="0"/>
                    <a:pt x="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5"/>
            <p:cNvSpPr/>
            <p:nvPr/>
          </p:nvSpPr>
          <p:spPr>
            <a:xfrm>
              <a:off x="4155011" y="3359397"/>
              <a:ext cx="25160" cy="9654"/>
            </a:xfrm>
            <a:custGeom>
              <a:avLst/>
              <a:gdLst/>
              <a:ahLst/>
              <a:cxnLst/>
              <a:rect l="l" t="t" r="r" b="b"/>
              <a:pathLst>
                <a:path w="993" h="381" extrusionOk="0">
                  <a:moveTo>
                    <a:pt x="191" y="0"/>
                  </a:moveTo>
                  <a:cubicBezTo>
                    <a:pt x="88" y="0"/>
                    <a:pt x="0" y="86"/>
                    <a:pt x="0" y="191"/>
                  </a:cubicBezTo>
                  <a:cubicBezTo>
                    <a:pt x="0" y="295"/>
                    <a:pt x="88" y="381"/>
                    <a:pt x="191" y="381"/>
                  </a:cubicBezTo>
                  <a:lnTo>
                    <a:pt x="801" y="381"/>
                  </a:lnTo>
                  <a:cubicBezTo>
                    <a:pt x="905" y="381"/>
                    <a:pt x="992" y="295"/>
                    <a:pt x="992" y="191"/>
                  </a:cubicBezTo>
                  <a:cubicBezTo>
                    <a:pt x="992" y="86"/>
                    <a:pt x="905" y="0"/>
                    <a:pt x="8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5"/>
            <p:cNvSpPr/>
            <p:nvPr/>
          </p:nvSpPr>
          <p:spPr>
            <a:xfrm>
              <a:off x="4211715" y="3359397"/>
              <a:ext cx="25160" cy="9654"/>
            </a:xfrm>
            <a:custGeom>
              <a:avLst/>
              <a:gdLst/>
              <a:ahLst/>
              <a:cxnLst/>
              <a:rect l="l" t="t" r="r" b="b"/>
              <a:pathLst>
                <a:path w="993" h="381" extrusionOk="0">
                  <a:moveTo>
                    <a:pt x="192" y="0"/>
                  </a:moveTo>
                  <a:cubicBezTo>
                    <a:pt x="88" y="0"/>
                    <a:pt x="1" y="86"/>
                    <a:pt x="1" y="191"/>
                  </a:cubicBezTo>
                  <a:cubicBezTo>
                    <a:pt x="1" y="295"/>
                    <a:pt x="86" y="381"/>
                    <a:pt x="192" y="381"/>
                  </a:cubicBezTo>
                  <a:lnTo>
                    <a:pt x="802" y="381"/>
                  </a:lnTo>
                  <a:cubicBezTo>
                    <a:pt x="905" y="381"/>
                    <a:pt x="993" y="295"/>
                    <a:pt x="993" y="191"/>
                  </a:cubicBezTo>
                  <a:cubicBezTo>
                    <a:pt x="993" y="86"/>
                    <a:pt x="905"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45"/>
          <p:cNvGrpSpPr/>
          <p:nvPr/>
        </p:nvGrpSpPr>
        <p:grpSpPr>
          <a:xfrm>
            <a:off x="3407504" y="2597692"/>
            <a:ext cx="344078" cy="458832"/>
            <a:chOff x="3387565" y="3240567"/>
            <a:chExt cx="247218" cy="329692"/>
          </a:xfrm>
        </p:grpSpPr>
        <p:sp>
          <p:nvSpPr>
            <p:cNvPr id="5028" name="Google Shape;5028;p45"/>
            <p:cNvSpPr/>
            <p:nvPr/>
          </p:nvSpPr>
          <p:spPr>
            <a:xfrm>
              <a:off x="3387565" y="3240567"/>
              <a:ext cx="247218" cy="329692"/>
            </a:xfrm>
            <a:custGeom>
              <a:avLst/>
              <a:gdLst/>
              <a:ahLst/>
              <a:cxnLst/>
              <a:rect l="l" t="t" r="r" b="b"/>
              <a:pathLst>
                <a:path w="9757" h="13012" extrusionOk="0">
                  <a:moveTo>
                    <a:pt x="2720" y="2391"/>
                  </a:moveTo>
                  <a:cubicBezTo>
                    <a:pt x="2861" y="2605"/>
                    <a:pt x="3034" y="2781"/>
                    <a:pt x="3227" y="2936"/>
                  </a:cubicBezTo>
                  <a:cubicBezTo>
                    <a:pt x="2501" y="3607"/>
                    <a:pt x="2312" y="4509"/>
                    <a:pt x="2263" y="4884"/>
                  </a:cubicBezTo>
                  <a:cubicBezTo>
                    <a:pt x="2263" y="4892"/>
                    <a:pt x="2255" y="4894"/>
                    <a:pt x="2251" y="4894"/>
                  </a:cubicBezTo>
                  <a:lnTo>
                    <a:pt x="2084" y="4894"/>
                  </a:lnTo>
                  <a:cubicBezTo>
                    <a:pt x="2039" y="4690"/>
                    <a:pt x="2017" y="4479"/>
                    <a:pt x="2017" y="4268"/>
                  </a:cubicBezTo>
                  <a:cubicBezTo>
                    <a:pt x="2017" y="3550"/>
                    <a:pt x="2281" y="2893"/>
                    <a:pt x="2720" y="2391"/>
                  </a:cubicBezTo>
                  <a:close/>
                  <a:moveTo>
                    <a:pt x="4882" y="383"/>
                  </a:moveTo>
                  <a:cubicBezTo>
                    <a:pt x="4938" y="383"/>
                    <a:pt x="4994" y="384"/>
                    <a:pt x="5050" y="386"/>
                  </a:cubicBezTo>
                  <a:cubicBezTo>
                    <a:pt x="7024" y="472"/>
                    <a:pt x="8655" y="2086"/>
                    <a:pt x="8759" y="4062"/>
                  </a:cubicBezTo>
                  <a:cubicBezTo>
                    <a:pt x="8787" y="4581"/>
                    <a:pt x="8710" y="5091"/>
                    <a:pt x="8535" y="5579"/>
                  </a:cubicBezTo>
                  <a:cubicBezTo>
                    <a:pt x="8529" y="5276"/>
                    <a:pt x="8332" y="5022"/>
                    <a:pt x="8059" y="4930"/>
                  </a:cubicBezTo>
                  <a:cubicBezTo>
                    <a:pt x="8106" y="4715"/>
                    <a:pt x="8128" y="4493"/>
                    <a:pt x="8128" y="4270"/>
                  </a:cubicBezTo>
                  <a:cubicBezTo>
                    <a:pt x="8128" y="3741"/>
                    <a:pt x="7998" y="3218"/>
                    <a:pt x="7754" y="2755"/>
                  </a:cubicBezTo>
                  <a:cubicBezTo>
                    <a:pt x="7721" y="2691"/>
                    <a:pt x="7656" y="2654"/>
                    <a:pt x="7588" y="2654"/>
                  </a:cubicBezTo>
                  <a:cubicBezTo>
                    <a:pt x="7558" y="2654"/>
                    <a:pt x="7527" y="2662"/>
                    <a:pt x="7498" y="2678"/>
                  </a:cubicBezTo>
                  <a:cubicBezTo>
                    <a:pt x="7405" y="2724"/>
                    <a:pt x="7368" y="2842"/>
                    <a:pt x="7419" y="2934"/>
                  </a:cubicBezTo>
                  <a:cubicBezTo>
                    <a:pt x="7634" y="3343"/>
                    <a:pt x="7750" y="3806"/>
                    <a:pt x="7750" y="4270"/>
                  </a:cubicBezTo>
                  <a:cubicBezTo>
                    <a:pt x="7750" y="4481"/>
                    <a:pt x="7726" y="4690"/>
                    <a:pt x="7681" y="4894"/>
                  </a:cubicBezTo>
                  <a:cubicBezTo>
                    <a:pt x="7425" y="4064"/>
                    <a:pt x="6463" y="3782"/>
                    <a:pt x="5449" y="3485"/>
                  </a:cubicBezTo>
                  <a:cubicBezTo>
                    <a:pt x="4471" y="3198"/>
                    <a:pt x="3463" y="2901"/>
                    <a:pt x="2999" y="2115"/>
                  </a:cubicBezTo>
                  <a:cubicBezTo>
                    <a:pt x="3503" y="1673"/>
                    <a:pt x="4164" y="1407"/>
                    <a:pt x="4886" y="1407"/>
                  </a:cubicBezTo>
                  <a:cubicBezTo>
                    <a:pt x="5679" y="1407"/>
                    <a:pt x="6445" y="1738"/>
                    <a:pt x="6984" y="2322"/>
                  </a:cubicBezTo>
                  <a:cubicBezTo>
                    <a:pt x="7021" y="2362"/>
                    <a:pt x="7073" y="2382"/>
                    <a:pt x="7125" y="2382"/>
                  </a:cubicBezTo>
                  <a:cubicBezTo>
                    <a:pt x="7171" y="2382"/>
                    <a:pt x="7218" y="2366"/>
                    <a:pt x="7254" y="2332"/>
                  </a:cubicBezTo>
                  <a:cubicBezTo>
                    <a:pt x="7329" y="2261"/>
                    <a:pt x="7335" y="2139"/>
                    <a:pt x="7264" y="2062"/>
                  </a:cubicBezTo>
                  <a:cubicBezTo>
                    <a:pt x="6652" y="1401"/>
                    <a:pt x="5784" y="1025"/>
                    <a:pt x="4886" y="1025"/>
                  </a:cubicBezTo>
                  <a:cubicBezTo>
                    <a:pt x="3097" y="1025"/>
                    <a:pt x="1641" y="2481"/>
                    <a:pt x="1641" y="4270"/>
                  </a:cubicBezTo>
                  <a:cubicBezTo>
                    <a:pt x="1641" y="4493"/>
                    <a:pt x="1663" y="4715"/>
                    <a:pt x="1708" y="4930"/>
                  </a:cubicBezTo>
                  <a:cubicBezTo>
                    <a:pt x="1438" y="5022"/>
                    <a:pt x="1238" y="5280"/>
                    <a:pt x="1234" y="5579"/>
                  </a:cubicBezTo>
                  <a:cubicBezTo>
                    <a:pt x="1074" y="5158"/>
                    <a:pt x="996" y="4719"/>
                    <a:pt x="996" y="4268"/>
                  </a:cubicBezTo>
                  <a:cubicBezTo>
                    <a:pt x="996" y="3198"/>
                    <a:pt x="1421" y="2202"/>
                    <a:pt x="2194" y="1462"/>
                  </a:cubicBezTo>
                  <a:cubicBezTo>
                    <a:pt x="2926" y="763"/>
                    <a:pt x="3875" y="383"/>
                    <a:pt x="4882" y="383"/>
                  </a:cubicBezTo>
                  <a:close/>
                  <a:moveTo>
                    <a:pt x="3548" y="3160"/>
                  </a:moveTo>
                  <a:cubicBezTo>
                    <a:pt x="4087" y="3483"/>
                    <a:pt x="4735" y="3674"/>
                    <a:pt x="5337" y="3851"/>
                  </a:cubicBezTo>
                  <a:cubicBezTo>
                    <a:pt x="6252" y="4121"/>
                    <a:pt x="7116" y="4375"/>
                    <a:pt x="7311" y="5008"/>
                  </a:cubicBezTo>
                  <a:cubicBezTo>
                    <a:pt x="7360" y="5168"/>
                    <a:pt x="7514" y="5278"/>
                    <a:pt x="7685" y="5278"/>
                  </a:cubicBezTo>
                  <a:lnTo>
                    <a:pt x="7834" y="5278"/>
                  </a:lnTo>
                  <a:cubicBezTo>
                    <a:pt x="8008" y="5278"/>
                    <a:pt x="8151" y="5418"/>
                    <a:pt x="8151" y="5595"/>
                  </a:cubicBezTo>
                  <a:cubicBezTo>
                    <a:pt x="8151" y="5770"/>
                    <a:pt x="8008" y="5912"/>
                    <a:pt x="7834" y="5912"/>
                  </a:cubicBezTo>
                  <a:lnTo>
                    <a:pt x="7718" y="5912"/>
                  </a:lnTo>
                  <a:lnTo>
                    <a:pt x="7718" y="5900"/>
                  </a:lnTo>
                  <a:cubicBezTo>
                    <a:pt x="7718" y="5796"/>
                    <a:pt x="7632" y="5709"/>
                    <a:pt x="7529" y="5709"/>
                  </a:cubicBezTo>
                  <a:cubicBezTo>
                    <a:pt x="7425" y="5709"/>
                    <a:pt x="7337" y="5796"/>
                    <a:pt x="7337" y="5900"/>
                  </a:cubicBezTo>
                  <a:cubicBezTo>
                    <a:pt x="7337" y="7254"/>
                    <a:pt x="6234" y="8356"/>
                    <a:pt x="4880" y="8356"/>
                  </a:cubicBezTo>
                  <a:cubicBezTo>
                    <a:pt x="3526" y="8356"/>
                    <a:pt x="2424" y="7254"/>
                    <a:pt x="2424" y="5900"/>
                  </a:cubicBezTo>
                  <a:cubicBezTo>
                    <a:pt x="2424" y="5796"/>
                    <a:pt x="2336" y="5709"/>
                    <a:pt x="2233" y="5709"/>
                  </a:cubicBezTo>
                  <a:cubicBezTo>
                    <a:pt x="2129" y="5709"/>
                    <a:pt x="2041" y="5796"/>
                    <a:pt x="2041" y="5900"/>
                  </a:cubicBezTo>
                  <a:lnTo>
                    <a:pt x="2041" y="5912"/>
                  </a:lnTo>
                  <a:lnTo>
                    <a:pt x="1928" y="5912"/>
                  </a:lnTo>
                  <a:cubicBezTo>
                    <a:pt x="1753" y="5912"/>
                    <a:pt x="1610" y="5770"/>
                    <a:pt x="1610" y="5595"/>
                  </a:cubicBezTo>
                  <a:cubicBezTo>
                    <a:pt x="1610" y="5420"/>
                    <a:pt x="1753" y="5278"/>
                    <a:pt x="1928" y="5278"/>
                  </a:cubicBezTo>
                  <a:lnTo>
                    <a:pt x="2251" y="5278"/>
                  </a:lnTo>
                  <a:cubicBezTo>
                    <a:pt x="2448" y="5278"/>
                    <a:pt x="2617" y="5130"/>
                    <a:pt x="2641" y="4934"/>
                  </a:cubicBezTo>
                  <a:cubicBezTo>
                    <a:pt x="2684" y="4593"/>
                    <a:pt x="2863" y="3749"/>
                    <a:pt x="3548" y="3160"/>
                  </a:cubicBezTo>
                  <a:close/>
                  <a:moveTo>
                    <a:pt x="2617" y="7608"/>
                  </a:moveTo>
                  <a:cubicBezTo>
                    <a:pt x="2847" y="7913"/>
                    <a:pt x="3137" y="8169"/>
                    <a:pt x="3467" y="8360"/>
                  </a:cubicBezTo>
                  <a:lnTo>
                    <a:pt x="3467" y="8954"/>
                  </a:lnTo>
                  <a:cubicBezTo>
                    <a:pt x="3467" y="9218"/>
                    <a:pt x="3300" y="9456"/>
                    <a:pt x="3050" y="9543"/>
                  </a:cubicBezTo>
                  <a:lnTo>
                    <a:pt x="2769" y="9643"/>
                  </a:lnTo>
                  <a:cubicBezTo>
                    <a:pt x="2732" y="9602"/>
                    <a:pt x="2680" y="9580"/>
                    <a:pt x="2626" y="9580"/>
                  </a:cubicBezTo>
                  <a:cubicBezTo>
                    <a:pt x="2613" y="9580"/>
                    <a:pt x="2600" y="9581"/>
                    <a:pt x="2586" y="9584"/>
                  </a:cubicBezTo>
                  <a:lnTo>
                    <a:pt x="1789" y="9763"/>
                  </a:lnTo>
                  <a:cubicBezTo>
                    <a:pt x="1773" y="9334"/>
                    <a:pt x="1958" y="9019"/>
                    <a:pt x="2170" y="8657"/>
                  </a:cubicBezTo>
                  <a:cubicBezTo>
                    <a:pt x="2346" y="8358"/>
                    <a:pt x="2540" y="8029"/>
                    <a:pt x="2617" y="7608"/>
                  </a:cubicBezTo>
                  <a:close/>
                  <a:moveTo>
                    <a:pt x="5912" y="8543"/>
                  </a:moveTo>
                  <a:lnTo>
                    <a:pt x="5912" y="8954"/>
                  </a:lnTo>
                  <a:cubicBezTo>
                    <a:pt x="5912" y="9379"/>
                    <a:pt x="6181" y="9761"/>
                    <a:pt x="6583" y="9903"/>
                  </a:cubicBezTo>
                  <a:lnTo>
                    <a:pt x="6689" y="9940"/>
                  </a:lnTo>
                  <a:cubicBezTo>
                    <a:pt x="6268" y="10253"/>
                    <a:pt x="5595" y="10448"/>
                    <a:pt x="4880" y="10448"/>
                  </a:cubicBezTo>
                  <a:cubicBezTo>
                    <a:pt x="4166" y="10448"/>
                    <a:pt x="3493" y="10253"/>
                    <a:pt x="3070" y="9940"/>
                  </a:cubicBezTo>
                  <a:lnTo>
                    <a:pt x="3178" y="9903"/>
                  </a:lnTo>
                  <a:cubicBezTo>
                    <a:pt x="3578" y="9761"/>
                    <a:pt x="3849" y="9379"/>
                    <a:pt x="3849" y="8954"/>
                  </a:cubicBezTo>
                  <a:lnTo>
                    <a:pt x="3849" y="8543"/>
                  </a:lnTo>
                  <a:cubicBezTo>
                    <a:pt x="4168" y="8667"/>
                    <a:pt x="4518" y="8736"/>
                    <a:pt x="4880" y="8736"/>
                  </a:cubicBezTo>
                  <a:cubicBezTo>
                    <a:pt x="5243" y="8736"/>
                    <a:pt x="5591" y="8667"/>
                    <a:pt x="5912" y="8543"/>
                  </a:cubicBezTo>
                  <a:close/>
                  <a:moveTo>
                    <a:pt x="4872" y="0"/>
                  </a:moveTo>
                  <a:cubicBezTo>
                    <a:pt x="3767" y="0"/>
                    <a:pt x="2727" y="416"/>
                    <a:pt x="1928" y="1185"/>
                  </a:cubicBezTo>
                  <a:cubicBezTo>
                    <a:pt x="1078" y="1999"/>
                    <a:pt x="614" y="3090"/>
                    <a:pt x="614" y="4265"/>
                  </a:cubicBezTo>
                  <a:cubicBezTo>
                    <a:pt x="614" y="4788"/>
                    <a:pt x="710" y="5302"/>
                    <a:pt x="899" y="5790"/>
                  </a:cubicBezTo>
                  <a:cubicBezTo>
                    <a:pt x="1013" y="6087"/>
                    <a:pt x="1312" y="6288"/>
                    <a:pt x="1641" y="6288"/>
                  </a:cubicBezTo>
                  <a:lnTo>
                    <a:pt x="2068" y="6288"/>
                  </a:lnTo>
                  <a:cubicBezTo>
                    <a:pt x="2100" y="6522"/>
                    <a:pt x="2161" y="6748"/>
                    <a:pt x="2247" y="6961"/>
                  </a:cubicBezTo>
                  <a:cubicBezTo>
                    <a:pt x="2334" y="7618"/>
                    <a:pt x="2092" y="8027"/>
                    <a:pt x="1838" y="8462"/>
                  </a:cubicBezTo>
                  <a:cubicBezTo>
                    <a:pt x="1604" y="8858"/>
                    <a:pt x="1362" y="9267"/>
                    <a:pt x="1411" y="9844"/>
                  </a:cubicBezTo>
                  <a:lnTo>
                    <a:pt x="763" y="9988"/>
                  </a:lnTo>
                  <a:cubicBezTo>
                    <a:pt x="712" y="9999"/>
                    <a:pt x="671" y="10029"/>
                    <a:pt x="645" y="10072"/>
                  </a:cubicBezTo>
                  <a:cubicBezTo>
                    <a:pt x="616" y="10114"/>
                    <a:pt x="608" y="10165"/>
                    <a:pt x="618" y="10216"/>
                  </a:cubicBezTo>
                  <a:lnTo>
                    <a:pt x="665" y="10417"/>
                  </a:lnTo>
                  <a:cubicBezTo>
                    <a:pt x="252" y="10674"/>
                    <a:pt x="0" y="11125"/>
                    <a:pt x="0" y="11615"/>
                  </a:cubicBezTo>
                  <a:lnTo>
                    <a:pt x="0" y="12822"/>
                  </a:lnTo>
                  <a:cubicBezTo>
                    <a:pt x="0" y="12926"/>
                    <a:pt x="88" y="13012"/>
                    <a:pt x="191" y="13012"/>
                  </a:cubicBezTo>
                  <a:cubicBezTo>
                    <a:pt x="295" y="13012"/>
                    <a:pt x="382" y="12926"/>
                    <a:pt x="382" y="12822"/>
                  </a:cubicBezTo>
                  <a:lnTo>
                    <a:pt x="382" y="11615"/>
                  </a:lnTo>
                  <a:cubicBezTo>
                    <a:pt x="382" y="11302"/>
                    <a:pt x="523" y="11013"/>
                    <a:pt x="757" y="10820"/>
                  </a:cubicBezTo>
                  <a:lnTo>
                    <a:pt x="789" y="10962"/>
                  </a:lnTo>
                  <a:cubicBezTo>
                    <a:pt x="808" y="11049"/>
                    <a:pt x="887" y="11110"/>
                    <a:pt x="974" y="11110"/>
                  </a:cubicBezTo>
                  <a:cubicBezTo>
                    <a:pt x="988" y="11110"/>
                    <a:pt x="1002" y="11108"/>
                    <a:pt x="1017" y="11105"/>
                  </a:cubicBezTo>
                  <a:cubicBezTo>
                    <a:pt x="1118" y="11080"/>
                    <a:pt x="1186" y="10976"/>
                    <a:pt x="1159" y="10875"/>
                  </a:cubicBezTo>
                  <a:lnTo>
                    <a:pt x="1031" y="10316"/>
                  </a:lnTo>
                  <a:lnTo>
                    <a:pt x="2548" y="9976"/>
                  </a:lnTo>
                  <a:cubicBezTo>
                    <a:pt x="2997" y="10495"/>
                    <a:pt x="3892" y="10824"/>
                    <a:pt x="4875" y="10824"/>
                  </a:cubicBezTo>
                  <a:cubicBezTo>
                    <a:pt x="5855" y="10824"/>
                    <a:pt x="6750" y="10495"/>
                    <a:pt x="7203" y="9976"/>
                  </a:cubicBezTo>
                  <a:lnTo>
                    <a:pt x="8720" y="10316"/>
                  </a:lnTo>
                  <a:lnTo>
                    <a:pt x="8224" y="12461"/>
                  </a:lnTo>
                  <a:cubicBezTo>
                    <a:pt x="8202" y="12560"/>
                    <a:pt x="8116" y="12629"/>
                    <a:pt x="8014" y="12629"/>
                  </a:cubicBezTo>
                  <a:lnTo>
                    <a:pt x="6006" y="12629"/>
                  </a:lnTo>
                  <a:cubicBezTo>
                    <a:pt x="5906" y="12629"/>
                    <a:pt x="5821" y="12562"/>
                    <a:pt x="5794" y="12467"/>
                  </a:cubicBezTo>
                  <a:lnTo>
                    <a:pt x="5569" y="11592"/>
                  </a:lnTo>
                  <a:cubicBezTo>
                    <a:pt x="5487" y="11277"/>
                    <a:pt x="5201" y="11056"/>
                    <a:pt x="4875" y="11056"/>
                  </a:cubicBezTo>
                  <a:cubicBezTo>
                    <a:pt x="4546" y="11056"/>
                    <a:pt x="4262" y="11277"/>
                    <a:pt x="4180" y="11592"/>
                  </a:cubicBezTo>
                  <a:lnTo>
                    <a:pt x="3955" y="12467"/>
                  </a:lnTo>
                  <a:cubicBezTo>
                    <a:pt x="3930" y="12562"/>
                    <a:pt x="3843" y="12629"/>
                    <a:pt x="3743" y="12629"/>
                  </a:cubicBezTo>
                  <a:lnTo>
                    <a:pt x="1734" y="12629"/>
                  </a:lnTo>
                  <a:cubicBezTo>
                    <a:pt x="1633" y="12629"/>
                    <a:pt x="1545" y="12560"/>
                    <a:pt x="1523" y="12461"/>
                  </a:cubicBezTo>
                  <a:lnTo>
                    <a:pt x="1342" y="11680"/>
                  </a:lnTo>
                  <a:cubicBezTo>
                    <a:pt x="1323" y="11593"/>
                    <a:pt x="1244" y="11532"/>
                    <a:pt x="1158" y="11532"/>
                  </a:cubicBezTo>
                  <a:cubicBezTo>
                    <a:pt x="1143" y="11532"/>
                    <a:pt x="1129" y="11534"/>
                    <a:pt x="1114" y="11538"/>
                  </a:cubicBezTo>
                  <a:cubicBezTo>
                    <a:pt x="1013" y="11562"/>
                    <a:pt x="946" y="11666"/>
                    <a:pt x="972" y="11767"/>
                  </a:cubicBezTo>
                  <a:lnTo>
                    <a:pt x="1151" y="12548"/>
                  </a:lnTo>
                  <a:cubicBezTo>
                    <a:pt x="1216" y="12818"/>
                    <a:pt x="1454" y="13009"/>
                    <a:pt x="1734" y="13009"/>
                  </a:cubicBezTo>
                  <a:lnTo>
                    <a:pt x="3741" y="13009"/>
                  </a:lnTo>
                  <a:cubicBezTo>
                    <a:pt x="4013" y="13009"/>
                    <a:pt x="4251" y="12827"/>
                    <a:pt x="4320" y="12562"/>
                  </a:cubicBezTo>
                  <a:lnTo>
                    <a:pt x="4546" y="11688"/>
                  </a:lnTo>
                  <a:cubicBezTo>
                    <a:pt x="4566" y="11607"/>
                    <a:pt x="4615" y="11542"/>
                    <a:pt x="4682" y="11495"/>
                  </a:cubicBezTo>
                  <a:lnTo>
                    <a:pt x="4682" y="12818"/>
                  </a:lnTo>
                  <a:cubicBezTo>
                    <a:pt x="4682" y="12924"/>
                    <a:pt x="4768" y="13009"/>
                    <a:pt x="4871" y="13009"/>
                  </a:cubicBezTo>
                  <a:cubicBezTo>
                    <a:pt x="4977" y="13009"/>
                    <a:pt x="5063" y="12924"/>
                    <a:pt x="5063" y="12818"/>
                  </a:cubicBezTo>
                  <a:lnTo>
                    <a:pt x="5063" y="11495"/>
                  </a:lnTo>
                  <a:cubicBezTo>
                    <a:pt x="5126" y="11542"/>
                    <a:pt x="5176" y="11607"/>
                    <a:pt x="5199" y="11688"/>
                  </a:cubicBezTo>
                  <a:lnTo>
                    <a:pt x="5424" y="12562"/>
                  </a:lnTo>
                  <a:cubicBezTo>
                    <a:pt x="5494" y="12827"/>
                    <a:pt x="5731" y="13009"/>
                    <a:pt x="6004" y="13009"/>
                  </a:cubicBezTo>
                  <a:lnTo>
                    <a:pt x="8010" y="13009"/>
                  </a:lnTo>
                  <a:cubicBezTo>
                    <a:pt x="8291" y="13009"/>
                    <a:pt x="8529" y="12818"/>
                    <a:pt x="8594" y="12548"/>
                  </a:cubicBezTo>
                  <a:lnTo>
                    <a:pt x="8992" y="10820"/>
                  </a:lnTo>
                  <a:cubicBezTo>
                    <a:pt x="9226" y="11013"/>
                    <a:pt x="9366" y="11302"/>
                    <a:pt x="9366" y="11615"/>
                  </a:cubicBezTo>
                  <a:lnTo>
                    <a:pt x="9366" y="12822"/>
                  </a:lnTo>
                  <a:cubicBezTo>
                    <a:pt x="9366" y="12926"/>
                    <a:pt x="9452" y="13012"/>
                    <a:pt x="9556" y="13012"/>
                  </a:cubicBezTo>
                  <a:cubicBezTo>
                    <a:pt x="9661" y="13012"/>
                    <a:pt x="9747" y="12926"/>
                    <a:pt x="9747" y="12822"/>
                  </a:cubicBezTo>
                  <a:lnTo>
                    <a:pt x="9747" y="11615"/>
                  </a:lnTo>
                  <a:cubicBezTo>
                    <a:pt x="9757" y="11129"/>
                    <a:pt x="9505" y="10678"/>
                    <a:pt x="9094" y="10421"/>
                  </a:cubicBezTo>
                  <a:lnTo>
                    <a:pt x="9139" y="10220"/>
                  </a:lnTo>
                  <a:cubicBezTo>
                    <a:pt x="9149" y="10171"/>
                    <a:pt x="9143" y="10119"/>
                    <a:pt x="9114" y="10076"/>
                  </a:cubicBezTo>
                  <a:cubicBezTo>
                    <a:pt x="9086" y="10031"/>
                    <a:pt x="9043" y="10001"/>
                    <a:pt x="8994" y="9990"/>
                  </a:cubicBezTo>
                  <a:lnTo>
                    <a:pt x="7173" y="9584"/>
                  </a:lnTo>
                  <a:cubicBezTo>
                    <a:pt x="7159" y="9581"/>
                    <a:pt x="7145" y="9580"/>
                    <a:pt x="7132" y="9580"/>
                  </a:cubicBezTo>
                  <a:cubicBezTo>
                    <a:pt x="7077" y="9580"/>
                    <a:pt x="7026" y="9602"/>
                    <a:pt x="6990" y="9643"/>
                  </a:cubicBezTo>
                  <a:lnTo>
                    <a:pt x="6707" y="9543"/>
                  </a:lnTo>
                  <a:cubicBezTo>
                    <a:pt x="6459" y="9456"/>
                    <a:pt x="6290" y="9218"/>
                    <a:pt x="6290" y="8954"/>
                  </a:cubicBezTo>
                  <a:lnTo>
                    <a:pt x="6290" y="8360"/>
                  </a:lnTo>
                  <a:cubicBezTo>
                    <a:pt x="7033" y="7931"/>
                    <a:pt x="7567" y="7175"/>
                    <a:pt x="7689" y="6290"/>
                  </a:cubicBezTo>
                  <a:lnTo>
                    <a:pt x="8112" y="6290"/>
                  </a:lnTo>
                  <a:cubicBezTo>
                    <a:pt x="8443" y="6290"/>
                    <a:pt x="8742" y="6087"/>
                    <a:pt x="8858" y="5788"/>
                  </a:cubicBezTo>
                  <a:cubicBezTo>
                    <a:pt x="9074" y="5229"/>
                    <a:pt x="9165" y="4640"/>
                    <a:pt x="9135" y="4040"/>
                  </a:cubicBezTo>
                  <a:cubicBezTo>
                    <a:pt x="9021" y="1869"/>
                    <a:pt x="7232" y="98"/>
                    <a:pt x="5063" y="4"/>
                  </a:cubicBezTo>
                  <a:cubicBezTo>
                    <a:pt x="4999" y="2"/>
                    <a:pt x="4935" y="0"/>
                    <a:pt x="4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5"/>
            <p:cNvSpPr/>
            <p:nvPr/>
          </p:nvSpPr>
          <p:spPr>
            <a:xfrm>
              <a:off x="3475382" y="3369683"/>
              <a:ext cx="9704" cy="14822"/>
            </a:xfrm>
            <a:custGeom>
              <a:avLst/>
              <a:gdLst/>
              <a:ahLst/>
              <a:cxnLst/>
              <a:rect l="l" t="t" r="r" b="b"/>
              <a:pathLst>
                <a:path w="383" h="585" extrusionOk="0">
                  <a:moveTo>
                    <a:pt x="192" y="1"/>
                  </a:moveTo>
                  <a:cubicBezTo>
                    <a:pt x="88" y="1"/>
                    <a:pt x="1" y="86"/>
                    <a:pt x="1" y="192"/>
                  </a:cubicBezTo>
                  <a:lnTo>
                    <a:pt x="1" y="395"/>
                  </a:lnTo>
                  <a:cubicBezTo>
                    <a:pt x="1" y="499"/>
                    <a:pt x="88" y="584"/>
                    <a:pt x="192" y="584"/>
                  </a:cubicBezTo>
                  <a:cubicBezTo>
                    <a:pt x="295" y="584"/>
                    <a:pt x="383" y="501"/>
                    <a:pt x="383" y="395"/>
                  </a:cubicBezTo>
                  <a:lnTo>
                    <a:pt x="383" y="192"/>
                  </a:lnTo>
                  <a:cubicBezTo>
                    <a:pt x="383" y="86"/>
                    <a:pt x="295"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5"/>
            <p:cNvSpPr/>
            <p:nvPr/>
          </p:nvSpPr>
          <p:spPr>
            <a:xfrm>
              <a:off x="3537355" y="3369683"/>
              <a:ext cx="9654" cy="14822"/>
            </a:xfrm>
            <a:custGeom>
              <a:avLst/>
              <a:gdLst/>
              <a:ahLst/>
              <a:cxnLst/>
              <a:rect l="l" t="t" r="r" b="b"/>
              <a:pathLst>
                <a:path w="381" h="585" extrusionOk="0">
                  <a:moveTo>
                    <a:pt x="191" y="1"/>
                  </a:moveTo>
                  <a:cubicBezTo>
                    <a:pt x="86" y="1"/>
                    <a:pt x="0" y="86"/>
                    <a:pt x="0" y="192"/>
                  </a:cubicBezTo>
                  <a:lnTo>
                    <a:pt x="0" y="395"/>
                  </a:lnTo>
                  <a:cubicBezTo>
                    <a:pt x="0" y="499"/>
                    <a:pt x="86" y="584"/>
                    <a:pt x="191" y="584"/>
                  </a:cubicBezTo>
                  <a:cubicBezTo>
                    <a:pt x="295" y="584"/>
                    <a:pt x="381" y="499"/>
                    <a:pt x="381" y="395"/>
                  </a:cubicBezTo>
                  <a:lnTo>
                    <a:pt x="381" y="192"/>
                  </a:lnTo>
                  <a:cubicBezTo>
                    <a:pt x="381" y="86"/>
                    <a:pt x="29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5"/>
            <p:cNvSpPr/>
            <p:nvPr/>
          </p:nvSpPr>
          <p:spPr>
            <a:xfrm>
              <a:off x="3469884" y="3352302"/>
              <a:ext cx="20726" cy="11503"/>
            </a:xfrm>
            <a:custGeom>
              <a:avLst/>
              <a:gdLst/>
              <a:ahLst/>
              <a:cxnLst/>
              <a:rect l="l" t="t" r="r" b="b"/>
              <a:pathLst>
                <a:path w="818" h="454" extrusionOk="0">
                  <a:moveTo>
                    <a:pt x="613" y="1"/>
                  </a:moveTo>
                  <a:cubicBezTo>
                    <a:pt x="602" y="1"/>
                    <a:pt x="591" y="2"/>
                    <a:pt x="579" y="4"/>
                  </a:cubicBezTo>
                  <a:lnTo>
                    <a:pt x="173" y="75"/>
                  </a:lnTo>
                  <a:cubicBezTo>
                    <a:pt x="69" y="91"/>
                    <a:pt x="0" y="191"/>
                    <a:pt x="18" y="295"/>
                  </a:cubicBezTo>
                  <a:cubicBezTo>
                    <a:pt x="35" y="386"/>
                    <a:pt x="114" y="453"/>
                    <a:pt x="205" y="453"/>
                  </a:cubicBezTo>
                  <a:cubicBezTo>
                    <a:pt x="216" y="453"/>
                    <a:pt x="228" y="453"/>
                    <a:pt x="238" y="451"/>
                  </a:cubicBezTo>
                  <a:lnTo>
                    <a:pt x="645" y="380"/>
                  </a:lnTo>
                  <a:cubicBezTo>
                    <a:pt x="750" y="362"/>
                    <a:pt x="817" y="262"/>
                    <a:pt x="801" y="158"/>
                  </a:cubicBezTo>
                  <a:cubicBezTo>
                    <a:pt x="785" y="66"/>
                    <a:pt x="70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5"/>
            <p:cNvSpPr/>
            <p:nvPr/>
          </p:nvSpPr>
          <p:spPr>
            <a:xfrm>
              <a:off x="3531781" y="3352226"/>
              <a:ext cx="20802" cy="11529"/>
            </a:xfrm>
            <a:custGeom>
              <a:avLst/>
              <a:gdLst/>
              <a:ahLst/>
              <a:cxnLst/>
              <a:rect l="l" t="t" r="r" b="b"/>
              <a:pathLst>
                <a:path w="821" h="455" extrusionOk="0">
                  <a:moveTo>
                    <a:pt x="210" y="0"/>
                  </a:moveTo>
                  <a:cubicBezTo>
                    <a:pt x="118" y="0"/>
                    <a:pt x="36" y="64"/>
                    <a:pt x="19" y="159"/>
                  </a:cubicBezTo>
                  <a:cubicBezTo>
                    <a:pt x="1" y="263"/>
                    <a:pt x="70" y="363"/>
                    <a:pt x="174" y="379"/>
                  </a:cubicBezTo>
                  <a:lnTo>
                    <a:pt x="580" y="450"/>
                  </a:lnTo>
                  <a:cubicBezTo>
                    <a:pt x="590" y="454"/>
                    <a:pt x="605" y="454"/>
                    <a:pt x="615" y="454"/>
                  </a:cubicBezTo>
                  <a:cubicBezTo>
                    <a:pt x="706" y="454"/>
                    <a:pt x="783" y="387"/>
                    <a:pt x="802" y="296"/>
                  </a:cubicBezTo>
                  <a:cubicBezTo>
                    <a:pt x="820" y="192"/>
                    <a:pt x="751" y="92"/>
                    <a:pt x="647" y="74"/>
                  </a:cubicBezTo>
                  <a:lnTo>
                    <a:pt x="241" y="3"/>
                  </a:lnTo>
                  <a:cubicBezTo>
                    <a:pt x="230" y="1"/>
                    <a:pt x="220"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5"/>
            <p:cNvSpPr/>
            <p:nvPr/>
          </p:nvSpPr>
          <p:spPr>
            <a:xfrm>
              <a:off x="3483109" y="3400645"/>
              <a:ext cx="56173" cy="30380"/>
            </a:xfrm>
            <a:custGeom>
              <a:avLst/>
              <a:gdLst/>
              <a:ahLst/>
              <a:cxnLst/>
              <a:rect l="l" t="t" r="r" b="b"/>
              <a:pathLst>
                <a:path w="2217" h="1199" extrusionOk="0">
                  <a:moveTo>
                    <a:pt x="1800" y="383"/>
                  </a:moveTo>
                  <a:cubicBezTo>
                    <a:pt x="1706" y="633"/>
                    <a:pt x="1432" y="816"/>
                    <a:pt x="1109" y="816"/>
                  </a:cubicBezTo>
                  <a:cubicBezTo>
                    <a:pt x="787" y="816"/>
                    <a:pt x="513" y="633"/>
                    <a:pt x="417" y="383"/>
                  </a:cubicBezTo>
                  <a:close/>
                  <a:moveTo>
                    <a:pt x="194" y="1"/>
                  </a:moveTo>
                  <a:cubicBezTo>
                    <a:pt x="88" y="1"/>
                    <a:pt x="1" y="88"/>
                    <a:pt x="1" y="192"/>
                  </a:cubicBezTo>
                  <a:cubicBezTo>
                    <a:pt x="1" y="745"/>
                    <a:pt x="497" y="1198"/>
                    <a:pt x="1109" y="1198"/>
                  </a:cubicBezTo>
                  <a:cubicBezTo>
                    <a:pt x="1718" y="1198"/>
                    <a:pt x="2217" y="745"/>
                    <a:pt x="2217" y="192"/>
                  </a:cubicBezTo>
                  <a:cubicBezTo>
                    <a:pt x="2217" y="88"/>
                    <a:pt x="2131" y="1"/>
                    <a:pt x="2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037"/>
        <p:cNvGrpSpPr/>
        <p:nvPr/>
      </p:nvGrpSpPr>
      <p:grpSpPr>
        <a:xfrm>
          <a:off x="0" y="0"/>
          <a:ext cx="0" cy="0"/>
          <a:chOff x="0" y="0"/>
          <a:chExt cx="0" cy="0"/>
        </a:xfrm>
      </p:grpSpPr>
      <p:sp>
        <p:nvSpPr>
          <p:cNvPr id="5038" name="Google Shape;5038;p46"/>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Brainstorming &amp; idea generation</a:t>
            </a:r>
            <a:endParaRPr/>
          </a:p>
        </p:txBody>
      </p:sp>
      <p:graphicFrame>
        <p:nvGraphicFramePr>
          <p:cNvPr id="5039" name="Google Shape;5039;p46"/>
          <p:cNvGraphicFramePr/>
          <p:nvPr/>
        </p:nvGraphicFramePr>
        <p:xfrm>
          <a:off x="720000" y="1438900"/>
          <a:ext cx="3000000" cy="3000000"/>
        </p:xfrm>
        <a:graphic>
          <a:graphicData uri="http://schemas.openxmlformats.org/drawingml/2006/table">
            <a:tbl>
              <a:tblPr>
                <a:noFill/>
                <a:tableStyleId>{B3128F96-4078-498E-A054-DC4968194474}</a:tableStyleId>
              </a:tblPr>
              <a:tblGrid>
                <a:gridCol w="727800">
                  <a:extLst>
                    <a:ext uri="{9D8B030D-6E8A-4147-A177-3AD203B41FA5}">
                      <a16:colId xmlns:a16="http://schemas.microsoft.com/office/drawing/2014/main" val="20000"/>
                    </a:ext>
                  </a:extLst>
                </a:gridCol>
                <a:gridCol w="1573650">
                  <a:extLst>
                    <a:ext uri="{9D8B030D-6E8A-4147-A177-3AD203B41FA5}">
                      <a16:colId xmlns:a16="http://schemas.microsoft.com/office/drawing/2014/main" val="20001"/>
                    </a:ext>
                  </a:extLst>
                </a:gridCol>
              </a:tblGrid>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A</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B</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Clr>
                          <a:srgbClr val="000000"/>
                        </a:buClr>
                        <a:buSzPts val="1100"/>
                        <a:buFont typeface="Arial"/>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C</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Clr>
                          <a:srgbClr val="000000"/>
                        </a:buClr>
                        <a:buSzPts val="1100"/>
                        <a:buFont typeface="Arial"/>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D</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Clr>
                          <a:srgbClr val="000000"/>
                        </a:buClr>
                        <a:buSzPts val="1100"/>
                        <a:buFont typeface="Arial"/>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3"/>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E</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Clr>
                          <a:srgbClr val="000000"/>
                        </a:buClr>
                        <a:buSzPts val="1100"/>
                        <a:buFont typeface="Arial"/>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F</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Clr>
                          <a:srgbClr val="000000"/>
                        </a:buClr>
                        <a:buSzPts val="1100"/>
                        <a:buFont typeface="Arial"/>
                        <a:buNone/>
                      </a:pPr>
                      <a:r>
                        <a:rPr lang="en">
                          <a:solidFill>
                            <a:schemeClr val="dk1"/>
                          </a:solidFill>
                          <a:latin typeface="Jost"/>
                          <a:ea typeface="Jost"/>
                          <a:cs typeface="Jost"/>
                          <a:sym typeface="Jost"/>
                        </a:rPr>
                        <a:t>Family</a:t>
                      </a: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5"/>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G</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H</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Jost"/>
                          <a:ea typeface="Jost"/>
                          <a:cs typeface="Jost"/>
                          <a:sym typeface="Jost"/>
                        </a:rPr>
                        <a:t>Holiday</a:t>
                      </a: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5040" name="Google Shape;5040;p46"/>
          <p:cNvGraphicFramePr/>
          <p:nvPr/>
        </p:nvGraphicFramePr>
        <p:xfrm>
          <a:off x="3421275" y="1438900"/>
          <a:ext cx="3000000" cy="3000000"/>
        </p:xfrm>
        <a:graphic>
          <a:graphicData uri="http://schemas.openxmlformats.org/drawingml/2006/table">
            <a:tbl>
              <a:tblPr>
                <a:noFill/>
                <a:tableStyleId>{B3128F96-4078-498E-A054-DC4968194474}</a:tableStyleId>
              </a:tblPr>
              <a:tblGrid>
                <a:gridCol w="727800">
                  <a:extLst>
                    <a:ext uri="{9D8B030D-6E8A-4147-A177-3AD203B41FA5}">
                      <a16:colId xmlns:a16="http://schemas.microsoft.com/office/drawing/2014/main" val="20000"/>
                    </a:ext>
                  </a:extLst>
                </a:gridCol>
                <a:gridCol w="1573650">
                  <a:extLst>
                    <a:ext uri="{9D8B030D-6E8A-4147-A177-3AD203B41FA5}">
                      <a16:colId xmlns:a16="http://schemas.microsoft.com/office/drawing/2014/main" val="20001"/>
                    </a:ext>
                  </a:extLst>
                </a:gridCol>
              </a:tblGrid>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I</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Jost"/>
                          <a:ea typeface="Jost"/>
                          <a:cs typeface="Jost"/>
                          <a:sym typeface="Jost"/>
                        </a:rPr>
                        <a:t>Ingredients</a:t>
                      </a: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J</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1"/>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K</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L</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3"/>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M</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N</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5"/>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O</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333350">
                <a:tc>
                  <a:txBody>
                    <a:bodyPr/>
                    <a:lstStyle/>
                    <a:p>
                      <a:pPr marL="0" lvl="0" indent="0" algn="ctr" rtl="0">
                        <a:spcBef>
                          <a:spcPts val="0"/>
                        </a:spcBef>
                        <a:spcAft>
                          <a:spcPts val="0"/>
                        </a:spcAft>
                        <a:buNone/>
                      </a:pPr>
                      <a:r>
                        <a:rPr lang="en" b="1">
                          <a:solidFill>
                            <a:schemeClr val="dk1"/>
                          </a:solidFill>
                          <a:latin typeface="Jost"/>
                          <a:ea typeface="Jost"/>
                          <a:cs typeface="Jost"/>
                          <a:sym typeface="Jost"/>
                        </a:rPr>
                        <a:t>P</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5041" name="Google Shape;5041;p46"/>
          <p:cNvGraphicFramePr/>
          <p:nvPr/>
        </p:nvGraphicFramePr>
        <p:xfrm>
          <a:off x="6122550" y="1438900"/>
          <a:ext cx="3000000" cy="3000000"/>
        </p:xfrm>
        <a:graphic>
          <a:graphicData uri="http://schemas.openxmlformats.org/drawingml/2006/table">
            <a:tbl>
              <a:tblPr>
                <a:noFill/>
                <a:tableStyleId>{B3128F96-4078-498E-A054-DC4968194474}</a:tableStyleId>
              </a:tblPr>
              <a:tblGrid>
                <a:gridCol w="727700">
                  <a:extLst>
                    <a:ext uri="{9D8B030D-6E8A-4147-A177-3AD203B41FA5}">
                      <a16:colId xmlns:a16="http://schemas.microsoft.com/office/drawing/2014/main" val="20000"/>
                    </a:ext>
                  </a:extLst>
                </a:gridCol>
                <a:gridCol w="1573750">
                  <a:extLst>
                    <a:ext uri="{9D8B030D-6E8A-4147-A177-3AD203B41FA5}">
                      <a16:colId xmlns:a16="http://schemas.microsoft.com/office/drawing/2014/main" val="20001"/>
                    </a:ext>
                  </a:extLst>
                </a:gridCol>
              </a:tblGrid>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Q</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R</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1"/>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S</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T</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Jost"/>
                          <a:ea typeface="Jost"/>
                          <a:cs typeface="Jost"/>
                          <a:sym typeface="Jost"/>
                        </a:rPr>
                        <a:t>Thanksgiving</a:t>
                      </a: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3"/>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U</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V/W</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5"/>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X/Y</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356275">
                <a:tc>
                  <a:txBody>
                    <a:bodyPr/>
                    <a:lstStyle/>
                    <a:p>
                      <a:pPr marL="0" lvl="0" indent="0" algn="ctr" rtl="0">
                        <a:spcBef>
                          <a:spcPts val="0"/>
                        </a:spcBef>
                        <a:spcAft>
                          <a:spcPts val="0"/>
                        </a:spcAft>
                        <a:buNone/>
                      </a:pPr>
                      <a:r>
                        <a:rPr lang="en" b="1">
                          <a:solidFill>
                            <a:schemeClr val="dk1"/>
                          </a:solidFill>
                          <a:latin typeface="Jost"/>
                          <a:ea typeface="Jost"/>
                          <a:cs typeface="Jost"/>
                          <a:sym typeface="Jost"/>
                        </a:rPr>
                        <a:t>Z</a:t>
                      </a:r>
                      <a:endParaRPr b="1">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Jost"/>
                        <a:ea typeface="Jost"/>
                        <a:cs typeface="Jost"/>
                        <a:sym typeface="Jost"/>
                      </a:endParaRPr>
                    </a:p>
                  </a:txBody>
                  <a:tcPr marL="91425" marR="91425" marT="91425" marB="91425" anchor="ctr">
                    <a:lnL w="9525" cap="flat" cmpd="sng">
                      <a:solidFill>
                        <a:srgbClr val="3C3559">
                          <a:alpha val="0"/>
                        </a:srgbClr>
                      </a:solidFill>
                      <a:prstDash val="solid"/>
                      <a:round/>
                      <a:headEnd type="none" w="sm" len="sm"/>
                      <a:tailEnd type="none" w="sm" len="sm"/>
                    </a:lnL>
                    <a:lnR w="9525" cap="flat" cmpd="sng">
                      <a:solidFill>
                        <a:srgbClr val="3C3559">
                          <a:alpha val="0"/>
                        </a:srgbClr>
                      </a:solidFill>
                      <a:prstDash val="solid"/>
                      <a:round/>
                      <a:headEnd type="none" w="sm" len="sm"/>
                      <a:tailEnd type="none" w="sm" len="sm"/>
                    </a:lnR>
                    <a:lnT w="9525" cap="flat" cmpd="sng">
                      <a:solidFill>
                        <a:srgbClr val="3C3559">
                          <a:alpha val="0"/>
                        </a:srgbClr>
                      </a:solidFill>
                      <a:prstDash val="solid"/>
                      <a:round/>
                      <a:headEnd type="none" w="sm" len="sm"/>
                      <a:tailEnd type="none" w="sm" len="sm"/>
                    </a:lnT>
                    <a:lnB w="9525" cap="flat" cmpd="sng">
                      <a:solidFill>
                        <a:srgbClr val="3C355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5"/>
        <p:cNvGrpSpPr/>
        <p:nvPr/>
      </p:nvGrpSpPr>
      <p:grpSpPr>
        <a:xfrm>
          <a:off x="0" y="0"/>
          <a:ext cx="0" cy="0"/>
          <a:chOff x="0" y="0"/>
          <a:chExt cx="0" cy="0"/>
        </a:xfrm>
      </p:grpSpPr>
      <p:sp>
        <p:nvSpPr>
          <p:cNvPr id="5046" name="Google Shape;5046;p47"/>
          <p:cNvSpPr txBox="1">
            <a:spLocks noGrp="1"/>
          </p:cNvSpPr>
          <p:nvPr>
            <p:ph type="title"/>
          </p:nvPr>
        </p:nvSpPr>
        <p:spPr>
          <a:xfrm>
            <a:off x="1468475" y="4104225"/>
            <a:ext cx="6207000" cy="49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5047" name="Google Shape;5047;p47"/>
          <p:cNvGrpSpPr/>
          <p:nvPr/>
        </p:nvGrpSpPr>
        <p:grpSpPr>
          <a:xfrm rot="10800000" flipH="1">
            <a:off x="940986" y="3870572"/>
            <a:ext cx="689124" cy="796539"/>
            <a:chOff x="6538254" y="3028146"/>
            <a:chExt cx="791278" cy="914616"/>
          </a:xfrm>
        </p:grpSpPr>
        <p:sp>
          <p:nvSpPr>
            <p:cNvPr id="5048" name="Google Shape;5048;p47"/>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7"/>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7"/>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7"/>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7"/>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7"/>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7"/>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7"/>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7"/>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7"/>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47"/>
          <p:cNvGrpSpPr/>
          <p:nvPr/>
        </p:nvGrpSpPr>
        <p:grpSpPr>
          <a:xfrm rot="-5400000">
            <a:off x="7418768" y="3734982"/>
            <a:ext cx="963367" cy="1416287"/>
            <a:chOff x="4985808" y="3185926"/>
            <a:chExt cx="963367" cy="1416287"/>
          </a:xfrm>
        </p:grpSpPr>
        <p:sp>
          <p:nvSpPr>
            <p:cNvPr id="5059" name="Google Shape;5059;p47"/>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0" name="Google Shape;5060;p47"/>
            <p:cNvGrpSpPr/>
            <p:nvPr/>
          </p:nvGrpSpPr>
          <p:grpSpPr>
            <a:xfrm>
              <a:off x="5201774" y="3185926"/>
              <a:ext cx="535518" cy="1164104"/>
              <a:chOff x="5201774" y="3185926"/>
              <a:chExt cx="535518" cy="1164104"/>
            </a:xfrm>
          </p:grpSpPr>
          <p:sp>
            <p:nvSpPr>
              <p:cNvPr id="5061" name="Google Shape;5061;p47"/>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7"/>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7"/>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7"/>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5" name="Google Shape;5065;p47"/>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7"/>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7"/>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7"/>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7"/>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7"/>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7"/>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7"/>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7"/>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7"/>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7"/>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7"/>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7"/>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7"/>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7"/>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7"/>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7"/>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7"/>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7"/>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7"/>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7"/>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7"/>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7"/>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7"/>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7"/>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7"/>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7"/>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7"/>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7"/>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7"/>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7"/>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7"/>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7"/>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7"/>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7"/>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7"/>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7"/>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7"/>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7"/>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7"/>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7"/>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7"/>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7"/>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7"/>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7"/>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7"/>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7"/>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7"/>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7"/>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7"/>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7"/>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7"/>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7"/>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7"/>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7"/>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7"/>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7"/>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7"/>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7"/>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7"/>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7"/>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7"/>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7"/>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7"/>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7"/>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133"/>
        <p:cNvGrpSpPr/>
        <p:nvPr/>
      </p:nvGrpSpPr>
      <p:grpSpPr>
        <a:xfrm>
          <a:off x="0" y="0"/>
          <a:ext cx="0" cy="0"/>
          <a:chOff x="0" y="0"/>
          <a:chExt cx="0" cy="0"/>
        </a:xfrm>
      </p:grpSpPr>
      <p:sp>
        <p:nvSpPr>
          <p:cNvPr id="5134" name="Google Shape;5134;p48"/>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Thanksgiving &amp; details</a:t>
            </a:r>
            <a:endParaRPr/>
          </a:p>
        </p:txBody>
      </p:sp>
      <p:sp>
        <p:nvSpPr>
          <p:cNvPr id="5135" name="Google Shape;5135;p48"/>
          <p:cNvSpPr txBox="1"/>
          <p:nvPr/>
        </p:nvSpPr>
        <p:spPr>
          <a:xfrm>
            <a:off x="719997" y="28733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Venus has a beautiful name</a:t>
            </a:r>
            <a:endParaRPr>
              <a:solidFill>
                <a:schemeClr val="dk1"/>
              </a:solidFill>
              <a:latin typeface="Jost"/>
              <a:ea typeface="Jost"/>
              <a:cs typeface="Jost"/>
              <a:sym typeface="Jost"/>
            </a:endParaRPr>
          </a:p>
        </p:txBody>
      </p:sp>
      <p:sp>
        <p:nvSpPr>
          <p:cNvPr id="5136" name="Google Shape;5136;p48"/>
          <p:cNvSpPr txBox="1"/>
          <p:nvPr/>
        </p:nvSpPr>
        <p:spPr>
          <a:xfrm>
            <a:off x="720006" y="25736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IDEA A</a:t>
            </a:r>
            <a:endParaRPr sz="2000" b="1">
              <a:solidFill>
                <a:schemeClr val="dk1"/>
              </a:solidFill>
              <a:latin typeface="Jost"/>
              <a:ea typeface="Jost"/>
              <a:cs typeface="Jost"/>
              <a:sym typeface="Jost"/>
            </a:endParaRPr>
          </a:p>
        </p:txBody>
      </p:sp>
      <p:sp>
        <p:nvSpPr>
          <p:cNvPr id="5137" name="Google Shape;5137;p48"/>
          <p:cNvSpPr txBox="1"/>
          <p:nvPr/>
        </p:nvSpPr>
        <p:spPr>
          <a:xfrm>
            <a:off x="2735839" y="28733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Mars is actually a cold place</a:t>
            </a:r>
            <a:endParaRPr>
              <a:solidFill>
                <a:schemeClr val="dk1"/>
              </a:solidFill>
              <a:latin typeface="Jost"/>
              <a:ea typeface="Jost"/>
              <a:cs typeface="Jost"/>
              <a:sym typeface="Jost"/>
            </a:endParaRPr>
          </a:p>
        </p:txBody>
      </p:sp>
      <p:sp>
        <p:nvSpPr>
          <p:cNvPr id="5138" name="Google Shape;5138;p48"/>
          <p:cNvSpPr txBox="1"/>
          <p:nvPr/>
        </p:nvSpPr>
        <p:spPr>
          <a:xfrm>
            <a:off x="2735848" y="25736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IDEA B</a:t>
            </a:r>
            <a:endParaRPr sz="2000" b="1">
              <a:solidFill>
                <a:schemeClr val="dk1"/>
              </a:solidFill>
              <a:latin typeface="Jost"/>
              <a:ea typeface="Jost"/>
              <a:cs typeface="Jost"/>
              <a:sym typeface="Jost"/>
            </a:endParaRPr>
          </a:p>
        </p:txBody>
      </p:sp>
      <p:sp>
        <p:nvSpPr>
          <p:cNvPr id="5139" name="Google Shape;5139;p48"/>
          <p:cNvSpPr txBox="1"/>
          <p:nvPr/>
        </p:nvSpPr>
        <p:spPr>
          <a:xfrm>
            <a:off x="4751681" y="28733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Saturn is a gas giant with rings</a:t>
            </a:r>
            <a:endParaRPr>
              <a:solidFill>
                <a:schemeClr val="dk1"/>
              </a:solidFill>
              <a:latin typeface="Jost"/>
              <a:ea typeface="Jost"/>
              <a:cs typeface="Jost"/>
              <a:sym typeface="Jost"/>
            </a:endParaRPr>
          </a:p>
        </p:txBody>
      </p:sp>
      <p:sp>
        <p:nvSpPr>
          <p:cNvPr id="5140" name="Google Shape;5140;p48"/>
          <p:cNvSpPr txBox="1"/>
          <p:nvPr/>
        </p:nvSpPr>
        <p:spPr>
          <a:xfrm>
            <a:off x="4751690" y="25736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IDEA C</a:t>
            </a:r>
            <a:endParaRPr sz="2000" b="1">
              <a:solidFill>
                <a:schemeClr val="dk1"/>
              </a:solidFill>
              <a:latin typeface="Jost"/>
              <a:ea typeface="Jost"/>
              <a:cs typeface="Jost"/>
              <a:sym typeface="Jost"/>
            </a:endParaRPr>
          </a:p>
        </p:txBody>
      </p:sp>
      <p:sp>
        <p:nvSpPr>
          <p:cNvPr id="5141" name="Google Shape;5141;p48"/>
          <p:cNvSpPr txBox="1"/>
          <p:nvPr/>
        </p:nvSpPr>
        <p:spPr>
          <a:xfrm>
            <a:off x="6767522" y="28733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The Sun is the star that we orbit</a:t>
            </a:r>
            <a:endParaRPr>
              <a:solidFill>
                <a:schemeClr val="dk1"/>
              </a:solidFill>
              <a:latin typeface="Jost"/>
              <a:ea typeface="Jost"/>
              <a:cs typeface="Jost"/>
              <a:sym typeface="Jost"/>
            </a:endParaRPr>
          </a:p>
        </p:txBody>
      </p:sp>
      <p:sp>
        <p:nvSpPr>
          <p:cNvPr id="5142" name="Google Shape;5142;p48"/>
          <p:cNvSpPr txBox="1"/>
          <p:nvPr/>
        </p:nvSpPr>
        <p:spPr>
          <a:xfrm>
            <a:off x="6767531" y="25736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IDEA D</a:t>
            </a:r>
            <a:endParaRPr sz="2000" b="1">
              <a:solidFill>
                <a:schemeClr val="dk1"/>
              </a:solidFill>
              <a:latin typeface="Jost"/>
              <a:ea typeface="Jost"/>
              <a:cs typeface="Jost"/>
              <a:sym typeface="Jost"/>
            </a:endParaRPr>
          </a:p>
        </p:txBody>
      </p:sp>
      <p:sp>
        <p:nvSpPr>
          <p:cNvPr id="5143" name="Google Shape;5143;p48"/>
          <p:cNvSpPr txBox="1"/>
          <p:nvPr/>
        </p:nvSpPr>
        <p:spPr>
          <a:xfrm>
            <a:off x="2832789" y="1772675"/>
            <a:ext cx="34785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Mercury is the closest planet to the Sun and the smallest one in the Solar System</a:t>
            </a:r>
            <a:endParaRPr>
              <a:solidFill>
                <a:schemeClr val="dk1"/>
              </a:solidFill>
              <a:latin typeface="Jost"/>
              <a:ea typeface="Jost"/>
              <a:cs typeface="Jost"/>
              <a:sym typeface="Jost"/>
            </a:endParaRPr>
          </a:p>
        </p:txBody>
      </p:sp>
      <p:sp>
        <p:nvSpPr>
          <p:cNvPr id="5144" name="Google Shape;5144;p48"/>
          <p:cNvSpPr txBox="1"/>
          <p:nvPr/>
        </p:nvSpPr>
        <p:spPr>
          <a:xfrm>
            <a:off x="2832745" y="1472975"/>
            <a:ext cx="34785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MAKING A SOAP</a:t>
            </a:r>
            <a:endParaRPr sz="2000" b="1">
              <a:solidFill>
                <a:schemeClr val="dk1"/>
              </a:solidFill>
              <a:latin typeface="Jost"/>
              <a:ea typeface="Jost"/>
              <a:cs typeface="Jost"/>
              <a:sym typeface="Jost"/>
            </a:endParaRPr>
          </a:p>
        </p:txBody>
      </p:sp>
      <p:sp>
        <p:nvSpPr>
          <p:cNvPr id="5145" name="Google Shape;5145;p48"/>
          <p:cNvSpPr txBox="1"/>
          <p:nvPr/>
        </p:nvSpPr>
        <p:spPr>
          <a:xfrm>
            <a:off x="719997" y="39740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Earth is the planet with life</a:t>
            </a:r>
            <a:endParaRPr>
              <a:solidFill>
                <a:schemeClr val="dk1"/>
              </a:solidFill>
              <a:latin typeface="Jost"/>
              <a:ea typeface="Jost"/>
              <a:cs typeface="Jost"/>
              <a:sym typeface="Jost"/>
            </a:endParaRPr>
          </a:p>
        </p:txBody>
      </p:sp>
      <p:sp>
        <p:nvSpPr>
          <p:cNvPr id="5146" name="Google Shape;5146;p48"/>
          <p:cNvSpPr txBox="1"/>
          <p:nvPr/>
        </p:nvSpPr>
        <p:spPr>
          <a:xfrm>
            <a:off x="720006" y="36743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EARTH</a:t>
            </a:r>
            <a:endParaRPr sz="2000" b="1">
              <a:solidFill>
                <a:schemeClr val="dk1"/>
              </a:solidFill>
              <a:latin typeface="Jost"/>
              <a:ea typeface="Jost"/>
              <a:cs typeface="Jost"/>
              <a:sym typeface="Jost"/>
            </a:endParaRPr>
          </a:p>
        </p:txBody>
      </p:sp>
      <p:sp>
        <p:nvSpPr>
          <p:cNvPr id="5147" name="Google Shape;5147;p48"/>
          <p:cNvSpPr txBox="1"/>
          <p:nvPr/>
        </p:nvSpPr>
        <p:spPr>
          <a:xfrm>
            <a:off x="2735839" y="39740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Jupiter is the biggest planet</a:t>
            </a:r>
            <a:endParaRPr>
              <a:solidFill>
                <a:schemeClr val="dk1"/>
              </a:solidFill>
              <a:latin typeface="Jost"/>
              <a:ea typeface="Jost"/>
              <a:cs typeface="Jost"/>
              <a:sym typeface="Jost"/>
            </a:endParaRPr>
          </a:p>
        </p:txBody>
      </p:sp>
      <p:sp>
        <p:nvSpPr>
          <p:cNvPr id="5148" name="Google Shape;5148;p48"/>
          <p:cNvSpPr txBox="1"/>
          <p:nvPr/>
        </p:nvSpPr>
        <p:spPr>
          <a:xfrm>
            <a:off x="2735848" y="36743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JUPITER</a:t>
            </a:r>
            <a:endParaRPr sz="2000" b="1">
              <a:solidFill>
                <a:schemeClr val="dk1"/>
              </a:solidFill>
              <a:latin typeface="Jost"/>
              <a:ea typeface="Jost"/>
              <a:cs typeface="Jost"/>
              <a:sym typeface="Jost"/>
            </a:endParaRPr>
          </a:p>
        </p:txBody>
      </p:sp>
      <p:sp>
        <p:nvSpPr>
          <p:cNvPr id="5149" name="Google Shape;5149;p48"/>
          <p:cNvSpPr txBox="1"/>
          <p:nvPr/>
        </p:nvSpPr>
        <p:spPr>
          <a:xfrm>
            <a:off x="4751681" y="39740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Neptune is very far from the Sun</a:t>
            </a:r>
            <a:endParaRPr>
              <a:solidFill>
                <a:schemeClr val="dk1"/>
              </a:solidFill>
              <a:latin typeface="Jost"/>
              <a:ea typeface="Jost"/>
              <a:cs typeface="Jost"/>
              <a:sym typeface="Jost"/>
            </a:endParaRPr>
          </a:p>
        </p:txBody>
      </p:sp>
      <p:sp>
        <p:nvSpPr>
          <p:cNvPr id="5150" name="Google Shape;5150;p48"/>
          <p:cNvSpPr txBox="1"/>
          <p:nvPr/>
        </p:nvSpPr>
        <p:spPr>
          <a:xfrm>
            <a:off x="4751690" y="36743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NEPTUNE</a:t>
            </a:r>
            <a:endParaRPr sz="2000" b="1">
              <a:solidFill>
                <a:schemeClr val="dk1"/>
              </a:solidFill>
              <a:latin typeface="Jost"/>
              <a:ea typeface="Jost"/>
              <a:cs typeface="Jost"/>
              <a:sym typeface="Jost"/>
            </a:endParaRPr>
          </a:p>
        </p:txBody>
      </p:sp>
      <p:sp>
        <p:nvSpPr>
          <p:cNvPr id="5151" name="Google Shape;5151;p48"/>
          <p:cNvSpPr txBox="1"/>
          <p:nvPr/>
        </p:nvSpPr>
        <p:spPr>
          <a:xfrm>
            <a:off x="6767522" y="3974075"/>
            <a:ext cx="1663200" cy="63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The Moon is Earth’s natural satellite</a:t>
            </a:r>
            <a:endParaRPr>
              <a:solidFill>
                <a:schemeClr val="dk1"/>
              </a:solidFill>
              <a:latin typeface="Jost"/>
              <a:ea typeface="Jost"/>
              <a:cs typeface="Jost"/>
              <a:sym typeface="Jost"/>
            </a:endParaRPr>
          </a:p>
        </p:txBody>
      </p:sp>
      <p:sp>
        <p:nvSpPr>
          <p:cNvPr id="5152" name="Google Shape;5152;p48"/>
          <p:cNvSpPr txBox="1"/>
          <p:nvPr/>
        </p:nvSpPr>
        <p:spPr>
          <a:xfrm>
            <a:off x="6767531" y="3674375"/>
            <a:ext cx="16632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THE MOON</a:t>
            </a:r>
            <a:endParaRPr sz="2000" b="1">
              <a:solidFill>
                <a:schemeClr val="dk1"/>
              </a:solidFill>
              <a:latin typeface="Jost"/>
              <a:ea typeface="Jost"/>
              <a:cs typeface="Jost"/>
              <a:sym typeface="Jost"/>
            </a:endParaRPr>
          </a:p>
        </p:txBody>
      </p:sp>
      <p:cxnSp>
        <p:nvCxnSpPr>
          <p:cNvPr id="5153" name="Google Shape;5153;p48"/>
          <p:cNvCxnSpPr>
            <a:stCxn id="5143" idx="2"/>
            <a:endCxn id="5136" idx="0"/>
          </p:cNvCxnSpPr>
          <p:nvPr/>
        </p:nvCxnSpPr>
        <p:spPr>
          <a:xfrm rot="5400000">
            <a:off x="2978589" y="980225"/>
            <a:ext cx="166500" cy="30204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5154" name="Google Shape;5154;p48"/>
          <p:cNvCxnSpPr>
            <a:stCxn id="5135" idx="2"/>
            <a:endCxn id="5146" idx="0"/>
          </p:cNvCxnSpPr>
          <p:nvPr/>
        </p:nvCxnSpPr>
        <p:spPr>
          <a:xfrm>
            <a:off x="1551597" y="3507875"/>
            <a:ext cx="0" cy="166500"/>
          </a:xfrm>
          <a:prstGeom prst="straightConnector1">
            <a:avLst/>
          </a:prstGeom>
          <a:noFill/>
          <a:ln w="9525" cap="flat" cmpd="sng">
            <a:solidFill>
              <a:schemeClr val="dk1"/>
            </a:solidFill>
            <a:prstDash val="solid"/>
            <a:round/>
            <a:headEnd type="none" w="med" len="med"/>
            <a:tailEnd type="none" w="med" len="med"/>
          </a:ln>
        </p:spPr>
      </p:cxnSp>
      <p:cxnSp>
        <p:nvCxnSpPr>
          <p:cNvPr id="5155" name="Google Shape;5155;p48"/>
          <p:cNvCxnSpPr>
            <a:stCxn id="5137" idx="2"/>
            <a:endCxn id="5148" idx="0"/>
          </p:cNvCxnSpPr>
          <p:nvPr/>
        </p:nvCxnSpPr>
        <p:spPr>
          <a:xfrm>
            <a:off x="3567439" y="3507875"/>
            <a:ext cx="0" cy="166500"/>
          </a:xfrm>
          <a:prstGeom prst="straightConnector1">
            <a:avLst/>
          </a:prstGeom>
          <a:noFill/>
          <a:ln w="9525" cap="flat" cmpd="sng">
            <a:solidFill>
              <a:schemeClr val="dk1"/>
            </a:solidFill>
            <a:prstDash val="solid"/>
            <a:round/>
            <a:headEnd type="none" w="med" len="med"/>
            <a:tailEnd type="none" w="med" len="med"/>
          </a:ln>
        </p:spPr>
      </p:cxnSp>
      <p:cxnSp>
        <p:nvCxnSpPr>
          <p:cNvPr id="5156" name="Google Shape;5156;p48"/>
          <p:cNvCxnSpPr>
            <a:stCxn id="5139" idx="2"/>
            <a:endCxn id="5150" idx="0"/>
          </p:cNvCxnSpPr>
          <p:nvPr/>
        </p:nvCxnSpPr>
        <p:spPr>
          <a:xfrm>
            <a:off x="5583281" y="3507875"/>
            <a:ext cx="0" cy="166500"/>
          </a:xfrm>
          <a:prstGeom prst="straightConnector1">
            <a:avLst/>
          </a:prstGeom>
          <a:noFill/>
          <a:ln w="9525" cap="flat" cmpd="sng">
            <a:solidFill>
              <a:schemeClr val="dk1"/>
            </a:solidFill>
            <a:prstDash val="solid"/>
            <a:round/>
            <a:headEnd type="none" w="med" len="med"/>
            <a:tailEnd type="none" w="med" len="med"/>
          </a:ln>
        </p:spPr>
      </p:cxnSp>
      <p:cxnSp>
        <p:nvCxnSpPr>
          <p:cNvPr id="5157" name="Google Shape;5157;p48"/>
          <p:cNvCxnSpPr>
            <a:stCxn id="5141" idx="2"/>
            <a:endCxn id="5152" idx="0"/>
          </p:cNvCxnSpPr>
          <p:nvPr/>
        </p:nvCxnSpPr>
        <p:spPr>
          <a:xfrm>
            <a:off x="7599122" y="3507875"/>
            <a:ext cx="0" cy="166500"/>
          </a:xfrm>
          <a:prstGeom prst="straightConnector1">
            <a:avLst/>
          </a:prstGeom>
          <a:noFill/>
          <a:ln w="9525" cap="flat" cmpd="sng">
            <a:solidFill>
              <a:schemeClr val="dk1"/>
            </a:solidFill>
            <a:prstDash val="solid"/>
            <a:round/>
            <a:headEnd type="none" w="med" len="med"/>
            <a:tailEnd type="none" w="med" len="med"/>
          </a:ln>
        </p:spPr>
      </p:cxnSp>
      <p:cxnSp>
        <p:nvCxnSpPr>
          <p:cNvPr id="5158" name="Google Shape;5158;p48"/>
          <p:cNvCxnSpPr>
            <a:stCxn id="5143" idx="2"/>
            <a:endCxn id="5142" idx="0"/>
          </p:cNvCxnSpPr>
          <p:nvPr/>
        </p:nvCxnSpPr>
        <p:spPr>
          <a:xfrm rot="-5400000" flipH="1">
            <a:off x="6002289" y="976925"/>
            <a:ext cx="166500" cy="30270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5159" name="Google Shape;5159;p48"/>
          <p:cNvCxnSpPr>
            <a:stCxn id="5143" idx="2"/>
            <a:endCxn id="5138" idx="0"/>
          </p:cNvCxnSpPr>
          <p:nvPr/>
        </p:nvCxnSpPr>
        <p:spPr>
          <a:xfrm rot="5400000">
            <a:off x="3986439" y="1988075"/>
            <a:ext cx="166500" cy="10047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5160" name="Google Shape;5160;p48"/>
          <p:cNvCxnSpPr>
            <a:stCxn id="5143" idx="2"/>
            <a:endCxn id="5140" idx="0"/>
          </p:cNvCxnSpPr>
          <p:nvPr/>
        </p:nvCxnSpPr>
        <p:spPr>
          <a:xfrm rot="-5400000" flipH="1">
            <a:off x="4994439" y="1984775"/>
            <a:ext cx="166500" cy="1011300"/>
          </a:xfrm>
          <a:prstGeom prst="bentConnector3">
            <a:avLst>
              <a:gd name="adj1" fmla="val 50000"/>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64"/>
        <p:cNvGrpSpPr/>
        <p:nvPr/>
      </p:nvGrpSpPr>
      <p:grpSpPr>
        <a:xfrm>
          <a:off x="0" y="0"/>
          <a:ext cx="0" cy="0"/>
          <a:chOff x="0" y="0"/>
          <a:chExt cx="0" cy="0"/>
        </a:xfrm>
      </p:grpSpPr>
      <p:sp>
        <p:nvSpPr>
          <p:cNvPr id="5165" name="Google Shape;5165;p49"/>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For our thanksgiving workshop</a:t>
            </a:r>
            <a:endParaRPr/>
          </a:p>
        </p:txBody>
      </p:sp>
      <p:sp>
        <p:nvSpPr>
          <p:cNvPr id="5166" name="Google Shape;5166;p49"/>
          <p:cNvSpPr txBox="1"/>
          <p:nvPr/>
        </p:nvSpPr>
        <p:spPr>
          <a:xfrm>
            <a:off x="6349356" y="3744775"/>
            <a:ext cx="20745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Earth is the third planet from the Sun</a:t>
            </a:r>
            <a:endParaRPr>
              <a:solidFill>
                <a:schemeClr val="dk1"/>
              </a:solidFill>
              <a:latin typeface="Jost"/>
              <a:ea typeface="Jost"/>
              <a:cs typeface="Jost"/>
              <a:sym typeface="Jost"/>
            </a:endParaRPr>
          </a:p>
        </p:txBody>
      </p:sp>
      <p:sp>
        <p:nvSpPr>
          <p:cNvPr id="5167" name="Google Shape;5167;p49"/>
          <p:cNvSpPr txBox="1"/>
          <p:nvPr/>
        </p:nvSpPr>
        <p:spPr>
          <a:xfrm>
            <a:off x="6349338" y="3414525"/>
            <a:ext cx="2074500" cy="467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STEP #3</a:t>
            </a:r>
            <a:endParaRPr sz="2000" b="1">
              <a:solidFill>
                <a:schemeClr val="dk1"/>
              </a:solidFill>
              <a:latin typeface="Jost"/>
              <a:ea typeface="Jost"/>
              <a:cs typeface="Jost"/>
              <a:sym typeface="Jost"/>
            </a:endParaRPr>
          </a:p>
        </p:txBody>
      </p:sp>
      <p:sp>
        <p:nvSpPr>
          <p:cNvPr id="5168" name="Google Shape;5168;p49"/>
          <p:cNvSpPr txBox="1"/>
          <p:nvPr/>
        </p:nvSpPr>
        <p:spPr>
          <a:xfrm>
            <a:off x="6349356" y="1947350"/>
            <a:ext cx="20745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Jost"/>
                <a:ea typeface="Jost"/>
                <a:cs typeface="Jost"/>
                <a:sym typeface="Jost"/>
              </a:rPr>
              <a:t>Venus is the second planet from the Sun</a:t>
            </a:r>
            <a:endParaRPr>
              <a:solidFill>
                <a:schemeClr val="dk1"/>
              </a:solidFill>
              <a:latin typeface="Jost"/>
              <a:ea typeface="Jost"/>
              <a:cs typeface="Jost"/>
              <a:sym typeface="Jost"/>
            </a:endParaRPr>
          </a:p>
        </p:txBody>
      </p:sp>
      <p:sp>
        <p:nvSpPr>
          <p:cNvPr id="5169" name="Google Shape;5169;p49"/>
          <p:cNvSpPr txBox="1"/>
          <p:nvPr/>
        </p:nvSpPr>
        <p:spPr>
          <a:xfrm>
            <a:off x="6349338" y="1617100"/>
            <a:ext cx="2074500" cy="467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STEP #2</a:t>
            </a:r>
            <a:endParaRPr sz="2000" b="1">
              <a:solidFill>
                <a:schemeClr val="dk1"/>
              </a:solidFill>
              <a:latin typeface="Jost"/>
              <a:ea typeface="Jost"/>
              <a:cs typeface="Jost"/>
              <a:sym typeface="Jost"/>
            </a:endParaRPr>
          </a:p>
        </p:txBody>
      </p:sp>
      <p:sp>
        <p:nvSpPr>
          <p:cNvPr id="5170" name="Google Shape;5170;p49"/>
          <p:cNvSpPr/>
          <p:nvPr/>
        </p:nvSpPr>
        <p:spPr>
          <a:xfrm>
            <a:off x="5567292" y="1733287"/>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9"/>
          <p:cNvSpPr txBox="1"/>
          <p:nvPr/>
        </p:nvSpPr>
        <p:spPr>
          <a:xfrm flipH="1">
            <a:off x="720144" y="3744775"/>
            <a:ext cx="20745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Jost"/>
                <a:ea typeface="Jost"/>
                <a:cs typeface="Jost"/>
                <a:sym typeface="Jost"/>
              </a:rPr>
              <a:t>Despite being red, Mars is actually a cold place</a:t>
            </a:r>
            <a:endParaRPr>
              <a:solidFill>
                <a:schemeClr val="dk1"/>
              </a:solidFill>
              <a:latin typeface="Jost"/>
              <a:ea typeface="Jost"/>
              <a:cs typeface="Jost"/>
              <a:sym typeface="Jost"/>
            </a:endParaRPr>
          </a:p>
        </p:txBody>
      </p:sp>
      <p:sp>
        <p:nvSpPr>
          <p:cNvPr id="5172" name="Google Shape;5172;p49"/>
          <p:cNvSpPr txBox="1"/>
          <p:nvPr/>
        </p:nvSpPr>
        <p:spPr>
          <a:xfrm flipH="1">
            <a:off x="720162" y="3414525"/>
            <a:ext cx="2074500" cy="467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Jost"/>
                <a:ea typeface="Jost"/>
                <a:cs typeface="Jost"/>
                <a:sym typeface="Jost"/>
              </a:rPr>
              <a:t>STEP #4</a:t>
            </a:r>
            <a:endParaRPr sz="2000" b="1">
              <a:solidFill>
                <a:schemeClr val="dk1"/>
              </a:solidFill>
              <a:latin typeface="Jost"/>
              <a:ea typeface="Jost"/>
              <a:cs typeface="Jost"/>
              <a:sym typeface="Jost"/>
            </a:endParaRPr>
          </a:p>
        </p:txBody>
      </p:sp>
      <p:sp>
        <p:nvSpPr>
          <p:cNvPr id="5173" name="Google Shape;5173;p49"/>
          <p:cNvSpPr txBox="1"/>
          <p:nvPr/>
        </p:nvSpPr>
        <p:spPr>
          <a:xfrm flipH="1">
            <a:off x="720144" y="1947350"/>
            <a:ext cx="20745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Jost"/>
                <a:ea typeface="Jost"/>
                <a:cs typeface="Jost"/>
                <a:sym typeface="Jost"/>
              </a:rPr>
              <a:t>Mercury is the closest planet to the Sun</a:t>
            </a:r>
            <a:endParaRPr>
              <a:solidFill>
                <a:schemeClr val="dk1"/>
              </a:solidFill>
              <a:latin typeface="Jost"/>
              <a:ea typeface="Jost"/>
              <a:cs typeface="Jost"/>
              <a:sym typeface="Jost"/>
            </a:endParaRPr>
          </a:p>
        </p:txBody>
      </p:sp>
      <p:sp>
        <p:nvSpPr>
          <p:cNvPr id="5174" name="Google Shape;5174;p49"/>
          <p:cNvSpPr txBox="1"/>
          <p:nvPr/>
        </p:nvSpPr>
        <p:spPr>
          <a:xfrm flipH="1">
            <a:off x="720162" y="1617100"/>
            <a:ext cx="2074500" cy="467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Jost"/>
                <a:ea typeface="Jost"/>
                <a:cs typeface="Jost"/>
                <a:sym typeface="Jost"/>
              </a:rPr>
              <a:t>STEP #1</a:t>
            </a:r>
            <a:endParaRPr sz="2000" b="1">
              <a:solidFill>
                <a:schemeClr val="dk1"/>
              </a:solidFill>
              <a:latin typeface="Jost"/>
              <a:ea typeface="Jost"/>
              <a:cs typeface="Jost"/>
              <a:sym typeface="Jost"/>
            </a:endParaRPr>
          </a:p>
        </p:txBody>
      </p:sp>
      <p:cxnSp>
        <p:nvCxnSpPr>
          <p:cNvPr id="5175" name="Google Shape;5175;p49"/>
          <p:cNvCxnSpPr>
            <a:stCxn id="5176" idx="2"/>
            <a:endCxn id="5177" idx="0"/>
          </p:cNvCxnSpPr>
          <p:nvPr/>
        </p:nvCxnSpPr>
        <p:spPr>
          <a:xfrm>
            <a:off x="3576991" y="2086283"/>
            <a:ext cx="995100" cy="345300"/>
          </a:xfrm>
          <a:prstGeom prst="bentConnector2">
            <a:avLst/>
          </a:prstGeom>
          <a:noFill/>
          <a:ln w="9525" cap="flat" cmpd="sng">
            <a:solidFill>
              <a:schemeClr val="dk1"/>
            </a:solidFill>
            <a:prstDash val="solid"/>
            <a:round/>
            <a:headEnd type="none" w="med" len="med"/>
            <a:tailEnd type="none" w="med" len="med"/>
          </a:ln>
        </p:spPr>
      </p:cxnSp>
      <p:cxnSp>
        <p:nvCxnSpPr>
          <p:cNvPr id="5178" name="Google Shape;5178;p49"/>
          <p:cNvCxnSpPr>
            <a:stCxn id="5179" idx="2"/>
            <a:endCxn id="5177" idx="4"/>
          </p:cNvCxnSpPr>
          <p:nvPr/>
        </p:nvCxnSpPr>
        <p:spPr>
          <a:xfrm rot="10800000" flipH="1">
            <a:off x="3576991" y="3553408"/>
            <a:ext cx="995100" cy="330300"/>
          </a:xfrm>
          <a:prstGeom prst="bentConnector2">
            <a:avLst/>
          </a:prstGeom>
          <a:noFill/>
          <a:ln w="9525" cap="flat" cmpd="sng">
            <a:solidFill>
              <a:schemeClr val="dk1"/>
            </a:solidFill>
            <a:prstDash val="solid"/>
            <a:round/>
            <a:headEnd type="none" w="med" len="med"/>
            <a:tailEnd type="none" w="med" len="med"/>
          </a:ln>
        </p:spPr>
      </p:cxnSp>
      <p:cxnSp>
        <p:nvCxnSpPr>
          <p:cNvPr id="5180" name="Google Shape;5180;p49"/>
          <p:cNvCxnSpPr>
            <a:stCxn id="5177" idx="4"/>
            <a:endCxn id="5181" idx="2"/>
          </p:cNvCxnSpPr>
          <p:nvPr/>
        </p:nvCxnSpPr>
        <p:spPr>
          <a:xfrm rot="-5400000" flipH="1">
            <a:off x="4904547" y="3220913"/>
            <a:ext cx="330300" cy="995100"/>
          </a:xfrm>
          <a:prstGeom prst="bentConnector2">
            <a:avLst/>
          </a:prstGeom>
          <a:noFill/>
          <a:ln w="9525" cap="flat" cmpd="sng">
            <a:solidFill>
              <a:schemeClr val="dk1"/>
            </a:solidFill>
            <a:prstDash val="solid"/>
            <a:round/>
            <a:headEnd type="none" w="med" len="med"/>
            <a:tailEnd type="none" w="med" len="med"/>
          </a:ln>
        </p:spPr>
      </p:cxnSp>
      <p:cxnSp>
        <p:nvCxnSpPr>
          <p:cNvPr id="5182" name="Google Shape;5182;p49"/>
          <p:cNvCxnSpPr>
            <a:stCxn id="5170" idx="2"/>
            <a:endCxn id="5177" idx="0"/>
          </p:cNvCxnSpPr>
          <p:nvPr/>
        </p:nvCxnSpPr>
        <p:spPr>
          <a:xfrm flipH="1">
            <a:off x="4572192" y="2086283"/>
            <a:ext cx="995100" cy="345300"/>
          </a:xfrm>
          <a:prstGeom prst="bentConnector2">
            <a:avLst/>
          </a:prstGeom>
          <a:noFill/>
          <a:ln w="9525" cap="flat" cmpd="sng">
            <a:solidFill>
              <a:schemeClr val="dk1"/>
            </a:solidFill>
            <a:prstDash val="solid"/>
            <a:round/>
            <a:headEnd type="none" w="med" len="med"/>
            <a:tailEnd type="none" w="med" len="med"/>
          </a:ln>
        </p:spPr>
      </p:cxnSp>
      <p:cxnSp>
        <p:nvCxnSpPr>
          <p:cNvPr id="5183" name="Google Shape;5183;p49"/>
          <p:cNvCxnSpPr>
            <a:stCxn id="5176" idx="4"/>
            <a:endCxn id="5179" idx="0"/>
          </p:cNvCxnSpPr>
          <p:nvPr/>
        </p:nvCxnSpPr>
        <p:spPr>
          <a:xfrm>
            <a:off x="3223996" y="2439278"/>
            <a:ext cx="0" cy="1091400"/>
          </a:xfrm>
          <a:prstGeom prst="straightConnector1">
            <a:avLst/>
          </a:prstGeom>
          <a:noFill/>
          <a:ln w="9525" cap="flat" cmpd="sng">
            <a:solidFill>
              <a:schemeClr val="dk1"/>
            </a:solidFill>
            <a:prstDash val="solid"/>
            <a:round/>
            <a:headEnd type="none" w="med" len="med"/>
            <a:tailEnd type="none" w="med" len="med"/>
          </a:ln>
        </p:spPr>
      </p:cxnSp>
      <p:cxnSp>
        <p:nvCxnSpPr>
          <p:cNvPr id="5184" name="Google Shape;5184;p49"/>
          <p:cNvCxnSpPr>
            <a:stCxn id="5170" idx="4"/>
            <a:endCxn id="5181" idx="0"/>
          </p:cNvCxnSpPr>
          <p:nvPr/>
        </p:nvCxnSpPr>
        <p:spPr>
          <a:xfrm>
            <a:off x="5920287" y="2439278"/>
            <a:ext cx="0" cy="1091400"/>
          </a:xfrm>
          <a:prstGeom prst="straightConnector1">
            <a:avLst/>
          </a:prstGeom>
          <a:noFill/>
          <a:ln w="9525" cap="flat" cmpd="sng">
            <a:solidFill>
              <a:schemeClr val="dk1"/>
            </a:solidFill>
            <a:prstDash val="solid"/>
            <a:round/>
            <a:headEnd type="none" w="med" len="med"/>
            <a:tailEnd type="none" w="med" len="med"/>
          </a:ln>
        </p:spPr>
      </p:cxnSp>
      <p:grpSp>
        <p:nvGrpSpPr>
          <p:cNvPr id="5185" name="Google Shape;5185;p49"/>
          <p:cNvGrpSpPr/>
          <p:nvPr/>
        </p:nvGrpSpPr>
        <p:grpSpPr>
          <a:xfrm>
            <a:off x="2871001" y="1733287"/>
            <a:ext cx="705991" cy="705991"/>
            <a:chOff x="2871001" y="1733287"/>
            <a:chExt cx="705991" cy="705991"/>
          </a:xfrm>
        </p:grpSpPr>
        <p:sp>
          <p:nvSpPr>
            <p:cNvPr id="5176" name="Google Shape;5176;p49"/>
            <p:cNvSpPr/>
            <p:nvPr/>
          </p:nvSpPr>
          <p:spPr>
            <a:xfrm flipH="1">
              <a:off x="2871001" y="1733287"/>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9"/>
            <p:cNvSpPr/>
            <p:nvPr/>
          </p:nvSpPr>
          <p:spPr>
            <a:xfrm>
              <a:off x="3038996" y="1973679"/>
              <a:ext cx="370025" cy="225205"/>
            </a:xfrm>
            <a:custGeom>
              <a:avLst/>
              <a:gdLst/>
              <a:ahLst/>
              <a:cxnLst/>
              <a:rect l="l" t="t" r="r" b="b"/>
              <a:pathLst>
                <a:path w="13013" h="7920" extrusionOk="0">
                  <a:moveTo>
                    <a:pt x="3030" y="2217"/>
                  </a:moveTo>
                  <a:cubicBezTo>
                    <a:pt x="3150" y="2217"/>
                    <a:pt x="3246" y="2314"/>
                    <a:pt x="3246" y="2434"/>
                  </a:cubicBezTo>
                  <a:cubicBezTo>
                    <a:pt x="3246" y="2552"/>
                    <a:pt x="3150" y="2650"/>
                    <a:pt x="3030" y="2650"/>
                  </a:cubicBezTo>
                  <a:cubicBezTo>
                    <a:pt x="2910" y="2650"/>
                    <a:pt x="2815" y="2552"/>
                    <a:pt x="2815" y="2434"/>
                  </a:cubicBezTo>
                  <a:cubicBezTo>
                    <a:pt x="2815" y="2314"/>
                    <a:pt x="2910" y="2217"/>
                    <a:pt x="3030" y="2217"/>
                  </a:cubicBezTo>
                  <a:close/>
                  <a:moveTo>
                    <a:pt x="9955" y="2217"/>
                  </a:moveTo>
                  <a:cubicBezTo>
                    <a:pt x="10074" y="2217"/>
                    <a:pt x="10170" y="2314"/>
                    <a:pt x="10170" y="2434"/>
                  </a:cubicBezTo>
                  <a:cubicBezTo>
                    <a:pt x="10170" y="2552"/>
                    <a:pt x="10074" y="2650"/>
                    <a:pt x="9955" y="2650"/>
                  </a:cubicBezTo>
                  <a:cubicBezTo>
                    <a:pt x="9835" y="2650"/>
                    <a:pt x="9739" y="2552"/>
                    <a:pt x="9739" y="2434"/>
                  </a:cubicBezTo>
                  <a:cubicBezTo>
                    <a:pt x="9739" y="2314"/>
                    <a:pt x="9835" y="2217"/>
                    <a:pt x="9955" y="2217"/>
                  </a:cubicBezTo>
                  <a:close/>
                  <a:moveTo>
                    <a:pt x="6490" y="619"/>
                  </a:moveTo>
                  <a:lnTo>
                    <a:pt x="6931" y="1501"/>
                  </a:lnTo>
                  <a:cubicBezTo>
                    <a:pt x="6964" y="1564"/>
                    <a:pt x="7029" y="1605"/>
                    <a:pt x="7100" y="1605"/>
                  </a:cubicBezTo>
                  <a:lnTo>
                    <a:pt x="7791" y="1605"/>
                  </a:lnTo>
                  <a:lnTo>
                    <a:pt x="7196" y="2650"/>
                  </a:lnTo>
                  <a:lnTo>
                    <a:pt x="6681" y="2650"/>
                  </a:lnTo>
                  <a:lnTo>
                    <a:pt x="6681" y="2028"/>
                  </a:lnTo>
                  <a:cubicBezTo>
                    <a:pt x="6681" y="1922"/>
                    <a:pt x="6596" y="1837"/>
                    <a:pt x="6490" y="1837"/>
                  </a:cubicBezTo>
                  <a:cubicBezTo>
                    <a:pt x="6387" y="1837"/>
                    <a:pt x="6301" y="1922"/>
                    <a:pt x="6301" y="2028"/>
                  </a:cubicBezTo>
                  <a:lnTo>
                    <a:pt x="6301" y="2652"/>
                  </a:lnTo>
                  <a:lnTo>
                    <a:pt x="5787" y="2652"/>
                  </a:lnTo>
                  <a:lnTo>
                    <a:pt x="5189" y="1607"/>
                  </a:lnTo>
                  <a:lnTo>
                    <a:pt x="5880" y="1607"/>
                  </a:lnTo>
                  <a:lnTo>
                    <a:pt x="5880" y="1605"/>
                  </a:lnTo>
                  <a:cubicBezTo>
                    <a:pt x="5951" y="1605"/>
                    <a:pt x="6019" y="1564"/>
                    <a:pt x="6051" y="1501"/>
                  </a:cubicBezTo>
                  <a:lnTo>
                    <a:pt x="6490" y="619"/>
                  </a:lnTo>
                  <a:close/>
                  <a:moveTo>
                    <a:pt x="11790" y="3030"/>
                  </a:moveTo>
                  <a:cubicBezTo>
                    <a:pt x="11908" y="3030"/>
                    <a:pt x="12006" y="3128"/>
                    <a:pt x="12006" y="3248"/>
                  </a:cubicBezTo>
                  <a:lnTo>
                    <a:pt x="12006" y="3681"/>
                  </a:lnTo>
                  <a:cubicBezTo>
                    <a:pt x="11776" y="3719"/>
                    <a:pt x="11634" y="3821"/>
                    <a:pt x="11516" y="3904"/>
                  </a:cubicBezTo>
                  <a:cubicBezTo>
                    <a:pt x="11384" y="4000"/>
                    <a:pt x="11278" y="4073"/>
                    <a:pt x="11054" y="4073"/>
                  </a:cubicBezTo>
                  <a:cubicBezTo>
                    <a:pt x="10831" y="4073"/>
                    <a:pt x="10727" y="4000"/>
                    <a:pt x="10595" y="3904"/>
                  </a:cubicBezTo>
                  <a:cubicBezTo>
                    <a:pt x="10444" y="3798"/>
                    <a:pt x="10259" y="3666"/>
                    <a:pt x="9914" y="3666"/>
                  </a:cubicBezTo>
                  <a:cubicBezTo>
                    <a:pt x="9568" y="3666"/>
                    <a:pt x="9383" y="3798"/>
                    <a:pt x="9233" y="3904"/>
                  </a:cubicBezTo>
                  <a:cubicBezTo>
                    <a:pt x="9101" y="4000"/>
                    <a:pt x="8997" y="4073"/>
                    <a:pt x="8773" y="4073"/>
                  </a:cubicBezTo>
                  <a:cubicBezTo>
                    <a:pt x="8550" y="4073"/>
                    <a:pt x="8444" y="4000"/>
                    <a:pt x="8312" y="3904"/>
                  </a:cubicBezTo>
                  <a:cubicBezTo>
                    <a:pt x="8163" y="3798"/>
                    <a:pt x="7976" y="3666"/>
                    <a:pt x="7631" y="3666"/>
                  </a:cubicBezTo>
                  <a:cubicBezTo>
                    <a:pt x="7285" y="3666"/>
                    <a:pt x="7100" y="3798"/>
                    <a:pt x="6950" y="3904"/>
                  </a:cubicBezTo>
                  <a:cubicBezTo>
                    <a:pt x="6818" y="4000"/>
                    <a:pt x="6714" y="4073"/>
                    <a:pt x="6490" y="4073"/>
                  </a:cubicBezTo>
                  <a:cubicBezTo>
                    <a:pt x="6267" y="4073"/>
                    <a:pt x="6163" y="4000"/>
                    <a:pt x="6031" y="3904"/>
                  </a:cubicBezTo>
                  <a:cubicBezTo>
                    <a:pt x="5880" y="3798"/>
                    <a:pt x="5695" y="3666"/>
                    <a:pt x="5350" y="3666"/>
                  </a:cubicBezTo>
                  <a:cubicBezTo>
                    <a:pt x="5004" y="3666"/>
                    <a:pt x="4819" y="3798"/>
                    <a:pt x="4669" y="3904"/>
                  </a:cubicBezTo>
                  <a:cubicBezTo>
                    <a:pt x="4536" y="4000"/>
                    <a:pt x="4433" y="4073"/>
                    <a:pt x="4209" y="4073"/>
                  </a:cubicBezTo>
                  <a:cubicBezTo>
                    <a:pt x="3986" y="4073"/>
                    <a:pt x="3880" y="4000"/>
                    <a:pt x="3748" y="3904"/>
                  </a:cubicBezTo>
                  <a:cubicBezTo>
                    <a:pt x="3599" y="3798"/>
                    <a:pt x="3412" y="3666"/>
                    <a:pt x="3067" y="3666"/>
                  </a:cubicBezTo>
                  <a:cubicBezTo>
                    <a:pt x="2721" y="3666"/>
                    <a:pt x="2536" y="3798"/>
                    <a:pt x="2386" y="3904"/>
                  </a:cubicBezTo>
                  <a:cubicBezTo>
                    <a:pt x="2253" y="4000"/>
                    <a:pt x="2150" y="4073"/>
                    <a:pt x="1926" y="4073"/>
                  </a:cubicBezTo>
                  <a:cubicBezTo>
                    <a:pt x="1702" y="4073"/>
                    <a:pt x="1599" y="4000"/>
                    <a:pt x="1467" y="3904"/>
                  </a:cubicBezTo>
                  <a:cubicBezTo>
                    <a:pt x="1347" y="3821"/>
                    <a:pt x="1204" y="3719"/>
                    <a:pt x="977" y="3681"/>
                  </a:cubicBezTo>
                  <a:lnTo>
                    <a:pt x="977" y="3248"/>
                  </a:lnTo>
                  <a:cubicBezTo>
                    <a:pt x="979" y="3130"/>
                    <a:pt x="1078" y="3030"/>
                    <a:pt x="1198" y="3030"/>
                  </a:cubicBezTo>
                  <a:close/>
                  <a:moveTo>
                    <a:pt x="9916" y="4051"/>
                  </a:moveTo>
                  <a:cubicBezTo>
                    <a:pt x="10140" y="4051"/>
                    <a:pt x="10245" y="4124"/>
                    <a:pt x="10377" y="4217"/>
                  </a:cubicBezTo>
                  <a:cubicBezTo>
                    <a:pt x="10526" y="4325"/>
                    <a:pt x="10713" y="4457"/>
                    <a:pt x="11058" y="4457"/>
                  </a:cubicBezTo>
                  <a:cubicBezTo>
                    <a:pt x="11404" y="4457"/>
                    <a:pt x="11589" y="4325"/>
                    <a:pt x="11740" y="4217"/>
                  </a:cubicBezTo>
                  <a:cubicBezTo>
                    <a:pt x="11825" y="4154"/>
                    <a:pt x="11902" y="4101"/>
                    <a:pt x="12008" y="4073"/>
                  </a:cubicBezTo>
                  <a:lnTo>
                    <a:pt x="12008" y="5500"/>
                  </a:lnTo>
                  <a:lnTo>
                    <a:pt x="11587" y="5500"/>
                  </a:lnTo>
                  <a:cubicBezTo>
                    <a:pt x="11481" y="5500"/>
                    <a:pt x="11396" y="5588"/>
                    <a:pt x="11396" y="5691"/>
                  </a:cubicBezTo>
                  <a:cubicBezTo>
                    <a:pt x="11396" y="5795"/>
                    <a:pt x="11481" y="5882"/>
                    <a:pt x="11587" y="5882"/>
                  </a:cubicBezTo>
                  <a:lnTo>
                    <a:pt x="12006" y="5882"/>
                  </a:lnTo>
                  <a:lnTo>
                    <a:pt x="12006" y="6724"/>
                  </a:lnTo>
                  <a:lnTo>
                    <a:pt x="2215" y="6724"/>
                  </a:lnTo>
                  <a:cubicBezTo>
                    <a:pt x="2109" y="6724"/>
                    <a:pt x="2024" y="6809"/>
                    <a:pt x="2024" y="6913"/>
                  </a:cubicBezTo>
                  <a:cubicBezTo>
                    <a:pt x="2024" y="7019"/>
                    <a:pt x="2109" y="7104"/>
                    <a:pt x="2215" y="7104"/>
                  </a:cubicBezTo>
                  <a:lnTo>
                    <a:pt x="12006" y="7104"/>
                  </a:lnTo>
                  <a:lnTo>
                    <a:pt x="12006" y="7539"/>
                  </a:lnTo>
                  <a:lnTo>
                    <a:pt x="979" y="7539"/>
                  </a:lnTo>
                  <a:lnTo>
                    <a:pt x="979" y="7104"/>
                  </a:lnTo>
                  <a:lnTo>
                    <a:pt x="1398" y="7104"/>
                  </a:lnTo>
                  <a:cubicBezTo>
                    <a:pt x="1503" y="7104"/>
                    <a:pt x="1589" y="7019"/>
                    <a:pt x="1589" y="6913"/>
                  </a:cubicBezTo>
                  <a:cubicBezTo>
                    <a:pt x="1589" y="6809"/>
                    <a:pt x="1503" y="6724"/>
                    <a:pt x="1398" y="6724"/>
                  </a:cubicBezTo>
                  <a:lnTo>
                    <a:pt x="979" y="6724"/>
                  </a:lnTo>
                  <a:lnTo>
                    <a:pt x="979" y="5882"/>
                  </a:lnTo>
                  <a:lnTo>
                    <a:pt x="10770" y="5882"/>
                  </a:lnTo>
                  <a:cubicBezTo>
                    <a:pt x="10875" y="5882"/>
                    <a:pt x="10961" y="5795"/>
                    <a:pt x="10961" y="5691"/>
                  </a:cubicBezTo>
                  <a:cubicBezTo>
                    <a:pt x="10961" y="5588"/>
                    <a:pt x="10875" y="5500"/>
                    <a:pt x="10770" y="5500"/>
                  </a:cubicBezTo>
                  <a:lnTo>
                    <a:pt x="979" y="5500"/>
                  </a:lnTo>
                  <a:lnTo>
                    <a:pt x="979" y="4073"/>
                  </a:lnTo>
                  <a:cubicBezTo>
                    <a:pt x="1086" y="4101"/>
                    <a:pt x="1160" y="4154"/>
                    <a:pt x="1249" y="4217"/>
                  </a:cubicBezTo>
                  <a:cubicBezTo>
                    <a:pt x="1398" y="4325"/>
                    <a:pt x="1585" y="4457"/>
                    <a:pt x="1930" y="4457"/>
                  </a:cubicBezTo>
                  <a:cubicBezTo>
                    <a:pt x="2276" y="4457"/>
                    <a:pt x="2461" y="4325"/>
                    <a:pt x="2611" y="4217"/>
                  </a:cubicBezTo>
                  <a:cubicBezTo>
                    <a:pt x="2743" y="4124"/>
                    <a:pt x="2847" y="4051"/>
                    <a:pt x="3071" y="4051"/>
                  </a:cubicBezTo>
                  <a:cubicBezTo>
                    <a:pt x="3294" y="4051"/>
                    <a:pt x="3398" y="4124"/>
                    <a:pt x="3530" y="4217"/>
                  </a:cubicBezTo>
                  <a:cubicBezTo>
                    <a:pt x="3681" y="4325"/>
                    <a:pt x="3866" y="4457"/>
                    <a:pt x="4211" y="4457"/>
                  </a:cubicBezTo>
                  <a:cubicBezTo>
                    <a:pt x="4557" y="4457"/>
                    <a:pt x="4742" y="4325"/>
                    <a:pt x="4892" y="4217"/>
                  </a:cubicBezTo>
                  <a:cubicBezTo>
                    <a:pt x="5024" y="4124"/>
                    <a:pt x="5128" y="4051"/>
                    <a:pt x="5352" y="4051"/>
                  </a:cubicBezTo>
                  <a:cubicBezTo>
                    <a:pt x="5575" y="4051"/>
                    <a:pt x="5681" y="4124"/>
                    <a:pt x="5813" y="4217"/>
                  </a:cubicBezTo>
                  <a:cubicBezTo>
                    <a:pt x="5962" y="4325"/>
                    <a:pt x="6149" y="4457"/>
                    <a:pt x="6494" y="4457"/>
                  </a:cubicBezTo>
                  <a:cubicBezTo>
                    <a:pt x="6840" y="4457"/>
                    <a:pt x="7025" y="4325"/>
                    <a:pt x="7175" y="4217"/>
                  </a:cubicBezTo>
                  <a:cubicBezTo>
                    <a:pt x="7308" y="4124"/>
                    <a:pt x="7411" y="4051"/>
                    <a:pt x="7635" y="4051"/>
                  </a:cubicBezTo>
                  <a:cubicBezTo>
                    <a:pt x="7858" y="4051"/>
                    <a:pt x="7962" y="4124"/>
                    <a:pt x="8094" y="4217"/>
                  </a:cubicBezTo>
                  <a:cubicBezTo>
                    <a:pt x="8245" y="4325"/>
                    <a:pt x="8430" y="4457"/>
                    <a:pt x="8775" y="4457"/>
                  </a:cubicBezTo>
                  <a:cubicBezTo>
                    <a:pt x="9121" y="4457"/>
                    <a:pt x="9306" y="4325"/>
                    <a:pt x="9456" y="4217"/>
                  </a:cubicBezTo>
                  <a:cubicBezTo>
                    <a:pt x="9589" y="4124"/>
                    <a:pt x="9692" y="4051"/>
                    <a:pt x="9916" y="4051"/>
                  </a:cubicBezTo>
                  <a:close/>
                  <a:moveTo>
                    <a:pt x="6500" y="1"/>
                  </a:moveTo>
                  <a:cubicBezTo>
                    <a:pt x="6429" y="1"/>
                    <a:pt x="6364" y="41"/>
                    <a:pt x="6332" y="107"/>
                  </a:cubicBezTo>
                  <a:lnTo>
                    <a:pt x="5773" y="1225"/>
                  </a:lnTo>
                  <a:lnTo>
                    <a:pt x="4872" y="1225"/>
                  </a:lnTo>
                  <a:cubicBezTo>
                    <a:pt x="4803" y="1225"/>
                    <a:pt x="4742" y="1259"/>
                    <a:pt x="4707" y="1318"/>
                  </a:cubicBezTo>
                  <a:cubicBezTo>
                    <a:pt x="4675" y="1377"/>
                    <a:pt x="4671" y="1450"/>
                    <a:pt x="4707" y="1509"/>
                  </a:cubicBezTo>
                  <a:lnTo>
                    <a:pt x="5209" y="2388"/>
                  </a:lnTo>
                  <a:lnTo>
                    <a:pt x="4553" y="2056"/>
                  </a:lnTo>
                  <a:cubicBezTo>
                    <a:pt x="4525" y="2043"/>
                    <a:pt x="4495" y="2036"/>
                    <a:pt x="4466" y="2036"/>
                  </a:cubicBezTo>
                  <a:cubicBezTo>
                    <a:pt x="4396" y="2036"/>
                    <a:pt x="4329" y="2074"/>
                    <a:pt x="4295" y="2144"/>
                  </a:cubicBezTo>
                  <a:cubicBezTo>
                    <a:pt x="4248" y="2237"/>
                    <a:pt x="4284" y="2351"/>
                    <a:pt x="4382" y="2400"/>
                  </a:cubicBezTo>
                  <a:lnTo>
                    <a:pt x="4882" y="2650"/>
                  </a:lnTo>
                  <a:lnTo>
                    <a:pt x="3599" y="2650"/>
                  </a:lnTo>
                  <a:cubicBezTo>
                    <a:pt x="3624" y="2583"/>
                    <a:pt x="3640" y="2510"/>
                    <a:pt x="3640" y="2434"/>
                  </a:cubicBezTo>
                  <a:cubicBezTo>
                    <a:pt x="3640" y="2103"/>
                    <a:pt x="3370" y="1837"/>
                    <a:pt x="3042" y="1837"/>
                  </a:cubicBezTo>
                  <a:cubicBezTo>
                    <a:pt x="2715" y="1837"/>
                    <a:pt x="2445" y="2105"/>
                    <a:pt x="2445" y="2434"/>
                  </a:cubicBezTo>
                  <a:cubicBezTo>
                    <a:pt x="2445" y="2510"/>
                    <a:pt x="2461" y="2583"/>
                    <a:pt x="2485" y="2650"/>
                  </a:cubicBezTo>
                  <a:lnTo>
                    <a:pt x="1210" y="2650"/>
                  </a:lnTo>
                  <a:cubicBezTo>
                    <a:pt x="879" y="2650"/>
                    <a:pt x="613" y="2918"/>
                    <a:pt x="613" y="3248"/>
                  </a:cubicBezTo>
                  <a:lnTo>
                    <a:pt x="613" y="7539"/>
                  </a:lnTo>
                  <a:lnTo>
                    <a:pt x="192" y="7539"/>
                  </a:lnTo>
                  <a:cubicBezTo>
                    <a:pt x="86" y="7539"/>
                    <a:pt x="1" y="7625"/>
                    <a:pt x="1" y="7730"/>
                  </a:cubicBezTo>
                  <a:cubicBezTo>
                    <a:pt x="1" y="7834"/>
                    <a:pt x="86" y="7919"/>
                    <a:pt x="192" y="7919"/>
                  </a:cubicBezTo>
                  <a:lnTo>
                    <a:pt x="12821" y="7919"/>
                  </a:lnTo>
                  <a:cubicBezTo>
                    <a:pt x="12925" y="7919"/>
                    <a:pt x="13012" y="7834"/>
                    <a:pt x="13012" y="7730"/>
                  </a:cubicBezTo>
                  <a:cubicBezTo>
                    <a:pt x="13000" y="7625"/>
                    <a:pt x="12913" y="7539"/>
                    <a:pt x="12809" y="7539"/>
                  </a:cubicBezTo>
                  <a:lnTo>
                    <a:pt x="12390" y="7539"/>
                  </a:lnTo>
                  <a:lnTo>
                    <a:pt x="12390" y="3248"/>
                  </a:lnTo>
                  <a:cubicBezTo>
                    <a:pt x="12390" y="2916"/>
                    <a:pt x="12120" y="2650"/>
                    <a:pt x="11792" y="2650"/>
                  </a:cubicBezTo>
                  <a:lnTo>
                    <a:pt x="10516" y="2650"/>
                  </a:lnTo>
                  <a:cubicBezTo>
                    <a:pt x="10542" y="2583"/>
                    <a:pt x="10556" y="2510"/>
                    <a:pt x="10556" y="2434"/>
                  </a:cubicBezTo>
                  <a:cubicBezTo>
                    <a:pt x="10556" y="2103"/>
                    <a:pt x="10288" y="1837"/>
                    <a:pt x="9961" y="1837"/>
                  </a:cubicBezTo>
                  <a:cubicBezTo>
                    <a:pt x="9629" y="1837"/>
                    <a:pt x="9363" y="2105"/>
                    <a:pt x="9363" y="2434"/>
                  </a:cubicBezTo>
                  <a:cubicBezTo>
                    <a:pt x="9363" y="2510"/>
                    <a:pt x="9377" y="2583"/>
                    <a:pt x="9404" y="2650"/>
                  </a:cubicBezTo>
                  <a:lnTo>
                    <a:pt x="8121" y="2650"/>
                  </a:lnTo>
                  <a:lnTo>
                    <a:pt x="8621" y="2400"/>
                  </a:lnTo>
                  <a:cubicBezTo>
                    <a:pt x="8714" y="2351"/>
                    <a:pt x="8753" y="2237"/>
                    <a:pt x="8706" y="2144"/>
                  </a:cubicBezTo>
                  <a:cubicBezTo>
                    <a:pt x="8673" y="2076"/>
                    <a:pt x="8603" y="2038"/>
                    <a:pt x="8532" y="2038"/>
                  </a:cubicBezTo>
                  <a:cubicBezTo>
                    <a:pt x="8505" y="2038"/>
                    <a:pt x="8476" y="2044"/>
                    <a:pt x="8450" y="2056"/>
                  </a:cubicBezTo>
                  <a:lnTo>
                    <a:pt x="7791" y="2388"/>
                  </a:lnTo>
                  <a:lnTo>
                    <a:pt x="8296" y="1509"/>
                  </a:lnTo>
                  <a:cubicBezTo>
                    <a:pt x="8328" y="1450"/>
                    <a:pt x="8328" y="1377"/>
                    <a:pt x="8296" y="1318"/>
                  </a:cubicBezTo>
                  <a:cubicBezTo>
                    <a:pt x="8263" y="1259"/>
                    <a:pt x="8198" y="1225"/>
                    <a:pt x="8131" y="1225"/>
                  </a:cubicBezTo>
                  <a:lnTo>
                    <a:pt x="7230" y="1225"/>
                  </a:lnTo>
                  <a:lnTo>
                    <a:pt x="6671" y="107"/>
                  </a:lnTo>
                  <a:cubicBezTo>
                    <a:pt x="6639" y="41"/>
                    <a:pt x="6572" y="1"/>
                    <a:pt x="6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49"/>
          <p:cNvGrpSpPr/>
          <p:nvPr/>
        </p:nvGrpSpPr>
        <p:grpSpPr>
          <a:xfrm>
            <a:off x="5567292" y="3530712"/>
            <a:ext cx="705991" cy="705991"/>
            <a:chOff x="5567292" y="3530712"/>
            <a:chExt cx="705991" cy="705991"/>
          </a:xfrm>
        </p:grpSpPr>
        <p:sp>
          <p:nvSpPr>
            <p:cNvPr id="5181" name="Google Shape;5181;p49"/>
            <p:cNvSpPr/>
            <p:nvPr/>
          </p:nvSpPr>
          <p:spPr>
            <a:xfrm>
              <a:off x="5567292" y="3530712"/>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9"/>
            <p:cNvSpPr/>
            <p:nvPr/>
          </p:nvSpPr>
          <p:spPr>
            <a:xfrm>
              <a:off x="5746130" y="3699023"/>
              <a:ext cx="348329" cy="369371"/>
            </a:xfrm>
            <a:custGeom>
              <a:avLst/>
              <a:gdLst/>
              <a:ahLst/>
              <a:cxnLst/>
              <a:rect l="l" t="t" r="r" b="b"/>
              <a:pathLst>
                <a:path w="12250" h="12990" extrusionOk="0">
                  <a:moveTo>
                    <a:pt x="6540" y="381"/>
                  </a:moveTo>
                  <a:cubicBezTo>
                    <a:pt x="8701" y="381"/>
                    <a:pt x="10602" y="1227"/>
                    <a:pt x="11432" y="2461"/>
                  </a:cubicBezTo>
                  <a:cubicBezTo>
                    <a:pt x="11430" y="2461"/>
                    <a:pt x="11428" y="2465"/>
                    <a:pt x="11428" y="2465"/>
                  </a:cubicBezTo>
                  <a:cubicBezTo>
                    <a:pt x="11259" y="2560"/>
                    <a:pt x="11115" y="2642"/>
                    <a:pt x="10810" y="2642"/>
                  </a:cubicBezTo>
                  <a:cubicBezTo>
                    <a:pt x="10657" y="2642"/>
                    <a:pt x="10535" y="2621"/>
                    <a:pt x="10421" y="2579"/>
                  </a:cubicBezTo>
                  <a:cubicBezTo>
                    <a:pt x="10399" y="2570"/>
                    <a:pt x="10375" y="2566"/>
                    <a:pt x="10353" y="2566"/>
                  </a:cubicBezTo>
                  <a:cubicBezTo>
                    <a:pt x="10275" y="2566"/>
                    <a:pt x="10204" y="2613"/>
                    <a:pt x="10175" y="2688"/>
                  </a:cubicBezTo>
                  <a:cubicBezTo>
                    <a:pt x="10137" y="2786"/>
                    <a:pt x="10188" y="2896"/>
                    <a:pt x="10283" y="2934"/>
                  </a:cubicBezTo>
                  <a:cubicBezTo>
                    <a:pt x="10442" y="2995"/>
                    <a:pt x="10608" y="3024"/>
                    <a:pt x="10808" y="3024"/>
                  </a:cubicBezTo>
                  <a:cubicBezTo>
                    <a:pt x="11214" y="3024"/>
                    <a:pt x="11428" y="2900"/>
                    <a:pt x="11613" y="2794"/>
                  </a:cubicBezTo>
                  <a:cubicBezTo>
                    <a:pt x="11615" y="2792"/>
                    <a:pt x="11619" y="2792"/>
                    <a:pt x="11623" y="2790"/>
                  </a:cubicBezTo>
                  <a:cubicBezTo>
                    <a:pt x="11723" y="2987"/>
                    <a:pt x="11794" y="3197"/>
                    <a:pt x="11834" y="3410"/>
                  </a:cubicBezTo>
                  <a:cubicBezTo>
                    <a:pt x="11857" y="3483"/>
                    <a:pt x="11822" y="3538"/>
                    <a:pt x="11798" y="3565"/>
                  </a:cubicBezTo>
                  <a:cubicBezTo>
                    <a:pt x="11751" y="3624"/>
                    <a:pt x="11672" y="3658"/>
                    <a:pt x="11590" y="3658"/>
                  </a:cubicBezTo>
                  <a:lnTo>
                    <a:pt x="1498" y="3658"/>
                  </a:lnTo>
                  <a:cubicBezTo>
                    <a:pt x="1417" y="3658"/>
                    <a:pt x="1338" y="3621"/>
                    <a:pt x="1291" y="3565"/>
                  </a:cubicBezTo>
                  <a:cubicBezTo>
                    <a:pt x="1267" y="3536"/>
                    <a:pt x="1234" y="3481"/>
                    <a:pt x="1246" y="3406"/>
                  </a:cubicBezTo>
                  <a:cubicBezTo>
                    <a:pt x="1291" y="3193"/>
                    <a:pt x="1362" y="2987"/>
                    <a:pt x="1458" y="2790"/>
                  </a:cubicBezTo>
                  <a:cubicBezTo>
                    <a:pt x="1460" y="2792"/>
                    <a:pt x="1464" y="2792"/>
                    <a:pt x="1466" y="2794"/>
                  </a:cubicBezTo>
                  <a:cubicBezTo>
                    <a:pt x="1653" y="2900"/>
                    <a:pt x="1864" y="3024"/>
                    <a:pt x="2271" y="3024"/>
                  </a:cubicBezTo>
                  <a:cubicBezTo>
                    <a:pt x="2678" y="3024"/>
                    <a:pt x="2889" y="2900"/>
                    <a:pt x="3076" y="2794"/>
                  </a:cubicBezTo>
                  <a:cubicBezTo>
                    <a:pt x="3245" y="2696"/>
                    <a:pt x="3389" y="2617"/>
                    <a:pt x="3694" y="2617"/>
                  </a:cubicBezTo>
                  <a:cubicBezTo>
                    <a:pt x="3999" y="2617"/>
                    <a:pt x="4143" y="2696"/>
                    <a:pt x="4312" y="2794"/>
                  </a:cubicBezTo>
                  <a:cubicBezTo>
                    <a:pt x="4499" y="2900"/>
                    <a:pt x="4711" y="3024"/>
                    <a:pt x="5117" y="3024"/>
                  </a:cubicBezTo>
                  <a:cubicBezTo>
                    <a:pt x="5524" y="3024"/>
                    <a:pt x="5735" y="2900"/>
                    <a:pt x="5922" y="2794"/>
                  </a:cubicBezTo>
                  <a:cubicBezTo>
                    <a:pt x="6091" y="2696"/>
                    <a:pt x="6235" y="2617"/>
                    <a:pt x="6540" y="2617"/>
                  </a:cubicBezTo>
                  <a:cubicBezTo>
                    <a:pt x="6845" y="2617"/>
                    <a:pt x="6990" y="2696"/>
                    <a:pt x="7158" y="2794"/>
                  </a:cubicBezTo>
                  <a:cubicBezTo>
                    <a:pt x="7345" y="2900"/>
                    <a:pt x="7557" y="3024"/>
                    <a:pt x="7963" y="3024"/>
                  </a:cubicBezTo>
                  <a:cubicBezTo>
                    <a:pt x="8370" y="3024"/>
                    <a:pt x="8582" y="2900"/>
                    <a:pt x="8769" y="2794"/>
                  </a:cubicBezTo>
                  <a:cubicBezTo>
                    <a:pt x="8937" y="2696"/>
                    <a:pt x="9082" y="2617"/>
                    <a:pt x="9387" y="2617"/>
                  </a:cubicBezTo>
                  <a:cubicBezTo>
                    <a:pt x="9458" y="2617"/>
                    <a:pt x="9521" y="2621"/>
                    <a:pt x="9582" y="2629"/>
                  </a:cubicBezTo>
                  <a:cubicBezTo>
                    <a:pt x="9591" y="2631"/>
                    <a:pt x="9600" y="2631"/>
                    <a:pt x="9609" y="2631"/>
                  </a:cubicBezTo>
                  <a:cubicBezTo>
                    <a:pt x="9703" y="2631"/>
                    <a:pt x="9784" y="2564"/>
                    <a:pt x="9799" y="2469"/>
                  </a:cubicBezTo>
                  <a:cubicBezTo>
                    <a:pt x="9814" y="2365"/>
                    <a:pt x="9742" y="2268"/>
                    <a:pt x="9639" y="2253"/>
                  </a:cubicBezTo>
                  <a:cubicBezTo>
                    <a:pt x="9559" y="2239"/>
                    <a:pt x="9478" y="2235"/>
                    <a:pt x="9387" y="2235"/>
                  </a:cubicBezTo>
                  <a:cubicBezTo>
                    <a:pt x="8980" y="2235"/>
                    <a:pt x="8769" y="2357"/>
                    <a:pt x="8582" y="2465"/>
                  </a:cubicBezTo>
                  <a:cubicBezTo>
                    <a:pt x="8413" y="2560"/>
                    <a:pt x="8268" y="2642"/>
                    <a:pt x="7963" y="2642"/>
                  </a:cubicBezTo>
                  <a:cubicBezTo>
                    <a:pt x="7659" y="2642"/>
                    <a:pt x="7514" y="2560"/>
                    <a:pt x="7345" y="2465"/>
                  </a:cubicBezTo>
                  <a:cubicBezTo>
                    <a:pt x="7158" y="2357"/>
                    <a:pt x="6947" y="2235"/>
                    <a:pt x="6540" y="2235"/>
                  </a:cubicBezTo>
                  <a:cubicBezTo>
                    <a:pt x="6134" y="2235"/>
                    <a:pt x="5922" y="2357"/>
                    <a:pt x="5735" y="2465"/>
                  </a:cubicBezTo>
                  <a:cubicBezTo>
                    <a:pt x="5567" y="2560"/>
                    <a:pt x="5422" y="2642"/>
                    <a:pt x="5117" y="2642"/>
                  </a:cubicBezTo>
                  <a:cubicBezTo>
                    <a:pt x="4812" y="2642"/>
                    <a:pt x="4668" y="2560"/>
                    <a:pt x="4499" y="2465"/>
                  </a:cubicBezTo>
                  <a:cubicBezTo>
                    <a:pt x="4312" y="2357"/>
                    <a:pt x="4101" y="2235"/>
                    <a:pt x="3694" y="2235"/>
                  </a:cubicBezTo>
                  <a:cubicBezTo>
                    <a:pt x="3288" y="2235"/>
                    <a:pt x="3076" y="2357"/>
                    <a:pt x="2889" y="2465"/>
                  </a:cubicBezTo>
                  <a:cubicBezTo>
                    <a:pt x="2720" y="2560"/>
                    <a:pt x="2576" y="2642"/>
                    <a:pt x="2271" y="2642"/>
                  </a:cubicBezTo>
                  <a:cubicBezTo>
                    <a:pt x="1966" y="2642"/>
                    <a:pt x="1822" y="2560"/>
                    <a:pt x="1653" y="2465"/>
                  </a:cubicBezTo>
                  <a:cubicBezTo>
                    <a:pt x="1651" y="2465"/>
                    <a:pt x="1651" y="2461"/>
                    <a:pt x="1649" y="2461"/>
                  </a:cubicBezTo>
                  <a:cubicBezTo>
                    <a:pt x="2480" y="1227"/>
                    <a:pt x="4381" y="381"/>
                    <a:pt x="6540" y="381"/>
                  </a:cubicBezTo>
                  <a:close/>
                  <a:moveTo>
                    <a:pt x="4332" y="5234"/>
                  </a:moveTo>
                  <a:cubicBezTo>
                    <a:pt x="5009" y="5234"/>
                    <a:pt x="5614" y="5400"/>
                    <a:pt x="6040" y="5709"/>
                  </a:cubicBezTo>
                  <a:cubicBezTo>
                    <a:pt x="5981" y="5768"/>
                    <a:pt x="5920" y="5813"/>
                    <a:pt x="5796" y="5852"/>
                  </a:cubicBezTo>
                  <a:cubicBezTo>
                    <a:pt x="5721" y="5875"/>
                    <a:pt x="5664" y="5884"/>
                    <a:pt x="5612" y="5884"/>
                  </a:cubicBezTo>
                  <a:cubicBezTo>
                    <a:pt x="5553" y="5884"/>
                    <a:pt x="5501" y="5873"/>
                    <a:pt x="5440" y="5860"/>
                  </a:cubicBezTo>
                  <a:cubicBezTo>
                    <a:pt x="5369" y="5844"/>
                    <a:pt x="5288" y="5826"/>
                    <a:pt x="5187" y="5826"/>
                  </a:cubicBezTo>
                  <a:cubicBezTo>
                    <a:pt x="5103" y="5826"/>
                    <a:pt x="5005" y="5839"/>
                    <a:pt x="4887" y="5876"/>
                  </a:cubicBezTo>
                  <a:cubicBezTo>
                    <a:pt x="4631" y="5957"/>
                    <a:pt x="4520" y="6079"/>
                    <a:pt x="4428" y="6179"/>
                  </a:cubicBezTo>
                  <a:cubicBezTo>
                    <a:pt x="4349" y="6266"/>
                    <a:pt x="4292" y="6327"/>
                    <a:pt x="4133" y="6378"/>
                  </a:cubicBezTo>
                  <a:cubicBezTo>
                    <a:pt x="4059" y="6402"/>
                    <a:pt x="4002" y="6410"/>
                    <a:pt x="3950" y="6410"/>
                  </a:cubicBezTo>
                  <a:cubicBezTo>
                    <a:pt x="3891" y="6410"/>
                    <a:pt x="3839" y="6399"/>
                    <a:pt x="3777" y="6384"/>
                  </a:cubicBezTo>
                  <a:cubicBezTo>
                    <a:pt x="3706" y="6370"/>
                    <a:pt x="3626" y="6353"/>
                    <a:pt x="3527" y="6353"/>
                  </a:cubicBezTo>
                  <a:cubicBezTo>
                    <a:pt x="3442" y="6353"/>
                    <a:pt x="3344" y="6365"/>
                    <a:pt x="3227" y="6403"/>
                  </a:cubicBezTo>
                  <a:cubicBezTo>
                    <a:pt x="2970" y="6484"/>
                    <a:pt x="2859" y="6606"/>
                    <a:pt x="2767" y="6706"/>
                  </a:cubicBezTo>
                  <a:cubicBezTo>
                    <a:pt x="2688" y="6791"/>
                    <a:pt x="2629" y="6852"/>
                    <a:pt x="2472" y="6903"/>
                  </a:cubicBezTo>
                  <a:cubicBezTo>
                    <a:pt x="2396" y="6927"/>
                    <a:pt x="2338" y="6936"/>
                    <a:pt x="2285" y="6936"/>
                  </a:cubicBezTo>
                  <a:cubicBezTo>
                    <a:pt x="2227" y="6936"/>
                    <a:pt x="2176" y="6925"/>
                    <a:pt x="2116" y="6911"/>
                  </a:cubicBezTo>
                  <a:cubicBezTo>
                    <a:pt x="2046" y="6896"/>
                    <a:pt x="1966" y="6879"/>
                    <a:pt x="1868" y="6879"/>
                  </a:cubicBezTo>
                  <a:cubicBezTo>
                    <a:pt x="1783" y="6879"/>
                    <a:pt x="1683" y="6891"/>
                    <a:pt x="1563" y="6929"/>
                  </a:cubicBezTo>
                  <a:cubicBezTo>
                    <a:pt x="1498" y="6950"/>
                    <a:pt x="1437" y="6974"/>
                    <a:pt x="1385" y="7002"/>
                  </a:cubicBezTo>
                  <a:cubicBezTo>
                    <a:pt x="1289" y="7051"/>
                    <a:pt x="1254" y="7167"/>
                    <a:pt x="1305" y="7259"/>
                  </a:cubicBezTo>
                  <a:cubicBezTo>
                    <a:pt x="1338" y="7324"/>
                    <a:pt x="1405" y="7360"/>
                    <a:pt x="1472" y="7360"/>
                  </a:cubicBezTo>
                  <a:cubicBezTo>
                    <a:pt x="1503" y="7360"/>
                    <a:pt x="1533" y="7354"/>
                    <a:pt x="1561" y="7338"/>
                  </a:cubicBezTo>
                  <a:cubicBezTo>
                    <a:pt x="1594" y="7320"/>
                    <a:pt x="1635" y="7305"/>
                    <a:pt x="1679" y="7289"/>
                  </a:cubicBezTo>
                  <a:cubicBezTo>
                    <a:pt x="1753" y="7266"/>
                    <a:pt x="1809" y="7257"/>
                    <a:pt x="1861" y="7257"/>
                  </a:cubicBezTo>
                  <a:cubicBezTo>
                    <a:pt x="1920" y="7257"/>
                    <a:pt x="1973" y="7269"/>
                    <a:pt x="2035" y="7283"/>
                  </a:cubicBezTo>
                  <a:cubicBezTo>
                    <a:pt x="2107" y="7297"/>
                    <a:pt x="2187" y="7314"/>
                    <a:pt x="2286" y="7314"/>
                  </a:cubicBezTo>
                  <a:cubicBezTo>
                    <a:pt x="2370" y="7314"/>
                    <a:pt x="2468" y="7302"/>
                    <a:pt x="2586" y="7265"/>
                  </a:cubicBezTo>
                  <a:cubicBezTo>
                    <a:pt x="2842" y="7183"/>
                    <a:pt x="2954" y="7061"/>
                    <a:pt x="3046" y="6962"/>
                  </a:cubicBezTo>
                  <a:cubicBezTo>
                    <a:pt x="3125" y="6876"/>
                    <a:pt x="3184" y="6815"/>
                    <a:pt x="3340" y="6765"/>
                  </a:cubicBezTo>
                  <a:cubicBezTo>
                    <a:pt x="3417" y="6740"/>
                    <a:pt x="3475" y="6731"/>
                    <a:pt x="3527" y="6731"/>
                  </a:cubicBezTo>
                  <a:cubicBezTo>
                    <a:pt x="3585" y="6731"/>
                    <a:pt x="3636" y="6743"/>
                    <a:pt x="3696" y="6756"/>
                  </a:cubicBezTo>
                  <a:cubicBezTo>
                    <a:pt x="3767" y="6772"/>
                    <a:pt x="3846" y="6789"/>
                    <a:pt x="3944" y="6789"/>
                  </a:cubicBezTo>
                  <a:cubicBezTo>
                    <a:pt x="4029" y="6789"/>
                    <a:pt x="4128" y="6776"/>
                    <a:pt x="4247" y="6738"/>
                  </a:cubicBezTo>
                  <a:cubicBezTo>
                    <a:pt x="4505" y="6657"/>
                    <a:pt x="4617" y="6535"/>
                    <a:pt x="4709" y="6435"/>
                  </a:cubicBezTo>
                  <a:cubicBezTo>
                    <a:pt x="4786" y="6350"/>
                    <a:pt x="4845" y="6289"/>
                    <a:pt x="5003" y="6238"/>
                  </a:cubicBezTo>
                  <a:cubicBezTo>
                    <a:pt x="5079" y="6214"/>
                    <a:pt x="5136" y="6205"/>
                    <a:pt x="5189" y="6205"/>
                  </a:cubicBezTo>
                  <a:cubicBezTo>
                    <a:pt x="5247" y="6205"/>
                    <a:pt x="5298" y="6216"/>
                    <a:pt x="5359" y="6230"/>
                  </a:cubicBezTo>
                  <a:cubicBezTo>
                    <a:pt x="5430" y="6245"/>
                    <a:pt x="5509" y="6262"/>
                    <a:pt x="5607" y="6262"/>
                  </a:cubicBezTo>
                  <a:cubicBezTo>
                    <a:pt x="5692" y="6262"/>
                    <a:pt x="5791" y="6249"/>
                    <a:pt x="5910" y="6212"/>
                  </a:cubicBezTo>
                  <a:cubicBezTo>
                    <a:pt x="6122" y="6146"/>
                    <a:pt x="6235" y="6049"/>
                    <a:pt x="6321" y="5964"/>
                  </a:cubicBezTo>
                  <a:cubicBezTo>
                    <a:pt x="6388" y="6041"/>
                    <a:pt x="6447" y="6124"/>
                    <a:pt x="6498" y="6212"/>
                  </a:cubicBezTo>
                  <a:cubicBezTo>
                    <a:pt x="6500" y="6218"/>
                    <a:pt x="6508" y="6228"/>
                    <a:pt x="6498" y="6250"/>
                  </a:cubicBezTo>
                  <a:cubicBezTo>
                    <a:pt x="6487" y="6273"/>
                    <a:pt x="6467" y="6291"/>
                    <a:pt x="6439" y="6301"/>
                  </a:cubicBezTo>
                  <a:lnTo>
                    <a:pt x="539" y="8169"/>
                  </a:lnTo>
                  <a:cubicBezTo>
                    <a:pt x="529" y="8172"/>
                    <a:pt x="519" y="8174"/>
                    <a:pt x="509" y="8174"/>
                  </a:cubicBezTo>
                  <a:cubicBezTo>
                    <a:pt x="491" y="8174"/>
                    <a:pt x="475" y="8169"/>
                    <a:pt x="462" y="8161"/>
                  </a:cubicBezTo>
                  <a:cubicBezTo>
                    <a:pt x="443" y="8149"/>
                    <a:pt x="441" y="8135"/>
                    <a:pt x="441" y="8131"/>
                  </a:cubicBezTo>
                  <a:cubicBezTo>
                    <a:pt x="431" y="8029"/>
                    <a:pt x="431" y="7927"/>
                    <a:pt x="441" y="7826"/>
                  </a:cubicBezTo>
                  <a:cubicBezTo>
                    <a:pt x="494" y="7836"/>
                    <a:pt x="553" y="7844"/>
                    <a:pt x="620" y="7844"/>
                  </a:cubicBezTo>
                  <a:cubicBezTo>
                    <a:pt x="685" y="7844"/>
                    <a:pt x="758" y="7836"/>
                    <a:pt x="846" y="7816"/>
                  </a:cubicBezTo>
                  <a:cubicBezTo>
                    <a:pt x="947" y="7789"/>
                    <a:pt x="1011" y="7685"/>
                    <a:pt x="984" y="7584"/>
                  </a:cubicBezTo>
                  <a:cubicBezTo>
                    <a:pt x="963" y="7498"/>
                    <a:pt x="886" y="7440"/>
                    <a:pt x="801" y="7440"/>
                  </a:cubicBezTo>
                  <a:cubicBezTo>
                    <a:pt x="786" y="7440"/>
                    <a:pt x="770" y="7442"/>
                    <a:pt x="754" y="7446"/>
                  </a:cubicBezTo>
                  <a:cubicBezTo>
                    <a:pt x="704" y="7457"/>
                    <a:pt x="662" y="7462"/>
                    <a:pt x="623" y="7462"/>
                  </a:cubicBezTo>
                  <a:cubicBezTo>
                    <a:pt x="589" y="7462"/>
                    <a:pt x="557" y="7458"/>
                    <a:pt x="525" y="7452"/>
                  </a:cubicBezTo>
                  <a:cubicBezTo>
                    <a:pt x="807" y="6628"/>
                    <a:pt x="1724" y="5840"/>
                    <a:pt x="2926" y="5457"/>
                  </a:cubicBezTo>
                  <a:cubicBezTo>
                    <a:pt x="3405" y="5306"/>
                    <a:pt x="3884" y="5234"/>
                    <a:pt x="4332" y="5234"/>
                  </a:cubicBezTo>
                  <a:close/>
                  <a:moveTo>
                    <a:pt x="5530" y="6990"/>
                  </a:moveTo>
                  <a:lnTo>
                    <a:pt x="5300" y="10347"/>
                  </a:lnTo>
                  <a:lnTo>
                    <a:pt x="4152" y="7425"/>
                  </a:lnTo>
                  <a:lnTo>
                    <a:pt x="5530" y="6990"/>
                  </a:lnTo>
                  <a:close/>
                  <a:moveTo>
                    <a:pt x="3788" y="7539"/>
                  </a:moveTo>
                  <a:lnTo>
                    <a:pt x="5666" y="12309"/>
                  </a:lnTo>
                  <a:cubicBezTo>
                    <a:pt x="5693" y="12378"/>
                    <a:pt x="5684" y="12449"/>
                    <a:pt x="5644" y="12510"/>
                  </a:cubicBezTo>
                  <a:cubicBezTo>
                    <a:pt x="5603" y="12571"/>
                    <a:pt x="5536" y="12603"/>
                    <a:pt x="5463" y="12603"/>
                  </a:cubicBezTo>
                  <a:lnTo>
                    <a:pt x="4944" y="12603"/>
                  </a:lnTo>
                  <a:cubicBezTo>
                    <a:pt x="4751" y="12603"/>
                    <a:pt x="4585" y="12471"/>
                    <a:pt x="4538" y="12284"/>
                  </a:cubicBezTo>
                  <a:lnTo>
                    <a:pt x="3416" y="7659"/>
                  </a:lnTo>
                  <a:lnTo>
                    <a:pt x="3788" y="7539"/>
                  </a:lnTo>
                  <a:close/>
                  <a:moveTo>
                    <a:pt x="6979" y="4036"/>
                  </a:moveTo>
                  <a:lnTo>
                    <a:pt x="7532" y="12156"/>
                  </a:lnTo>
                  <a:cubicBezTo>
                    <a:pt x="7539" y="12274"/>
                    <a:pt x="7498" y="12386"/>
                    <a:pt x="7421" y="12471"/>
                  </a:cubicBezTo>
                  <a:cubicBezTo>
                    <a:pt x="7339" y="12559"/>
                    <a:pt x="7232" y="12603"/>
                    <a:pt x="7112" y="12603"/>
                  </a:cubicBezTo>
                  <a:lnTo>
                    <a:pt x="6020" y="12603"/>
                  </a:lnTo>
                  <a:cubicBezTo>
                    <a:pt x="6073" y="12463"/>
                    <a:pt x="6075" y="12309"/>
                    <a:pt x="6020" y="12168"/>
                  </a:cubicBezTo>
                  <a:lnTo>
                    <a:pt x="5628" y="11170"/>
                  </a:lnTo>
                  <a:lnTo>
                    <a:pt x="5922" y="6864"/>
                  </a:lnTo>
                  <a:lnTo>
                    <a:pt x="6553" y="6667"/>
                  </a:lnTo>
                  <a:cubicBezTo>
                    <a:pt x="6691" y="6624"/>
                    <a:pt x="6797" y="6525"/>
                    <a:pt x="6851" y="6395"/>
                  </a:cubicBezTo>
                  <a:cubicBezTo>
                    <a:pt x="6898" y="6277"/>
                    <a:pt x="6892" y="6142"/>
                    <a:pt x="6831" y="6035"/>
                  </a:cubicBezTo>
                  <a:cubicBezTo>
                    <a:pt x="6658" y="5720"/>
                    <a:pt x="6386" y="5455"/>
                    <a:pt x="6032" y="5256"/>
                  </a:cubicBezTo>
                  <a:lnTo>
                    <a:pt x="6115" y="4036"/>
                  </a:lnTo>
                  <a:close/>
                  <a:moveTo>
                    <a:pt x="6546" y="1"/>
                  </a:moveTo>
                  <a:cubicBezTo>
                    <a:pt x="5160" y="1"/>
                    <a:pt x="3826" y="336"/>
                    <a:pt x="2787" y="944"/>
                  </a:cubicBezTo>
                  <a:cubicBezTo>
                    <a:pt x="1738" y="1560"/>
                    <a:pt x="1059" y="2408"/>
                    <a:pt x="876" y="3335"/>
                  </a:cubicBezTo>
                  <a:cubicBezTo>
                    <a:pt x="844" y="3502"/>
                    <a:pt x="889" y="3674"/>
                    <a:pt x="998" y="3809"/>
                  </a:cubicBezTo>
                  <a:cubicBezTo>
                    <a:pt x="1120" y="3955"/>
                    <a:pt x="1303" y="4040"/>
                    <a:pt x="1500" y="4040"/>
                  </a:cubicBezTo>
                  <a:lnTo>
                    <a:pt x="5733" y="4040"/>
                  </a:lnTo>
                  <a:lnTo>
                    <a:pt x="5662" y="5085"/>
                  </a:lnTo>
                  <a:cubicBezTo>
                    <a:pt x="5522" y="5032"/>
                    <a:pt x="5377" y="4990"/>
                    <a:pt x="5221" y="4955"/>
                  </a:cubicBezTo>
                  <a:cubicBezTo>
                    <a:pt x="4939" y="4890"/>
                    <a:pt x="4638" y="4858"/>
                    <a:pt x="4328" y="4858"/>
                  </a:cubicBezTo>
                  <a:cubicBezTo>
                    <a:pt x="3834" y="4858"/>
                    <a:pt x="3316" y="4940"/>
                    <a:pt x="2812" y="5099"/>
                  </a:cubicBezTo>
                  <a:cubicBezTo>
                    <a:pt x="1992" y="5358"/>
                    <a:pt x="1263" y="5807"/>
                    <a:pt x="758" y="6364"/>
                  </a:cubicBezTo>
                  <a:cubicBezTo>
                    <a:pt x="246" y="6933"/>
                    <a:pt x="0" y="7576"/>
                    <a:pt x="65" y="8173"/>
                  </a:cubicBezTo>
                  <a:cubicBezTo>
                    <a:pt x="81" y="8297"/>
                    <a:pt x="149" y="8411"/>
                    <a:pt x="256" y="8480"/>
                  </a:cubicBezTo>
                  <a:cubicBezTo>
                    <a:pt x="331" y="8529"/>
                    <a:pt x="419" y="8556"/>
                    <a:pt x="508" y="8556"/>
                  </a:cubicBezTo>
                  <a:cubicBezTo>
                    <a:pt x="555" y="8556"/>
                    <a:pt x="606" y="8547"/>
                    <a:pt x="655" y="8531"/>
                  </a:cubicBezTo>
                  <a:lnTo>
                    <a:pt x="3054" y="7775"/>
                  </a:lnTo>
                  <a:lnTo>
                    <a:pt x="4170" y="12374"/>
                  </a:lnTo>
                  <a:cubicBezTo>
                    <a:pt x="4255" y="12735"/>
                    <a:pt x="4576" y="12988"/>
                    <a:pt x="4946" y="12988"/>
                  </a:cubicBezTo>
                  <a:lnTo>
                    <a:pt x="5465" y="12988"/>
                  </a:lnTo>
                  <a:cubicBezTo>
                    <a:pt x="5550" y="12988"/>
                    <a:pt x="5628" y="12969"/>
                    <a:pt x="5703" y="12939"/>
                  </a:cubicBezTo>
                  <a:cubicBezTo>
                    <a:pt x="5790" y="12971"/>
                    <a:pt x="5886" y="12990"/>
                    <a:pt x="5979" y="12990"/>
                  </a:cubicBezTo>
                  <a:lnTo>
                    <a:pt x="7112" y="12990"/>
                  </a:lnTo>
                  <a:cubicBezTo>
                    <a:pt x="7333" y="12990"/>
                    <a:pt x="7547" y="12898"/>
                    <a:pt x="7697" y="12735"/>
                  </a:cubicBezTo>
                  <a:cubicBezTo>
                    <a:pt x="7846" y="12573"/>
                    <a:pt x="7925" y="12353"/>
                    <a:pt x="7911" y="12136"/>
                  </a:cubicBezTo>
                  <a:lnTo>
                    <a:pt x="7360" y="4044"/>
                  </a:lnTo>
                  <a:lnTo>
                    <a:pt x="11590" y="4044"/>
                  </a:lnTo>
                  <a:cubicBezTo>
                    <a:pt x="11788" y="4044"/>
                    <a:pt x="11971" y="3961"/>
                    <a:pt x="12093" y="3813"/>
                  </a:cubicBezTo>
                  <a:cubicBezTo>
                    <a:pt x="12202" y="3672"/>
                    <a:pt x="12249" y="3502"/>
                    <a:pt x="12215" y="3335"/>
                  </a:cubicBezTo>
                  <a:cubicBezTo>
                    <a:pt x="12032" y="2408"/>
                    <a:pt x="11355" y="1560"/>
                    <a:pt x="10303" y="944"/>
                  </a:cubicBezTo>
                  <a:cubicBezTo>
                    <a:pt x="9265" y="336"/>
                    <a:pt x="7931" y="1"/>
                    <a:pt x="6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49"/>
          <p:cNvGrpSpPr/>
          <p:nvPr/>
        </p:nvGrpSpPr>
        <p:grpSpPr>
          <a:xfrm>
            <a:off x="4011303" y="2431626"/>
            <a:ext cx="1121687" cy="1121687"/>
            <a:chOff x="4011303" y="2431626"/>
            <a:chExt cx="1121687" cy="1121687"/>
          </a:xfrm>
        </p:grpSpPr>
        <p:sp>
          <p:nvSpPr>
            <p:cNvPr id="5177" name="Google Shape;5177;p49"/>
            <p:cNvSpPr/>
            <p:nvPr/>
          </p:nvSpPr>
          <p:spPr>
            <a:xfrm>
              <a:off x="4011303" y="2431626"/>
              <a:ext cx="1121687" cy="1121687"/>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0" name="Google Shape;5190;p49"/>
            <p:cNvGrpSpPr/>
            <p:nvPr/>
          </p:nvGrpSpPr>
          <p:grpSpPr>
            <a:xfrm>
              <a:off x="4313888" y="2661975"/>
              <a:ext cx="516243" cy="660839"/>
              <a:chOff x="4067068" y="3240668"/>
              <a:chExt cx="257606" cy="329793"/>
            </a:xfrm>
          </p:grpSpPr>
          <p:sp>
            <p:nvSpPr>
              <p:cNvPr id="5191" name="Google Shape;5191;p49"/>
              <p:cNvSpPr/>
              <p:nvPr/>
            </p:nvSpPr>
            <p:spPr>
              <a:xfrm>
                <a:off x="4067068" y="3240668"/>
                <a:ext cx="257606" cy="329793"/>
              </a:xfrm>
              <a:custGeom>
                <a:avLst/>
                <a:gdLst/>
                <a:ahLst/>
                <a:cxnLst/>
                <a:rect l="l" t="t" r="r" b="b"/>
                <a:pathLst>
                  <a:path w="10167" h="13016" extrusionOk="0">
                    <a:moveTo>
                      <a:pt x="4285" y="3436"/>
                    </a:moveTo>
                    <a:lnTo>
                      <a:pt x="4285" y="3753"/>
                    </a:lnTo>
                    <a:cubicBezTo>
                      <a:pt x="4285" y="3794"/>
                      <a:pt x="4291" y="3833"/>
                      <a:pt x="4301" y="3867"/>
                    </a:cubicBezTo>
                    <a:lnTo>
                      <a:pt x="2291" y="3867"/>
                    </a:lnTo>
                    <a:lnTo>
                      <a:pt x="2426" y="3436"/>
                    </a:lnTo>
                    <a:close/>
                    <a:moveTo>
                      <a:pt x="5391" y="3032"/>
                    </a:moveTo>
                    <a:cubicBezTo>
                      <a:pt x="5454" y="3032"/>
                      <a:pt x="5504" y="3082"/>
                      <a:pt x="5504" y="3145"/>
                    </a:cubicBezTo>
                    <a:lnTo>
                      <a:pt x="5504" y="3755"/>
                    </a:lnTo>
                    <a:cubicBezTo>
                      <a:pt x="5504" y="3820"/>
                      <a:pt x="5454" y="3871"/>
                      <a:pt x="5391" y="3871"/>
                    </a:cubicBezTo>
                    <a:lnTo>
                      <a:pt x="4781" y="3871"/>
                    </a:lnTo>
                    <a:cubicBezTo>
                      <a:pt x="4718" y="3871"/>
                      <a:pt x="4667" y="3820"/>
                      <a:pt x="4667" y="3755"/>
                    </a:cubicBezTo>
                    <a:lnTo>
                      <a:pt x="4667" y="3641"/>
                    </a:lnTo>
                    <a:lnTo>
                      <a:pt x="4882" y="3641"/>
                    </a:lnTo>
                    <a:cubicBezTo>
                      <a:pt x="4986" y="3641"/>
                      <a:pt x="5073" y="3556"/>
                      <a:pt x="5073" y="3450"/>
                    </a:cubicBezTo>
                    <a:cubicBezTo>
                      <a:pt x="5073" y="3347"/>
                      <a:pt x="4986" y="3261"/>
                      <a:pt x="4882" y="3261"/>
                    </a:cubicBezTo>
                    <a:lnTo>
                      <a:pt x="4667" y="3261"/>
                    </a:lnTo>
                    <a:lnTo>
                      <a:pt x="4667" y="3145"/>
                    </a:lnTo>
                    <a:cubicBezTo>
                      <a:pt x="4667" y="3082"/>
                      <a:pt x="4718" y="3032"/>
                      <a:pt x="4781" y="3032"/>
                    </a:cubicBezTo>
                    <a:close/>
                    <a:moveTo>
                      <a:pt x="6324" y="380"/>
                    </a:moveTo>
                    <a:cubicBezTo>
                      <a:pt x="6598" y="380"/>
                      <a:pt x="6836" y="557"/>
                      <a:pt x="6917" y="818"/>
                    </a:cubicBezTo>
                    <a:lnTo>
                      <a:pt x="7625" y="3058"/>
                    </a:lnTo>
                    <a:lnTo>
                      <a:pt x="7326" y="3058"/>
                    </a:lnTo>
                    <a:cubicBezTo>
                      <a:pt x="7222" y="3058"/>
                      <a:pt x="7137" y="3143"/>
                      <a:pt x="7137" y="3247"/>
                    </a:cubicBezTo>
                    <a:cubicBezTo>
                      <a:pt x="7137" y="3353"/>
                      <a:pt x="7222" y="3438"/>
                      <a:pt x="7326" y="3438"/>
                    </a:cubicBezTo>
                    <a:lnTo>
                      <a:pt x="7743" y="3438"/>
                    </a:lnTo>
                    <a:lnTo>
                      <a:pt x="7881" y="3873"/>
                    </a:lnTo>
                    <a:lnTo>
                      <a:pt x="5872" y="3873"/>
                    </a:lnTo>
                    <a:cubicBezTo>
                      <a:pt x="5880" y="3835"/>
                      <a:pt x="5889" y="3796"/>
                      <a:pt x="5889" y="3759"/>
                    </a:cubicBezTo>
                    <a:lnTo>
                      <a:pt x="5889" y="3440"/>
                    </a:lnTo>
                    <a:lnTo>
                      <a:pt x="6513" y="3440"/>
                    </a:lnTo>
                    <a:cubicBezTo>
                      <a:pt x="6618" y="3440"/>
                      <a:pt x="6704" y="3355"/>
                      <a:pt x="6704" y="3251"/>
                    </a:cubicBezTo>
                    <a:cubicBezTo>
                      <a:pt x="6704" y="3145"/>
                      <a:pt x="6618" y="3060"/>
                      <a:pt x="6513" y="3060"/>
                    </a:cubicBezTo>
                    <a:lnTo>
                      <a:pt x="5880" y="3060"/>
                    </a:lnTo>
                    <a:cubicBezTo>
                      <a:pt x="5838" y="2828"/>
                      <a:pt x="5637" y="2653"/>
                      <a:pt x="5393" y="2653"/>
                    </a:cubicBezTo>
                    <a:lnTo>
                      <a:pt x="4781" y="2653"/>
                    </a:lnTo>
                    <a:cubicBezTo>
                      <a:pt x="4537" y="2653"/>
                      <a:pt x="4335" y="2828"/>
                      <a:pt x="4293" y="3060"/>
                    </a:cubicBezTo>
                    <a:lnTo>
                      <a:pt x="2546" y="3060"/>
                    </a:lnTo>
                    <a:lnTo>
                      <a:pt x="3256" y="818"/>
                    </a:lnTo>
                    <a:cubicBezTo>
                      <a:pt x="3337" y="557"/>
                      <a:pt x="3579" y="380"/>
                      <a:pt x="3849" y="380"/>
                    </a:cubicBezTo>
                    <a:close/>
                    <a:moveTo>
                      <a:pt x="2656" y="4249"/>
                    </a:moveTo>
                    <a:lnTo>
                      <a:pt x="2656" y="4251"/>
                    </a:lnTo>
                    <a:lnTo>
                      <a:pt x="2656" y="4670"/>
                    </a:lnTo>
                    <a:cubicBezTo>
                      <a:pt x="2656" y="4790"/>
                      <a:pt x="2559" y="4888"/>
                      <a:pt x="2441" y="4888"/>
                    </a:cubicBezTo>
                    <a:lnTo>
                      <a:pt x="2223" y="4888"/>
                    </a:lnTo>
                    <a:lnTo>
                      <a:pt x="2223" y="4249"/>
                    </a:lnTo>
                    <a:close/>
                    <a:moveTo>
                      <a:pt x="7952" y="4251"/>
                    </a:moveTo>
                    <a:lnTo>
                      <a:pt x="7952" y="4890"/>
                    </a:lnTo>
                    <a:lnTo>
                      <a:pt x="7737" y="4890"/>
                    </a:lnTo>
                    <a:cubicBezTo>
                      <a:pt x="7617" y="4890"/>
                      <a:pt x="7519" y="4792"/>
                      <a:pt x="7519" y="4674"/>
                    </a:cubicBezTo>
                    <a:lnTo>
                      <a:pt x="7519" y="4251"/>
                    </a:lnTo>
                    <a:close/>
                    <a:moveTo>
                      <a:pt x="7135" y="4257"/>
                    </a:moveTo>
                    <a:lnTo>
                      <a:pt x="7135" y="4676"/>
                    </a:lnTo>
                    <a:cubicBezTo>
                      <a:pt x="7135" y="5006"/>
                      <a:pt x="7405" y="5274"/>
                      <a:pt x="7733" y="5274"/>
                    </a:cubicBezTo>
                    <a:lnTo>
                      <a:pt x="8038" y="5274"/>
                    </a:lnTo>
                    <a:cubicBezTo>
                      <a:pt x="8127" y="5274"/>
                      <a:pt x="8212" y="5311"/>
                      <a:pt x="8273" y="5378"/>
                    </a:cubicBezTo>
                    <a:cubicBezTo>
                      <a:pt x="8334" y="5447"/>
                      <a:pt x="8363" y="5532"/>
                      <a:pt x="8355" y="5624"/>
                    </a:cubicBezTo>
                    <a:cubicBezTo>
                      <a:pt x="8340" y="5784"/>
                      <a:pt x="8188" y="5908"/>
                      <a:pt x="8009" y="5908"/>
                    </a:cubicBezTo>
                    <a:lnTo>
                      <a:pt x="7924" y="5908"/>
                    </a:lnTo>
                    <a:lnTo>
                      <a:pt x="7924" y="5896"/>
                    </a:lnTo>
                    <a:cubicBezTo>
                      <a:pt x="7924" y="5792"/>
                      <a:pt x="7836" y="5705"/>
                      <a:pt x="7733" y="5705"/>
                    </a:cubicBezTo>
                    <a:cubicBezTo>
                      <a:pt x="7629" y="5705"/>
                      <a:pt x="7541" y="5792"/>
                      <a:pt x="7541" y="5896"/>
                    </a:cubicBezTo>
                    <a:lnTo>
                      <a:pt x="7541" y="6097"/>
                    </a:lnTo>
                    <a:lnTo>
                      <a:pt x="7541" y="6099"/>
                    </a:lnTo>
                    <a:lnTo>
                      <a:pt x="7541" y="6101"/>
                    </a:lnTo>
                    <a:cubicBezTo>
                      <a:pt x="7541" y="7455"/>
                      <a:pt x="6440" y="8557"/>
                      <a:pt x="5086" y="8557"/>
                    </a:cubicBezTo>
                    <a:cubicBezTo>
                      <a:pt x="3732" y="8557"/>
                      <a:pt x="2628" y="7453"/>
                      <a:pt x="2628" y="6099"/>
                    </a:cubicBezTo>
                    <a:lnTo>
                      <a:pt x="2628" y="5896"/>
                    </a:lnTo>
                    <a:cubicBezTo>
                      <a:pt x="2628" y="5792"/>
                      <a:pt x="2542" y="5705"/>
                      <a:pt x="2437" y="5705"/>
                    </a:cubicBezTo>
                    <a:cubicBezTo>
                      <a:pt x="2333" y="5705"/>
                      <a:pt x="2245" y="5792"/>
                      <a:pt x="2245" y="5896"/>
                    </a:cubicBezTo>
                    <a:lnTo>
                      <a:pt x="2245" y="5908"/>
                    </a:lnTo>
                    <a:lnTo>
                      <a:pt x="2132" y="5908"/>
                    </a:lnTo>
                    <a:cubicBezTo>
                      <a:pt x="2042" y="5908"/>
                      <a:pt x="1957" y="5870"/>
                      <a:pt x="1896" y="5805"/>
                    </a:cubicBezTo>
                    <a:cubicBezTo>
                      <a:pt x="1835" y="5735"/>
                      <a:pt x="1806" y="5650"/>
                      <a:pt x="1814" y="5559"/>
                    </a:cubicBezTo>
                    <a:cubicBezTo>
                      <a:pt x="1831" y="5398"/>
                      <a:pt x="1983" y="5274"/>
                      <a:pt x="2160" y="5274"/>
                    </a:cubicBezTo>
                    <a:lnTo>
                      <a:pt x="2437" y="5274"/>
                    </a:lnTo>
                    <a:cubicBezTo>
                      <a:pt x="2768" y="5274"/>
                      <a:pt x="3034" y="5004"/>
                      <a:pt x="3034" y="4676"/>
                    </a:cubicBezTo>
                    <a:lnTo>
                      <a:pt x="3034" y="4257"/>
                    </a:lnTo>
                    <a:close/>
                    <a:moveTo>
                      <a:pt x="6320" y="8655"/>
                    </a:moveTo>
                    <a:lnTo>
                      <a:pt x="6320" y="9248"/>
                    </a:lnTo>
                    <a:lnTo>
                      <a:pt x="5086" y="9954"/>
                    </a:lnTo>
                    <a:lnTo>
                      <a:pt x="3849" y="9248"/>
                    </a:lnTo>
                    <a:lnTo>
                      <a:pt x="3849" y="8655"/>
                    </a:lnTo>
                    <a:cubicBezTo>
                      <a:pt x="4224" y="8836"/>
                      <a:pt x="4642" y="8937"/>
                      <a:pt x="5086" y="8937"/>
                    </a:cubicBezTo>
                    <a:cubicBezTo>
                      <a:pt x="5527" y="8937"/>
                      <a:pt x="5948" y="8836"/>
                      <a:pt x="6320" y="8655"/>
                    </a:cubicBezTo>
                    <a:close/>
                    <a:moveTo>
                      <a:pt x="6527" y="9568"/>
                    </a:moveTo>
                    <a:lnTo>
                      <a:pt x="7859" y="10068"/>
                    </a:lnTo>
                    <a:cubicBezTo>
                      <a:pt x="7637" y="10956"/>
                      <a:pt x="7005" y="11678"/>
                      <a:pt x="6143" y="12019"/>
                    </a:cubicBezTo>
                    <a:cubicBezTo>
                      <a:pt x="6139" y="12019"/>
                      <a:pt x="6135" y="12017"/>
                      <a:pt x="6131" y="12009"/>
                    </a:cubicBezTo>
                    <a:lnTo>
                      <a:pt x="5330" y="10251"/>
                    </a:lnTo>
                    <a:lnTo>
                      <a:pt x="6527" y="9568"/>
                    </a:lnTo>
                    <a:close/>
                    <a:moveTo>
                      <a:pt x="3845" y="0"/>
                    </a:moveTo>
                    <a:cubicBezTo>
                      <a:pt x="3406" y="0"/>
                      <a:pt x="3020" y="281"/>
                      <a:pt x="2888" y="702"/>
                    </a:cubicBezTo>
                    <a:lnTo>
                      <a:pt x="1886" y="3869"/>
                    </a:lnTo>
                    <a:lnTo>
                      <a:pt x="1664" y="3869"/>
                    </a:lnTo>
                    <a:cubicBezTo>
                      <a:pt x="1396" y="3869"/>
                      <a:pt x="1129" y="3806"/>
                      <a:pt x="887" y="3686"/>
                    </a:cubicBezTo>
                    <a:cubicBezTo>
                      <a:pt x="885" y="3686"/>
                      <a:pt x="881" y="3684"/>
                      <a:pt x="881" y="3684"/>
                    </a:cubicBezTo>
                    <a:cubicBezTo>
                      <a:pt x="856" y="3673"/>
                      <a:pt x="830" y="3668"/>
                      <a:pt x="804" y="3668"/>
                    </a:cubicBezTo>
                    <a:cubicBezTo>
                      <a:pt x="731" y="3668"/>
                      <a:pt x="663" y="3709"/>
                      <a:pt x="631" y="3778"/>
                    </a:cubicBezTo>
                    <a:cubicBezTo>
                      <a:pt x="586" y="3873"/>
                      <a:pt x="627" y="3981"/>
                      <a:pt x="719" y="4028"/>
                    </a:cubicBezTo>
                    <a:cubicBezTo>
                      <a:pt x="1011" y="4176"/>
                      <a:pt x="1339" y="4251"/>
                      <a:pt x="1668" y="4251"/>
                    </a:cubicBezTo>
                    <a:lnTo>
                      <a:pt x="1835" y="4251"/>
                    </a:lnTo>
                    <a:lnTo>
                      <a:pt x="1835" y="4961"/>
                    </a:lnTo>
                    <a:cubicBezTo>
                      <a:pt x="1617" y="5065"/>
                      <a:pt x="1457" y="5274"/>
                      <a:pt x="1430" y="5518"/>
                    </a:cubicBezTo>
                    <a:cubicBezTo>
                      <a:pt x="1410" y="5715"/>
                      <a:pt x="1477" y="5910"/>
                      <a:pt x="1609" y="6059"/>
                    </a:cubicBezTo>
                    <a:cubicBezTo>
                      <a:pt x="1741" y="6205"/>
                      <a:pt x="1932" y="6290"/>
                      <a:pt x="2128" y="6290"/>
                    </a:cubicBezTo>
                    <a:lnTo>
                      <a:pt x="2250" y="6290"/>
                    </a:lnTo>
                    <a:cubicBezTo>
                      <a:pt x="2308" y="7177"/>
                      <a:pt x="2776" y="7951"/>
                      <a:pt x="3463" y="8431"/>
                    </a:cubicBezTo>
                    <a:lnTo>
                      <a:pt x="3463" y="9228"/>
                    </a:lnTo>
                    <a:lnTo>
                      <a:pt x="2016" y="9771"/>
                    </a:lnTo>
                    <a:cubicBezTo>
                      <a:pt x="1965" y="9791"/>
                      <a:pt x="1924" y="9832"/>
                      <a:pt x="1906" y="9881"/>
                    </a:cubicBezTo>
                    <a:lnTo>
                      <a:pt x="1013" y="10143"/>
                    </a:lnTo>
                    <a:cubicBezTo>
                      <a:pt x="418" y="10318"/>
                      <a:pt x="1" y="10875"/>
                      <a:pt x="1" y="11497"/>
                    </a:cubicBezTo>
                    <a:lnTo>
                      <a:pt x="1" y="12823"/>
                    </a:lnTo>
                    <a:cubicBezTo>
                      <a:pt x="1" y="12928"/>
                      <a:pt x="86" y="13014"/>
                      <a:pt x="190" y="13014"/>
                    </a:cubicBezTo>
                    <a:cubicBezTo>
                      <a:pt x="296" y="13014"/>
                      <a:pt x="381" y="12928"/>
                      <a:pt x="381" y="12823"/>
                    </a:cubicBezTo>
                    <a:lnTo>
                      <a:pt x="381" y="11497"/>
                    </a:lnTo>
                    <a:cubicBezTo>
                      <a:pt x="381" y="11042"/>
                      <a:pt x="686" y="10635"/>
                      <a:pt x="1121" y="10509"/>
                    </a:cubicBezTo>
                    <a:lnTo>
                      <a:pt x="1959" y="10261"/>
                    </a:lnTo>
                    <a:cubicBezTo>
                      <a:pt x="1985" y="10350"/>
                      <a:pt x="2016" y="10440"/>
                      <a:pt x="2048" y="10525"/>
                    </a:cubicBezTo>
                    <a:cubicBezTo>
                      <a:pt x="2078" y="10602"/>
                      <a:pt x="2149" y="10648"/>
                      <a:pt x="2225" y="10648"/>
                    </a:cubicBezTo>
                    <a:cubicBezTo>
                      <a:pt x="2248" y="10648"/>
                      <a:pt x="2272" y="10644"/>
                      <a:pt x="2294" y="10635"/>
                    </a:cubicBezTo>
                    <a:cubicBezTo>
                      <a:pt x="2394" y="10596"/>
                      <a:pt x="2443" y="10489"/>
                      <a:pt x="2404" y="10389"/>
                    </a:cubicBezTo>
                    <a:cubicBezTo>
                      <a:pt x="2363" y="10285"/>
                      <a:pt x="2331" y="10180"/>
                      <a:pt x="2302" y="10072"/>
                    </a:cubicBezTo>
                    <a:lnTo>
                      <a:pt x="3634" y="9570"/>
                    </a:lnTo>
                    <a:lnTo>
                      <a:pt x="4831" y="10255"/>
                    </a:lnTo>
                    <a:lnTo>
                      <a:pt x="4030" y="12013"/>
                    </a:lnTo>
                    <a:cubicBezTo>
                      <a:pt x="4028" y="12019"/>
                      <a:pt x="4020" y="12024"/>
                      <a:pt x="4018" y="12024"/>
                    </a:cubicBezTo>
                    <a:cubicBezTo>
                      <a:pt x="3528" y="11826"/>
                      <a:pt x="3101" y="11501"/>
                      <a:pt x="2782" y="11080"/>
                    </a:cubicBezTo>
                    <a:cubicBezTo>
                      <a:pt x="2745" y="11031"/>
                      <a:pt x="2687" y="11004"/>
                      <a:pt x="2629" y="11004"/>
                    </a:cubicBezTo>
                    <a:cubicBezTo>
                      <a:pt x="2589" y="11004"/>
                      <a:pt x="2549" y="11016"/>
                      <a:pt x="2516" y="11042"/>
                    </a:cubicBezTo>
                    <a:cubicBezTo>
                      <a:pt x="2432" y="11105"/>
                      <a:pt x="2414" y="11225"/>
                      <a:pt x="2477" y="11308"/>
                    </a:cubicBezTo>
                    <a:cubicBezTo>
                      <a:pt x="2839" y="11786"/>
                      <a:pt x="3321" y="12158"/>
                      <a:pt x="3876" y="12379"/>
                    </a:cubicBezTo>
                    <a:cubicBezTo>
                      <a:pt x="3921" y="12396"/>
                      <a:pt x="3969" y="12406"/>
                      <a:pt x="4018" y="12406"/>
                    </a:cubicBezTo>
                    <a:cubicBezTo>
                      <a:pt x="4169" y="12406"/>
                      <a:pt x="4311" y="12320"/>
                      <a:pt x="4376" y="12172"/>
                    </a:cubicBezTo>
                    <a:lnTo>
                      <a:pt x="4884" y="11058"/>
                    </a:lnTo>
                    <a:lnTo>
                      <a:pt x="4884" y="12827"/>
                    </a:lnTo>
                    <a:cubicBezTo>
                      <a:pt x="4884" y="12930"/>
                      <a:pt x="4972" y="13016"/>
                      <a:pt x="5075" y="13016"/>
                    </a:cubicBezTo>
                    <a:cubicBezTo>
                      <a:pt x="5179" y="13016"/>
                      <a:pt x="5267" y="12930"/>
                      <a:pt x="5267" y="12827"/>
                    </a:cubicBezTo>
                    <a:lnTo>
                      <a:pt x="5267" y="11058"/>
                    </a:lnTo>
                    <a:lnTo>
                      <a:pt x="5775" y="12172"/>
                    </a:lnTo>
                    <a:cubicBezTo>
                      <a:pt x="5840" y="12318"/>
                      <a:pt x="5982" y="12406"/>
                      <a:pt x="6133" y="12406"/>
                    </a:cubicBezTo>
                    <a:cubicBezTo>
                      <a:pt x="6181" y="12406"/>
                      <a:pt x="6226" y="12400"/>
                      <a:pt x="6275" y="12379"/>
                    </a:cubicBezTo>
                    <a:cubicBezTo>
                      <a:pt x="6775" y="12180"/>
                      <a:pt x="7222" y="11857"/>
                      <a:pt x="7568" y="11444"/>
                    </a:cubicBezTo>
                    <a:cubicBezTo>
                      <a:pt x="7859" y="11099"/>
                      <a:pt x="8072" y="10694"/>
                      <a:pt x="8196" y="10265"/>
                    </a:cubicBezTo>
                    <a:lnTo>
                      <a:pt x="9034" y="10511"/>
                    </a:lnTo>
                    <a:cubicBezTo>
                      <a:pt x="9471" y="10637"/>
                      <a:pt x="9774" y="11048"/>
                      <a:pt x="9774" y="11499"/>
                    </a:cubicBezTo>
                    <a:lnTo>
                      <a:pt x="9774" y="12827"/>
                    </a:lnTo>
                    <a:cubicBezTo>
                      <a:pt x="9774" y="12930"/>
                      <a:pt x="9861" y="13016"/>
                      <a:pt x="9965" y="13016"/>
                    </a:cubicBezTo>
                    <a:cubicBezTo>
                      <a:pt x="10069" y="13016"/>
                      <a:pt x="10156" y="12930"/>
                      <a:pt x="10156" y="12827"/>
                    </a:cubicBezTo>
                    <a:lnTo>
                      <a:pt x="10156" y="11499"/>
                    </a:lnTo>
                    <a:cubicBezTo>
                      <a:pt x="10166" y="10871"/>
                      <a:pt x="9749" y="10316"/>
                      <a:pt x="9152" y="10139"/>
                    </a:cubicBezTo>
                    <a:lnTo>
                      <a:pt x="8259" y="9879"/>
                    </a:lnTo>
                    <a:cubicBezTo>
                      <a:pt x="8239" y="9830"/>
                      <a:pt x="8200" y="9789"/>
                      <a:pt x="8149" y="9769"/>
                    </a:cubicBezTo>
                    <a:lnTo>
                      <a:pt x="6702" y="9224"/>
                    </a:lnTo>
                    <a:lnTo>
                      <a:pt x="6702" y="8429"/>
                    </a:lnTo>
                    <a:cubicBezTo>
                      <a:pt x="7391" y="7949"/>
                      <a:pt x="7859" y="7175"/>
                      <a:pt x="7916" y="6286"/>
                    </a:cubicBezTo>
                    <a:lnTo>
                      <a:pt x="8007" y="6286"/>
                    </a:lnTo>
                    <a:cubicBezTo>
                      <a:pt x="8379" y="6286"/>
                      <a:pt x="8698" y="6010"/>
                      <a:pt x="8733" y="5660"/>
                    </a:cubicBezTo>
                    <a:cubicBezTo>
                      <a:pt x="8753" y="5461"/>
                      <a:pt x="8686" y="5266"/>
                      <a:pt x="8554" y="5117"/>
                    </a:cubicBezTo>
                    <a:cubicBezTo>
                      <a:pt x="8491" y="5046"/>
                      <a:pt x="8412" y="4991"/>
                      <a:pt x="8328" y="4953"/>
                    </a:cubicBezTo>
                    <a:lnTo>
                      <a:pt x="8328" y="4251"/>
                    </a:lnTo>
                    <a:lnTo>
                      <a:pt x="8495" y="4251"/>
                    </a:lnTo>
                    <a:cubicBezTo>
                      <a:pt x="8824" y="4251"/>
                      <a:pt x="9150" y="4176"/>
                      <a:pt x="9440" y="4028"/>
                    </a:cubicBezTo>
                    <a:cubicBezTo>
                      <a:pt x="9532" y="3981"/>
                      <a:pt x="9572" y="3873"/>
                      <a:pt x="9530" y="3778"/>
                    </a:cubicBezTo>
                    <a:cubicBezTo>
                      <a:pt x="9499" y="3708"/>
                      <a:pt x="9429" y="3667"/>
                      <a:pt x="9357" y="3667"/>
                    </a:cubicBezTo>
                    <a:cubicBezTo>
                      <a:pt x="9330" y="3667"/>
                      <a:pt x="9303" y="3673"/>
                      <a:pt x="9278" y="3684"/>
                    </a:cubicBezTo>
                    <a:cubicBezTo>
                      <a:pt x="9276" y="3684"/>
                      <a:pt x="9274" y="3686"/>
                      <a:pt x="9274" y="3686"/>
                    </a:cubicBezTo>
                    <a:cubicBezTo>
                      <a:pt x="9034" y="3806"/>
                      <a:pt x="8765" y="3869"/>
                      <a:pt x="8495" y="3869"/>
                    </a:cubicBezTo>
                    <a:lnTo>
                      <a:pt x="8277" y="3869"/>
                    </a:lnTo>
                    <a:lnTo>
                      <a:pt x="7275" y="702"/>
                    </a:lnTo>
                    <a:cubicBezTo>
                      <a:pt x="7143" y="281"/>
                      <a:pt x="6757" y="0"/>
                      <a:pt x="6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9"/>
              <p:cNvSpPr/>
              <p:nvPr/>
            </p:nvSpPr>
            <p:spPr>
              <a:xfrm>
                <a:off x="4160104" y="3374852"/>
                <a:ext cx="9654" cy="14797"/>
              </a:xfrm>
              <a:custGeom>
                <a:avLst/>
                <a:gdLst/>
                <a:ahLst/>
                <a:cxnLst/>
                <a:rect l="l" t="t" r="r" b="b"/>
                <a:pathLst>
                  <a:path w="381" h="584" extrusionOk="0">
                    <a:moveTo>
                      <a:pt x="192" y="0"/>
                    </a:moveTo>
                    <a:cubicBezTo>
                      <a:pt x="86" y="0"/>
                      <a:pt x="1" y="86"/>
                      <a:pt x="1" y="191"/>
                    </a:cubicBezTo>
                    <a:lnTo>
                      <a:pt x="1" y="395"/>
                    </a:lnTo>
                    <a:cubicBezTo>
                      <a:pt x="1" y="498"/>
                      <a:pt x="86" y="584"/>
                      <a:pt x="192" y="584"/>
                    </a:cubicBezTo>
                    <a:cubicBezTo>
                      <a:pt x="295" y="584"/>
                      <a:pt x="381" y="498"/>
                      <a:pt x="381" y="395"/>
                    </a:cubicBezTo>
                    <a:lnTo>
                      <a:pt x="381" y="191"/>
                    </a:lnTo>
                    <a:cubicBezTo>
                      <a:pt x="381" y="86"/>
                      <a:pt x="297"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9"/>
              <p:cNvSpPr/>
              <p:nvPr/>
            </p:nvSpPr>
            <p:spPr>
              <a:xfrm>
                <a:off x="4222027" y="3374852"/>
                <a:ext cx="9704" cy="14797"/>
              </a:xfrm>
              <a:custGeom>
                <a:avLst/>
                <a:gdLst/>
                <a:ahLst/>
                <a:cxnLst/>
                <a:rect l="l" t="t" r="r" b="b"/>
                <a:pathLst>
                  <a:path w="383" h="584" extrusionOk="0">
                    <a:moveTo>
                      <a:pt x="191" y="0"/>
                    </a:moveTo>
                    <a:cubicBezTo>
                      <a:pt x="88" y="0"/>
                      <a:pt x="0" y="86"/>
                      <a:pt x="0" y="191"/>
                    </a:cubicBezTo>
                    <a:lnTo>
                      <a:pt x="0" y="395"/>
                    </a:lnTo>
                    <a:cubicBezTo>
                      <a:pt x="0" y="498"/>
                      <a:pt x="88" y="584"/>
                      <a:pt x="191" y="584"/>
                    </a:cubicBezTo>
                    <a:cubicBezTo>
                      <a:pt x="295" y="584"/>
                      <a:pt x="383" y="498"/>
                      <a:pt x="383" y="395"/>
                    </a:cubicBezTo>
                    <a:lnTo>
                      <a:pt x="383" y="191"/>
                    </a:lnTo>
                    <a:cubicBezTo>
                      <a:pt x="383" y="86"/>
                      <a:pt x="29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9"/>
              <p:cNvSpPr/>
              <p:nvPr/>
            </p:nvSpPr>
            <p:spPr>
              <a:xfrm>
                <a:off x="4175103" y="3410983"/>
                <a:ext cx="41579" cy="14873"/>
              </a:xfrm>
              <a:custGeom>
                <a:avLst/>
                <a:gdLst/>
                <a:ahLst/>
                <a:cxnLst/>
                <a:rect l="l" t="t" r="r" b="b"/>
                <a:pathLst>
                  <a:path w="1641" h="587" extrusionOk="0">
                    <a:moveTo>
                      <a:pt x="209" y="0"/>
                    </a:moveTo>
                    <a:cubicBezTo>
                      <a:pt x="159" y="0"/>
                      <a:pt x="110" y="20"/>
                      <a:pt x="73" y="58"/>
                    </a:cubicBezTo>
                    <a:cubicBezTo>
                      <a:pt x="0" y="132"/>
                      <a:pt x="0" y="254"/>
                      <a:pt x="75" y="327"/>
                    </a:cubicBezTo>
                    <a:cubicBezTo>
                      <a:pt x="242" y="489"/>
                      <a:pt x="519" y="587"/>
                      <a:pt x="822" y="587"/>
                    </a:cubicBezTo>
                    <a:cubicBezTo>
                      <a:pt x="1124" y="587"/>
                      <a:pt x="1403" y="487"/>
                      <a:pt x="1566" y="327"/>
                    </a:cubicBezTo>
                    <a:cubicBezTo>
                      <a:pt x="1639" y="254"/>
                      <a:pt x="1641" y="132"/>
                      <a:pt x="1568" y="58"/>
                    </a:cubicBezTo>
                    <a:cubicBezTo>
                      <a:pt x="1530" y="21"/>
                      <a:pt x="1480" y="2"/>
                      <a:pt x="1431" y="2"/>
                    </a:cubicBezTo>
                    <a:cubicBezTo>
                      <a:pt x="1383" y="2"/>
                      <a:pt x="1335" y="20"/>
                      <a:pt x="1299" y="56"/>
                    </a:cubicBezTo>
                    <a:cubicBezTo>
                      <a:pt x="1230" y="123"/>
                      <a:pt x="1061" y="205"/>
                      <a:pt x="822" y="205"/>
                    </a:cubicBezTo>
                    <a:cubicBezTo>
                      <a:pt x="580" y="205"/>
                      <a:pt x="415" y="123"/>
                      <a:pt x="344" y="56"/>
                    </a:cubicBezTo>
                    <a:cubicBezTo>
                      <a:pt x="306" y="19"/>
                      <a:pt x="258" y="0"/>
                      <a:pt x="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9"/>
              <p:cNvSpPr/>
              <p:nvPr/>
            </p:nvSpPr>
            <p:spPr>
              <a:xfrm>
                <a:off x="4155011" y="3359397"/>
                <a:ext cx="25160" cy="9654"/>
              </a:xfrm>
              <a:custGeom>
                <a:avLst/>
                <a:gdLst/>
                <a:ahLst/>
                <a:cxnLst/>
                <a:rect l="l" t="t" r="r" b="b"/>
                <a:pathLst>
                  <a:path w="993" h="381" extrusionOk="0">
                    <a:moveTo>
                      <a:pt x="191" y="0"/>
                    </a:moveTo>
                    <a:cubicBezTo>
                      <a:pt x="88" y="0"/>
                      <a:pt x="0" y="86"/>
                      <a:pt x="0" y="191"/>
                    </a:cubicBezTo>
                    <a:cubicBezTo>
                      <a:pt x="0" y="295"/>
                      <a:pt x="88" y="381"/>
                      <a:pt x="191" y="381"/>
                    </a:cubicBezTo>
                    <a:lnTo>
                      <a:pt x="801" y="381"/>
                    </a:lnTo>
                    <a:cubicBezTo>
                      <a:pt x="905" y="381"/>
                      <a:pt x="992" y="295"/>
                      <a:pt x="992" y="191"/>
                    </a:cubicBezTo>
                    <a:cubicBezTo>
                      <a:pt x="992" y="86"/>
                      <a:pt x="905" y="0"/>
                      <a:pt x="8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9"/>
              <p:cNvSpPr/>
              <p:nvPr/>
            </p:nvSpPr>
            <p:spPr>
              <a:xfrm>
                <a:off x="4211715" y="3359397"/>
                <a:ext cx="25160" cy="9654"/>
              </a:xfrm>
              <a:custGeom>
                <a:avLst/>
                <a:gdLst/>
                <a:ahLst/>
                <a:cxnLst/>
                <a:rect l="l" t="t" r="r" b="b"/>
                <a:pathLst>
                  <a:path w="993" h="381" extrusionOk="0">
                    <a:moveTo>
                      <a:pt x="192" y="0"/>
                    </a:moveTo>
                    <a:cubicBezTo>
                      <a:pt x="88" y="0"/>
                      <a:pt x="1" y="86"/>
                      <a:pt x="1" y="191"/>
                    </a:cubicBezTo>
                    <a:cubicBezTo>
                      <a:pt x="1" y="295"/>
                      <a:pt x="86" y="381"/>
                      <a:pt x="192" y="381"/>
                    </a:cubicBezTo>
                    <a:lnTo>
                      <a:pt x="802" y="381"/>
                    </a:lnTo>
                    <a:cubicBezTo>
                      <a:pt x="905" y="381"/>
                      <a:pt x="993" y="295"/>
                      <a:pt x="993" y="191"/>
                    </a:cubicBezTo>
                    <a:cubicBezTo>
                      <a:pt x="993" y="86"/>
                      <a:pt x="905"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97" name="Google Shape;5197;p49"/>
          <p:cNvSpPr/>
          <p:nvPr/>
        </p:nvSpPr>
        <p:spPr>
          <a:xfrm>
            <a:off x="5810571" y="1901637"/>
            <a:ext cx="219433" cy="369285"/>
          </a:xfrm>
          <a:custGeom>
            <a:avLst/>
            <a:gdLst/>
            <a:ahLst/>
            <a:cxnLst/>
            <a:rect l="l" t="t" r="r" b="b"/>
            <a:pathLst>
              <a:path w="7717" h="12987" extrusionOk="0">
                <a:moveTo>
                  <a:pt x="1054" y="437"/>
                </a:moveTo>
                <a:lnTo>
                  <a:pt x="1808" y="2441"/>
                </a:lnTo>
                <a:lnTo>
                  <a:pt x="1347" y="2441"/>
                </a:lnTo>
                <a:lnTo>
                  <a:pt x="649" y="589"/>
                </a:lnTo>
                <a:lnTo>
                  <a:pt x="1054" y="437"/>
                </a:lnTo>
                <a:close/>
                <a:moveTo>
                  <a:pt x="1951" y="2819"/>
                </a:moveTo>
                <a:lnTo>
                  <a:pt x="1951" y="2823"/>
                </a:lnTo>
                <a:lnTo>
                  <a:pt x="2239" y="3590"/>
                </a:lnTo>
                <a:cubicBezTo>
                  <a:pt x="2113" y="3671"/>
                  <a:pt x="1995" y="3765"/>
                  <a:pt x="1883" y="3873"/>
                </a:cubicBezTo>
                <a:lnTo>
                  <a:pt x="1696" y="3376"/>
                </a:lnTo>
                <a:cubicBezTo>
                  <a:pt x="1666" y="3299"/>
                  <a:pt x="1595" y="3253"/>
                  <a:pt x="1519" y="3253"/>
                </a:cubicBezTo>
                <a:cubicBezTo>
                  <a:pt x="1497" y="3253"/>
                  <a:pt x="1474" y="3256"/>
                  <a:pt x="1452" y="3265"/>
                </a:cubicBezTo>
                <a:cubicBezTo>
                  <a:pt x="1353" y="3303"/>
                  <a:pt x="1304" y="3411"/>
                  <a:pt x="1341" y="3509"/>
                </a:cubicBezTo>
                <a:lnTo>
                  <a:pt x="1603" y="4204"/>
                </a:lnTo>
                <a:cubicBezTo>
                  <a:pt x="1459" y="4413"/>
                  <a:pt x="1353" y="4645"/>
                  <a:pt x="1288" y="4891"/>
                </a:cubicBezTo>
                <a:cubicBezTo>
                  <a:pt x="1145" y="4798"/>
                  <a:pt x="977" y="4698"/>
                  <a:pt x="696" y="4680"/>
                </a:cubicBezTo>
                <a:cubicBezTo>
                  <a:pt x="637" y="3868"/>
                  <a:pt x="554" y="3246"/>
                  <a:pt x="452" y="2819"/>
                </a:cubicBezTo>
                <a:close/>
                <a:moveTo>
                  <a:pt x="3440" y="4428"/>
                </a:moveTo>
                <a:cubicBezTo>
                  <a:pt x="3644" y="4428"/>
                  <a:pt x="3849" y="4488"/>
                  <a:pt x="4024" y="4608"/>
                </a:cubicBezTo>
                <a:lnTo>
                  <a:pt x="3738" y="4897"/>
                </a:lnTo>
                <a:cubicBezTo>
                  <a:pt x="3577" y="4789"/>
                  <a:pt x="3392" y="4678"/>
                  <a:pt x="3046" y="4678"/>
                </a:cubicBezTo>
                <a:cubicBezTo>
                  <a:pt x="2918" y="4678"/>
                  <a:pt x="2813" y="4694"/>
                  <a:pt x="2721" y="4718"/>
                </a:cubicBezTo>
                <a:cubicBezTo>
                  <a:pt x="2921" y="4525"/>
                  <a:pt x="3180" y="4428"/>
                  <a:pt x="3440" y="4428"/>
                </a:cubicBezTo>
                <a:close/>
                <a:moveTo>
                  <a:pt x="2357" y="2821"/>
                </a:moveTo>
                <a:lnTo>
                  <a:pt x="5641" y="2823"/>
                </a:lnTo>
                <a:cubicBezTo>
                  <a:pt x="5537" y="3250"/>
                  <a:pt x="5456" y="3873"/>
                  <a:pt x="5397" y="4682"/>
                </a:cubicBezTo>
                <a:cubicBezTo>
                  <a:pt x="5092" y="4700"/>
                  <a:pt x="4921" y="4814"/>
                  <a:pt x="4770" y="4913"/>
                </a:cubicBezTo>
                <a:cubicBezTo>
                  <a:pt x="4626" y="5011"/>
                  <a:pt x="4514" y="5084"/>
                  <a:pt x="4266" y="5084"/>
                </a:cubicBezTo>
                <a:cubicBezTo>
                  <a:pt x="4201" y="5084"/>
                  <a:pt x="4148" y="5078"/>
                  <a:pt x="4099" y="5072"/>
                </a:cubicBezTo>
                <a:lnTo>
                  <a:pt x="5010" y="4161"/>
                </a:lnTo>
                <a:cubicBezTo>
                  <a:pt x="5083" y="4088"/>
                  <a:pt x="5083" y="3966"/>
                  <a:pt x="5010" y="3893"/>
                </a:cubicBezTo>
                <a:cubicBezTo>
                  <a:pt x="4577" y="3459"/>
                  <a:pt x="4009" y="3242"/>
                  <a:pt x="3440" y="3242"/>
                </a:cubicBezTo>
                <a:cubicBezTo>
                  <a:pt x="3148" y="3242"/>
                  <a:pt x="2855" y="3300"/>
                  <a:pt x="2581" y="3415"/>
                </a:cubicBezTo>
                <a:lnTo>
                  <a:pt x="2357" y="2821"/>
                </a:lnTo>
                <a:close/>
                <a:moveTo>
                  <a:pt x="3439" y="3623"/>
                </a:moveTo>
                <a:cubicBezTo>
                  <a:pt x="3851" y="3623"/>
                  <a:pt x="4264" y="3760"/>
                  <a:pt x="4602" y="4035"/>
                </a:cubicBezTo>
                <a:lnTo>
                  <a:pt x="4297" y="4340"/>
                </a:lnTo>
                <a:cubicBezTo>
                  <a:pt x="4044" y="4147"/>
                  <a:pt x="3741" y="4051"/>
                  <a:pt x="3438" y="4051"/>
                </a:cubicBezTo>
                <a:cubicBezTo>
                  <a:pt x="3076" y="4051"/>
                  <a:pt x="2714" y="4189"/>
                  <a:pt x="2438" y="4464"/>
                </a:cubicBezTo>
                <a:cubicBezTo>
                  <a:pt x="2270" y="4633"/>
                  <a:pt x="2154" y="4832"/>
                  <a:pt x="2087" y="5050"/>
                </a:cubicBezTo>
                <a:cubicBezTo>
                  <a:pt x="2016" y="5074"/>
                  <a:pt x="1934" y="5086"/>
                  <a:pt x="1827" y="5086"/>
                </a:cubicBezTo>
                <a:cubicBezTo>
                  <a:pt x="1755" y="5086"/>
                  <a:pt x="1694" y="5080"/>
                  <a:pt x="1640" y="5070"/>
                </a:cubicBezTo>
                <a:cubicBezTo>
                  <a:pt x="1713" y="4735"/>
                  <a:pt x="1877" y="4419"/>
                  <a:pt x="2136" y="4161"/>
                </a:cubicBezTo>
                <a:cubicBezTo>
                  <a:pt x="2496" y="3802"/>
                  <a:pt x="2967" y="3623"/>
                  <a:pt x="3439" y="3623"/>
                </a:cubicBezTo>
                <a:close/>
                <a:moveTo>
                  <a:pt x="3044" y="5060"/>
                </a:moveTo>
                <a:cubicBezTo>
                  <a:pt x="3240" y="5060"/>
                  <a:pt x="3351" y="5107"/>
                  <a:pt x="3459" y="5174"/>
                </a:cubicBezTo>
                <a:lnTo>
                  <a:pt x="2587" y="6050"/>
                </a:lnTo>
                <a:cubicBezTo>
                  <a:pt x="2436" y="5832"/>
                  <a:pt x="2378" y="5564"/>
                  <a:pt x="2416" y="5310"/>
                </a:cubicBezTo>
                <a:cubicBezTo>
                  <a:pt x="2461" y="5285"/>
                  <a:pt x="2502" y="5257"/>
                  <a:pt x="2540" y="5229"/>
                </a:cubicBezTo>
                <a:cubicBezTo>
                  <a:pt x="2684" y="5133"/>
                  <a:pt x="2796" y="5060"/>
                  <a:pt x="3044" y="5060"/>
                </a:cubicBezTo>
                <a:close/>
                <a:moveTo>
                  <a:pt x="1597" y="5446"/>
                </a:moveTo>
                <a:lnTo>
                  <a:pt x="1597" y="5446"/>
                </a:lnTo>
                <a:cubicBezTo>
                  <a:pt x="1666" y="5458"/>
                  <a:pt x="1739" y="5466"/>
                  <a:pt x="1827" y="5466"/>
                </a:cubicBezTo>
                <a:cubicBezTo>
                  <a:pt x="1900" y="5466"/>
                  <a:pt x="1967" y="5460"/>
                  <a:pt x="2024" y="5450"/>
                </a:cubicBezTo>
                <a:lnTo>
                  <a:pt x="2024" y="5450"/>
                </a:lnTo>
                <a:cubicBezTo>
                  <a:pt x="2022" y="5757"/>
                  <a:pt x="2119" y="6066"/>
                  <a:pt x="2314" y="6320"/>
                </a:cubicBezTo>
                <a:lnTo>
                  <a:pt x="2010" y="6625"/>
                </a:lnTo>
                <a:cubicBezTo>
                  <a:pt x="1729" y="6284"/>
                  <a:pt x="1593" y="5865"/>
                  <a:pt x="1597" y="5446"/>
                </a:cubicBezTo>
                <a:close/>
                <a:moveTo>
                  <a:pt x="3154" y="6017"/>
                </a:moveTo>
                <a:lnTo>
                  <a:pt x="3642" y="7312"/>
                </a:lnTo>
                <a:lnTo>
                  <a:pt x="3240" y="7465"/>
                </a:lnTo>
                <a:lnTo>
                  <a:pt x="2821" y="6353"/>
                </a:lnTo>
                <a:lnTo>
                  <a:pt x="3154" y="6017"/>
                </a:lnTo>
                <a:close/>
                <a:moveTo>
                  <a:pt x="6098" y="4243"/>
                </a:moveTo>
                <a:cubicBezTo>
                  <a:pt x="6779" y="4243"/>
                  <a:pt x="7330" y="4798"/>
                  <a:pt x="7330" y="5475"/>
                </a:cubicBezTo>
                <a:lnTo>
                  <a:pt x="7330" y="6292"/>
                </a:lnTo>
                <a:cubicBezTo>
                  <a:pt x="7330" y="6973"/>
                  <a:pt x="6777" y="7524"/>
                  <a:pt x="6098" y="7524"/>
                </a:cubicBezTo>
                <a:cubicBezTo>
                  <a:pt x="5954" y="7524"/>
                  <a:pt x="5813" y="7499"/>
                  <a:pt x="5679" y="7451"/>
                </a:cubicBezTo>
                <a:cubicBezTo>
                  <a:pt x="5679" y="7382"/>
                  <a:pt x="5681" y="7211"/>
                  <a:pt x="5683" y="6975"/>
                </a:cubicBezTo>
                <a:cubicBezTo>
                  <a:pt x="5805" y="7048"/>
                  <a:pt x="5947" y="7089"/>
                  <a:pt x="6098" y="7089"/>
                </a:cubicBezTo>
                <a:cubicBezTo>
                  <a:pt x="6539" y="7089"/>
                  <a:pt x="6899" y="6731"/>
                  <a:pt x="6899" y="6290"/>
                </a:cubicBezTo>
                <a:lnTo>
                  <a:pt x="6899" y="5477"/>
                </a:lnTo>
                <a:cubicBezTo>
                  <a:pt x="6899" y="5033"/>
                  <a:pt x="6539" y="4676"/>
                  <a:pt x="6098" y="4676"/>
                </a:cubicBezTo>
                <a:cubicBezTo>
                  <a:pt x="5984" y="4676"/>
                  <a:pt x="5874" y="4698"/>
                  <a:pt x="5775" y="4743"/>
                </a:cubicBezTo>
                <a:cubicBezTo>
                  <a:pt x="5789" y="4580"/>
                  <a:pt x="5801" y="4423"/>
                  <a:pt x="5813" y="4275"/>
                </a:cubicBezTo>
                <a:cubicBezTo>
                  <a:pt x="5907" y="4253"/>
                  <a:pt x="6000" y="4243"/>
                  <a:pt x="6098" y="4243"/>
                </a:cubicBezTo>
                <a:close/>
                <a:moveTo>
                  <a:pt x="6098" y="5060"/>
                </a:moveTo>
                <a:cubicBezTo>
                  <a:pt x="6330" y="5060"/>
                  <a:pt x="6517" y="5247"/>
                  <a:pt x="6517" y="5479"/>
                </a:cubicBezTo>
                <a:lnTo>
                  <a:pt x="6517" y="6292"/>
                </a:lnTo>
                <a:cubicBezTo>
                  <a:pt x="6517" y="6522"/>
                  <a:pt x="6330" y="6711"/>
                  <a:pt x="6098" y="6711"/>
                </a:cubicBezTo>
                <a:cubicBezTo>
                  <a:pt x="5917" y="6711"/>
                  <a:pt x="5758" y="6597"/>
                  <a:pt x="5699" y="6424"/>
                </a:cubicBezTo>
                <a:cubicBezTo>
                  <a:pt x="5699" y="6420"/>
                  <a:pt x="5697" y="6416"/>
                  <a:pt x="5697" y="6414"/>
                </a:cubicBezTo>
                <a:cubicBezTo>
                  <a:pt x="5699" y="6312"/>
                  <a:pt x="5701" y="6204"/>
                  <a:pt x="5708" y="6093"/>
                </a:cubicBezTo>
                <a:cubicBezTo>
                  <a:pt x="5710" y="5989"/>
                  <a:pt x="5628" y="5899"/>
                  <a:pt x="5525" y="5897"/>
                </a:cubicBezTo>
                <a:cubicBezTo>
                  <a:pt x="5523" y="5897"/>
                  <a:pt x="5522" y="5897"/>
                  <a:pt x="5521" y="5897"/>
                </a:cubicBezTo>
                <a:cubicBezTo>
                  <a:pt x="5417" y="5897"/>
                  <a:pt x="5331" y="5978"/>
                  <a:pt x="5327" y="6080"/>
                </a:cubicBezTo>
                <a:cubicBezTo>
                  <a:pt x="5297" y="6873"/>
                  <a:pt x="5295" y="7481"/>
                  <a:pt x="5295" y="7485"/>
                </a:cubicBezTo>
                <a:cubicBezTo>
                  <a:pt x="5295" y="7821"/>
                  <a:pt x="5130" y="8136"/>
                  <a:pt x="4856" y="8329"/>
                </a:cubicBezTo>
                <a:lnTo>
                  <a:pt x="3689" y="9144"/>
                </a:lnTo>
                <a:cubicBezTo>
                  <a:pt x="3422" y="9333"/>
                  <a:pt x="3262" y="9640"/>
                  <a:pt x="3262" y="9967"/>
                </a:cubicBezTo>
                <a:lnTo>
                  <a:pt x="3262" y="10372"/>
                </a:lnTo>
                <a:lnTo>
                  <a:pt x="2831" y="10372"/>
                </a:lnTo>
                <a:lnTo>
                  <a:pt x="2831" y="9967"/>
                </a:lnTo>
                <a:cubicBezTo>
                  <a:pt x="2831" y="9640"/>
                  <a:pt x="2670" y="9333"/>
                  <a:pt x="2404" y="9144"/>
                </a:cubicBezTo>
                <a:lnTo>
                  <a:pt x="1237" y="8329"/>
                </a:lnTo>
                <a:cubicBezTo>
                  <a:pt x="963" y="8136"/>
                  <a:pt x="798" y="7821"/>
                  <a:pt x="798" y="7485"/>
                </a:cubicBezTo>
                <a:cubicBezTo>
                  <a:pt x="798" y="7475"/>
                  <a:pt x="798" y="6560"/>
                  <a:pt x="747" y="5505"/>
                </a:cubicBezTo>
                <a:cubicBezTo>
                  <a:pt x="739" y="5353"/>
                  <a:pt x="731" y="5206"/>
                  <a:pt x="723" y="5064"/>
                </a:cubicBezTo>
                <a:lnTo>
                  <a:pt x="723" y="5064"/>
                </a:lnTo>
                <a:cubicBezTo>
                  <a:pt x="893" y="5084"/>
                  <a:pt x="993" y="5149"/>
                  <a:pt x="1113" y="5229"/>
                </a:cubicBezTo>
                <a:cubicBezTo>
                  <a:pt x="1148" y="5251"/>
                  <a:pt x="1184" y="5277"/>
                  <a:pt x="1225" y="5300"/>
                </a:cubicBezTo>
                <a:cubicBezTo>
                  <a:pt x="1219" y="5353"/>
                  <a:pt x="1217" y="5407"/>
                  <a:pt x="1217" y="5462"/>
                </a:cubicBezTo>
                <a:cubicBezTo>
                  <a:pt x="1217" y="6058"/>
                  <a:pt x="1448" y="6615"/>
                  <a:pt x="1867" y="7036"/>
                </a:cubicBezTo>
                <a:cubicBezTo>
                  <a:pt x="1906" y="7075"/>
                  <a:pt x="1953" y="7093"/>
                  <a:pt x="2001" y="7093"/>
                </a:cubicBezTo>
                <a:cubicBezTo>
                  <a:pt x="2050" y="7093"/>
                  <a:pt x="2099" y="7075"/>
                  <a:pt x="2136" y="7036"/>
                </a:cubicBezTo>
                <a:lnTo>
                  <a:pt x="2526" y="6648"/>
                </a:lnTo>
                <a:lnTo>
                  <a:pt x="2949" y="7778"/>
                </a:lnTo>
                <a:cubicBezTo>
                  <a:pt x="2967" y="7827"/>
                  <a:pt x="3004" y="7865"/>
                  <a:pt x="3048" y="7884"/>
                </a:cubicBezTo>
                <a:cubicBezTo>
                  <a:pt x="3075" y="7894"/>
                  <a:pt x="3099" y="7902"/>
                  <a:pt x="3128" y="7902"/>
                </a:cubicBezTo>
                <a:cubicBezTo>
                  <a:pt x="3150" y="7902"/>
                  <a:pt x="3172" y="7898"/>
                  <a:pt x="3193" y="7890"/>
                </a:cubicBezTo>
                <a:lnTo>
                  <a:pt x="3953" y="7603"/>
                </a:lnTo>
                <a:cubicBezTo>
                  <a:pt x="4053" y="7564"/>
                  <a:pt x="4102" y="7455"/>
                  <a:pt x="4065" y="7359"/>
                </a:cubicBezTo>
                <a:lnTo>
                  <a:pt x="3451" y="5723"/>
                </a:lnTo>
                <a:lnTo>
                  <a:pt x="3799" y="5373"/>
                </a:lnTo>
                <a:cubicBezTo>
                  <a:pt x="3919" y="5428"/>
                  <a:pt x="4065" y="5464"/>
                  <a:pt x="4266" y="5464"/>
                </a:cubicBezTo>
                <a:cubicBezTo>
                  <a:pt x="4630" y="5464"/>
                  <a:pt x="4817" y="5340"/>
                  <a:pt x="4982" y="5229"/>
                </a:cubicBezTo>
                <a:cubicBezTo>
                  <a:pt x="5102" y="5149"/>
                  <a:pt x="5201" y="5084"/>
                  <a:pt x="5372" y="5064"/>
                </a:cubicBezTo>
                <a:lnTo>
                  <a:pt x="5372" y="5064"/>
                </a:lnTo>
                <a:cubicBezTo>
                  <a:pt x="5366" y="5129"/>
                  <a:pt x="5364" y="5196"/>
                  <a:pt x="5358" y="5265"/>
                </a:cubicBezTo>
                <a:cubicBezTo>
                  <a:pt x="5354" y="5369"/>
                  <a:pt x="5433" y="5460"/>
                  <a:pt x="5539" y="5464"/>
                </a:cubicBezTo>
                <a:cubicBezTo>
                  <a:pt x="5543" y="5465"/>
                  <a:pt x="5546" y="5465"/>
                  <a:pt x="5550" y="5465"/>
                </a:cubicBezTo>
                <a:cubicBezTo>
                  <a:pt x="5649" y="5465"/>
                  <a:pt x="5734" y="5387"/>
                  <a:pt x="5740" y="5285"/>
                </a:cubicBezTo>
                <a:cubicBezTo>
                  <a:pt x="5740" y="5275"/>
                  <a:pt x="5740" y="5265"/>
                  <a:pt x="5742" y="5255"/>
                </a:cubicBezTo>
                <a:cubicBezTo>
                  <a:pt x="5819" y="5133"/>
                  <a:pt x="5952" y="5060"/>
                  <a:pt x="6098" y="5060"/>
                </a:cubicBezTo>
                <a:close/>
                <a:moveTo>
                  <a:pt x="3250" y="10752"/>
                </a:moveTo>
                <a:cubicBezTo>
                  <a:pt x="3370" y="10752"/>
                  <a:pt x="3465" y="10848"/>
                  <a:pt x="3465" y="10968"/>
                </a:cubicBezTo>
                <a:cubicBezTo>
                  <a:pt x="3465" y="11086"/>
                  <a:pt x="3370" y="11183"/>
                  <a:pt x="3250" y="11183"/>
                </a:cubicBezTo>
                <a:lnTo>
                  <a:pt x="2843" y="11183"/>
                </a:lnTo>
                <a:cubicBezTo>
                  <a:pt x="2723" y="11183"/>
                  <a:pt x="2628" y="11086"/>
                  <a:pt x="2628" y="10968"/>
                </a:cubicBezTo>
                <a:cubicBezTo>
                  <a:pt x="2628" y="10848"/>
                  <a:pt x="2723" y="10752"/>
                  <a:pt x="2843" y="10752"/>
                </a:cubicBezTo>
                <a:close/>
                <a:moveTo>
                  <a:pt x="3315" y="11561"/>
                </a:moveTo>
                <a:lnTo>
                  <a:pt x="3353" y="11679"/>
                </a:lnTo>
                <a:cubicBezTo>
                  <a:pt x="3406" y="11836"/>
                  <a:pt x="3526" y="11960"/>
                  <a:pt x="3681" y="12019"/>
                </a:cubicBezTo>
                <a:lnTo>
                  <a:pt x="4372" y="12279"/>
                </a:lnTo>
                <a:cubicBezTo>
                  <a:pt x="4439" y="12303"/>
                  <a:pt x="4482" y="12366"/>
                  <a:pt x="4482" y="12436"/>
                </a:cubicBezTo>
                <a:lnTo>
                  <a:pt x="4482" y="12594"/>
                </a:lnTo>
                <a:cubicBezTo>
                  <a:pt x="4482" y="12600"/>
                  <a:pt x="4476" y="12606"/>
                  <a:pt x="4469" y="12606"/>
                </a:cubicBezTo>
                <a:lnTo>
                  <a:pt x="1623" y="12606"/>
                </a:lnTo>
                <a:cubicBezTo>
                  <a:pt x="1615" y="12606"/>
                  <a:pt x="1609" y="12600"/>
                  <a:pt x="1609" y="12594"/>
                </a:cubicBezTo>
                <a:lnTo>
                  <a:pt x="1609" y="12436"/>
                </a:lnTo>
                <a:cubicBezTo>
                  <a:pt x="1609" y="12364"/>
                  <a:pt x="1654" y="12301"/>
                  <a:pt x="1719" y="12279"/>
                </a:cubicBezTo>
                <a:lnTo>
                  <a:pt x="2410" y="12019"/>
                </a:lnTo>
                <a:cubicBezTo>
                  <a:pt x="2567" y="11960"/>
                  <a:pt x="2687" y="11836"/>
                  <a:pt x="2737" y="11679"/>
                </a:cubicBezTo>
                <a:lnTo>
                  <a:pt x="2776" y="11561"/>
                </a:lnTo>
                <a:cubicBezTo>
                  <a:pt x="2796" y="11565"/>
                  <a:pt x="2819" y="11565"/>
                  <a:pt x="2843" y="11565"/>
                </a:cubicBezTo>
                <a:lnTo>
                  <a:pt x="3250" y="11565"/>
                </a:lnTo>
                <a:cubicBezTo>
                  <a:pt x="3272" y="11565"/>
                  <a:pt x="3292" y="11561"/>
                  <a:pt x="3315" y="11561"/>
                </a:cubicBezTo>
                <a:close/>
                <a:moveTo>
                  <a:pt x="1162" y="0"/>
                </a:moveTo>
                <a:cubicBezTo>
                  <a:pt x="1141" y="0"/>
                  <a:pt x="1119" y="4"/>
                  <a:pt x="1099" y="12"/>
                </a:cubicBezTo>
                <a:lnTo>
                  <a:pt x="340" y="298"/>
                </a:lnTo>
                <a:cubicBezTo>
                  <a:pt x="241" y="337"/>
                  <a:pt x="192" y="447"/>
                  <a:pt x="229" y="542"/>
                </a:cubicBezTo>
                <a:lnTo>
                  <a:pt x="942" y="2439"/>
                </a:lnTo>
                <a:lnTo>
                  <a:pt x="202" y="2439"/>
                </a:lnTo>
                <a:cubicBezTo>
                  <a:pt x="141" y="2439"/>
                  <a:pt x="82" y="2470"/>
                  <a:pt x="48" y="2519"/>
                </a:cubicBezTo>
                <a:cubicBezTo>
                  <a:pt x="11" y="2569"/>
                  <a:pt x="1" y="2632"/>
                  <a:pt x="21" y="2687"/>
                </a:cubicBezTo>
                <a:cubicBezTo>
                  <a:pt x="414" y="3864"/>
                  <a:pt x="418" y="7445"/>
                  <a:pt x="418" y="7483"/>
                </a:cubicBezTo>
                <a:cubicBezTo>
                  <a:pt x="418" y="7943"/>
                  <a:pt x="645" y="8376"/>
                  <a:pt x="1021" y="8640"/>
                </a:cubicBezTo>
                <a:lnTo>
                  <a:pt x="2186" y="9455"/>
                </a:lnTo>
                <a:cubicBezTo>
                  <a:pt x="2353" y="9571"/>
                  <a:pt x="2455" y="9762"/>
                  <a:pt x="2455" y="9965"/>
                </a:cubicBezTo>
                <a:lnTo>
                  <a:pt x="2455" y="10516"/>
                </a:lnTo>
                <a:cubicBezTo>
                  <a:pt x="2329" y="10626"/>
                  <a:pt x="2251" y="10787"/>
                  <a:pt x="2251" y="10964"/>
                </a:cubicBezTo>
                <a:cubicBezTo>
                  <a:pt x="2251" y="11134"/>
                  <a:pt x="2323" y="11287"/>
                  <a:pt x="2436" y="11397"/>
                </a:cubicBezTo>
                <a:lnTo>
                  <a:pt x="2384" y="11557"/>
                </a:lnTo>
                <a:cubicBezTo>
                  <a:pt x="2367" y="11604"/>
                  <a:pt x="2329" y="11643"/>
                  <a:pt x="2282" y="11661"/>
                </a:cubicBezTo>
                <a:lnTo>
                  <a:pt x="1591" y="11919"/>
                </a:lnTo>
                <a:cubicBezTo>
                  <a:pt x="1377" y="12001"/>
                  <a:pt x="1235" y="12208"/>
                  <a:pt x="1235" y="12436"/>
                </a:cubicBezTo>
                <a:lnTo>
                  <a:pt x="1235" y="12594"/>
                </a:lnTo>
                <a:cubicBezTo>
                  <a:pt x="1235" y="12810"/>
                  <a:pt x="1410" y="12987"/>
                  <a:pt x="1627" y="12987"/>
                </a:cubicBezTo>
                <a:lnTo>
                  <a:pt x="4474" y="12987"/>
                </a:lnTo>
                <a:cubicBezTo>
                  <a:pt x="4691" y="12987"/>
                  <a:pt x="4868" y="12812"/>
                  <a:pt x="4868" y="12594"/>
                </a:cubicBezTo>
                <a:lnTo>
                  <a:pt x="4868" y="12436"/>
                </a:lnTo>
                <a:cubicBezTo>
                  <a:pt x="4868" y="12208"/>
                  <a:pt x="4726" y="12001"/>
                  <a:pt x="4512" y="11919"/>
                </a:cubicBezTo>
                <a:lnTo>
                  <a:pt x="3821" y="11661"/>
                </a:lnTo>
                <a:cubicBezTo>
                  <a:pt x="3772" y="11643"/>
                  <a:pt x="3736" y="11604"/>
                  <a:pt x="3719" y="11557"/>
                </a:cubicBezTo>
                <a:lnTo>
                  <a:pt x="3666" y="11399"/>
                </a:lnTo>
                <a:cubicBezTo>
                  <a:pt x="3780" y="11289"/>
                  <a:pt x="3851" y="11136"/>
                  <a:pt x="3851" y="10968"/>
                </a:cubicBezTo>
                <a:cubicBezTo>
                  <a:pt x="3851" y="10789"/>
                  <a:pt x="3772" y="10628"/>
                  <a:pt x="3648" y="10520"/>
                </a:cubicBezTo>
                <a:lnTo>
                  <a:pt x="3648" y="9970"/>
                </a:lnTo>
                <a:cubicBezTo>
                  <a:pt x="3648" y="9766"/>
                  <a:pt x="3748" y="9575"/>
                  <a:pt x="3914" y="9457"/>
                </a:cubicBezTo>
                <a:lnTo>
                  <a:pt x="5081" y="8642"/>
                </a:lnTo>
                <a:cubicBezTo>
                  <a:pt x="5362" y="8447"/>
                  <a:pt x="5555" y="8160"/>
                  <a:pt x="5638" y="7837"/>
                </a:cubicBezTo>
                <a:cubicBezTo>
                  <a:pt x="5787" y="7882"/>
                  <a:pt x="5943" y="7906"/>
                  <a:pt x="6102" y="7906"/>
                </a:cubicBezTo>
                <a:cubicBezTo>
                  <a:pt x="6992" y="7906"/>
                  <a:pt x="7716" y="7180"/>
                  <a:pt x="7716" y="6292"/>
                </a:cubicBezTo>
                <a:lnTo>
                  <a:pt x="7716" y="5479"/>
                </a:lnTo>
                <a:cubicBezTo>
                  <a:pt x="7710" y="4588"/>
                  <a:pt x="6984" y="3864"/>
                  <a:pt x="6096" y="3864"/>
                </a:cubicBezTo>
                <a:cubicBezTo>
                  <a:pt x="6015" y="3864"/>
                  <a:pt x="5933" y="3868"/>
                  <a:pt x="5852" y="3883"/>
                </a:cubicBezTo>
                <a:cubicBezTo>
                  <a:pt x="5913" y="3354"/>
                  <a:pt x="5986" y="2950"/>
                  <a:pt x="6074" y="2689"/>
                </a:cubicBezTo>
                <a:cubicBezTo>
                  <a:pt x="6094" y="2632"/>
                  <a:pt x="6082" y="2567"/>
                  <a:pt x="6047" y="2521"/>
                </a:cubicBezTo>
                <a:cubicBezTo>
                  <a:pt x="6013" y="2470"/>
                  <a:pt x="5954" y="2441"/>
                  <a:pt x="5893" y="2441"/>
                </a:cubicBezTo>
                <a:lnTo>
                  <a:pt x="2215" y="2441"/>
                </a:lnTo>
                <a:lnTo>
                  <a:pt x="1343" y="124"/>
                </a:lnTo>
                <a:cubicBezTo>
                  <a:pt x="1324" y="75"/>
                  <a:pt x="1290" y="38"/>
                  <a:pt x="1245" y="18"/>
                </a:cubicBezTo>
                <a:cubicBezTo>
                  <a:pt x="1219" y="6"/>
                  <a:pt x="1190" y="0"/>
                  <a:pt x="1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8" name="Google Shape;5198;p49"/>
          <p:cNvGrpSpPr/>
          <p:nvPr/>
        </p:nvGrpSpPr>
        <p:grpSpPr>
          <a:xfrm>
            <a:off x="2871001" y="3530712"/>
            <a:ext cx="705991" cy="705991"/>
            <a:chOff x="2871001" y="3530712"/>
            <a:chExt cx="705991" cy="705991"/>
          </a:xfrm>
        </p:grpSpPr>
        <p:sp>
          <p:nvSpPr>
            <p:cNvPr id="5179" name="Google Shape;5179;p49"/>
            <p:cNvSpPr/>
            <p:nvPr/>
          </p:nvSpPr>
          <p:spPr>
            <a:xfrm flipH="1">
              <a:off x="2871001" y="3530712"/>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9" name="Google Shape;5199;p49"/>
            <p:cNvGrpSpPr/>
            <p:nvPr/>
          </p:nvGrpSpPr>
          <p:grpSpPr>
            <a:xfrm>
              <a:off x="3091398" y="3699046"/>
              <a:ext cx="265225" cy="369302"/>
              <a:chOff x="3393164" y="2756025"/>
              <a:chExt cx="236323" cy="329058"/>
            </a:xfrm>
          </p:grpSpPr>
          <p:sp>
            <p:nvSpPr>
              <p:cNvPr id="5200" name="Google Shape;5200;p49"/>
              <p:cNvSpPr/>
              <p:nvPr/>
            </p:nvSpPr>
            <p:spPr>
              <a:xfrm>
                <a:off x="3393164" y="2756025"/>
                <a:ext cx="236323" cy="329058"/>
              </a:xfrm>
              <a:custGeom>
                <a:avLst/>
                <a:gdLst/>
                <a:ahLst/>
                <a:cxnLst/>
                <a:rect l="l" t="t" r="r" b="b"/>
                <a:pathLst>
                  <a:path w="9327" h="12987" extrusionOk="0">
                    <a:moveTo>
                      <a:pt x="2042" y="378"/>
                    </a:moveTo>
                    <a:cubicBezTo>
                      <a:pt x="2156" y="378"/>
                      <a:pt x="2268" y="420"/>
                      <a:pt x="2357" y="508"/>
                    </a:cubicBezTo>
                    <a:cubicBezTo>
                      <a:pt x="2473" y="624"/>
                      <a:pt x="2583" y="811"/>
                      <a:pt x="2682" y="1014"/>
                    </a:cubicBezTo>
                    <a:lnTo>
                      <a:pt x="1646" y="1014"/>
                    </a:lnTo>
                    <a:cubicBezTo>
                      <a:pt x="1613" y="957"/>
                      <a:pt x="1597" y="892"/>
                      <a:pt x="1597" y="823"/>
                    </a:cubicBezTo>
                    <a:cubicBezTo>
                      <a:pt x="1597" y="703"/>
                      <a:pt x="1644" y="591"/>
                      <a:pt x="1727" y="508"/>
                    </a:cubicBezTo>
                    <a:cubicBezTo>
                      <a:pt x="1812" y="420"/>
                      <a:pt x="1928" y="378"/>
                      <a:pt x="2042" y="378"/>
                    </a:cubicBezTo>
                    <a:close/>
                    <a:moveTo>
                      <a:pt x="3589" y="1398"/>
                    </a:moveTo>
                    <a:lnTo>
                      <a:pt x="3331" y="1657"/>
                    </a:lnTo>
                    <a:cubicBezTo>
                      <a:pt x="3305" y="1577"/>
                      <a:pt x="3276" y="1492"/>
                      <a:pt x="3244" y="1398"/>
                    </a:cubicBezTo>
                    <a:close/>
                    <a:moveTo>
                      <a:pt x="2839" y="1398"/>
                    </a:moveTo>
                    <a:cubicBezTo>
                      <a:pt x="2886" y="1516"/>
                      <a:pt x="2926" y="1636"/>
                      <a:pt x="2959" y="1742"/>
                    </a:cubicBezTo>
                    <a:cubicBezTo>
                      <a:pt x="2701" y="1663"/>
                      <a:pt x="2371" y="1539"/>
                      <a:pt x="2103" y="1398"/>
                    </a:cubicBezTo>
                    <a:close/>
                    <a:moveTo>
                      <a:pt x="1446" y="1398"/>
                    </a:moveTo>
                    <a:cubicBezTo>
                      <a:pt x="1448" y="1400"/>
                      <a:pt x="1452" y="1404"/>
                      <a:pt x="1457" y="1409"/>
                    </a:cubicBezTo>
                    <a:cubicBezTo>
                      <a:pt x="1619" y="1571"/>
                      <a:pt x="1863" y="1713"/>
                      <a:pt x="2121" y="1829"/>
                    </a:cubicBezTo>
                    <a:lnTo>
                      <a:pt x="987" y="1829"/>
                    </a:lnTo>
                    <a:lnTo>
                      <a:pt x="987" y="1614"/>
                    </a:lnTo>
                    <a:cubicBezTo>
                      <a:pt x="987" y="1494"/>
                      <a:pt x="1084" y="1398"/>
                      <a:pt x="1202" y="1398"/>
                    </a:cubicBezTo>
                    <a:close/>
                    <a:moveTo>
                      <a:pt x="2776" y="2212"/>
                    </a:moveTo>
                    <a:lnTo>
                      <a:pt x="2345" y="2643"/>
                    </a:lnTo>
                    <a:lnTo>
                      <a:pt x="987" y="2643"/>
                    </a:lnTo>
                    <a:lnTo>
                      <a:pt x="987" y="2212"/>
                    </a:lnTo>
                    <a:close/>
                    <a:moveTo>
                      <a:pt x="3142" y="2384"/>
                    </a:moveTo>
                    <a:cubicBezTo>
                      <a:pt x="3168" y="2460"/>
                      <a:pt x="3195" y="2549"/>
                      <a:pt x="3229" y="2643"/>
                    </a:cubicBezTo>
                    <a:lnTo>
                      <a:pt x="2884" y="2643"/>
                    </a:lnTo>
                    <a:lnTo>
                      <a:pt x="3142" y="2384"/>
                    </a:lnTo>
                    <a:close/>
                    <a:moveTo>
                      <a:pt x="8115" y="1398"/>
                    </a:moveTo>
                    <a:cubicBezTo>
                      <a:pt x="8235" y="1398"/>
                      <a:pt x="8332" y="1494"/>
                      <a:pt x="8332" y="1614"/>
                    </a:cubicBezTo>
                    <a:lnTo>
                      <a:pt x="8332" y="1829"/>
                    </a:lnTo>
                    <a:lnTo>
                      <a:pt x="7911" y="1829"/>
                    </a:lnTo>
                    <a:cubicBezTo>
                      <a:pt x="7808" y="1829"/>
                      <a:pt x="7722" y="1913"/>
                      <a:pt x="7722" y="2020"/>
                    </a:cubicBezTo>
                    <a:cubicBezTo>
                      <a:pt x="7722" y="2124"/>
                      <a:pt x="7806" y="2212"/>
                      <a:pt x="7911" y="2212"/>
                    </a:cubicBezTo>
                    <a:lnTo>
                      <a:pt x="8332" y="2212"/>
                    </a:lnTo>
                    <a:lnTo>
                      <a:pt x="8332" y="2643"/>
                    </a:lnTo>
                    <a:lnTo>
                      <a:pt x="5022" y="2643"/>
                    </a:lnTo>
                    <a:cubicBezTo>
                      <a:pt x="5020" y="2641"/>
                      <a:pt x="5018" y="2634"/>
                      <a:pt x="5012" y="2632"/>
                    </a:cubicBezTo>
                    <a:cubicBezTo>
                      <a:pt x="4850" y="2470"/>
                      <a:pt x="4606" y="2327"/>
                      <a:pt x="4350" y="2212"/>
                    </a:cubicBezTo>
                    <a:lnTo>
                      <a:pt x="7096" y="2212"/>
                    </a:lnTo>
                    <a:cubicBezTo>
                      <a:pt x="7200" y="2212"/>
                      <a:pt x="7287" y="2124"/>
                      <a:pt x="7287" y="2020"/>
                    </a:cubicBezTo>
                    <a:cubicBezTo>
                      <a:pt x="7287" y="1917"/>
                      <a:pt x="7200" y="1829"/>
                      <a:pt x="7096" y="1829"/>
                    </a:cubicBezTo>
                    <a:lnTo>
                      <a:pt x="3693" y="1829"/>
                    </a:lnTo>
                    <a:lnTo>
                      <a:pt x="4126" y="1398"/>
                    </a:lnTo>
                    <a:close/>
                    <a:moveTo>
                      <a:pt x="3514" y="2297"/>
                    </a:moveTo>
                    <a:cubicBezTo>
                      <a:pt x="3916" y="2425"/>
                      <a:pt x="4492" y="2649"/>
                      <a:pt x="4746" y="2903"/>
                    </a:cubicBezTo>
                    <a:cubicBezTo>
                      <a:pt x="4919" y="3076"/>
                      <a:pt x="4919" y="3356"/>
                      <a:pt x="4746" y="3529"/>
                    </a:cubicBezTo>
                    <a:cubicBezTo>
                      <a:pt x="4663" y="3614"/>
                      <a:pt x="4551" y="3659"/>
                      <a:pt x="4431" y="3659"/>
                    </a:cubicBezTo>
                    <a:cubicBezTo>
                      <a:pt x="4311" y="3659"/>
                      <a:pt x="4199" y="3612"/>
                      <a:pt x="4116" y="3529"/>
                    </a:cubicBezTo>
                    <a:cubicBezTo>
                      <a:pt x="3998" y="3413"/>
                      <a:pt x="3888" y="3228"/>
                      <a:pt x="3790" y="3025"/>
                    </a:cubicBezTo>
                    <a:lnTo>
                      <a:pt x="3843" y="3025"/>
                    </a:lnTo>
                    <a:cubicBezTo>
                      <a:pt x="3947" y="3025"/>
                      <a:pt x="4034" y="2939"/>
                      <a:pt x="4034" y="2834"/>
                    </a:cubicBezTo>
                    <a:cubicBezTo>
                      <a:pt x="4036" y="2730"/>
                      <a:pt x="3953" y="2643"/>
                      <a:pt x="3845" y="2643"/>
                    </a:cubicBezTo>
                    <a:lnTo>
                      <a:pt x="3632" y="2643"/>
                    </a:lnTo>
                    <a:cubicBezTo>
                      <a:pt x="3587" y="2521"/>
                      <a:pt x="3546" y="2403"/>
                      <a:pt x="3514" y="2297"/>
                    </a:cubicBezTo>
                    <a:close/>
                    <a:moveTo>
                      <a:pt x="8125" y="3025"/>
                    </a:moveTo>
                    <a:lnTo>
                      <a:pt x="8125" y="3204"/>
                    </a:lnTo>
                    <a:cubicBezTo>
                      <a:pt x="8125" y="3391"/>
                      <a:pt x="8170" y="3578"/>
                      <a:pt x="8253" y="3742"/>
                    </a:cubicBezTo>
                    <a:lnTo>
                      <a:pt x="8631" y="4497"/>
                    </a:lnTo>
                    <a:cubicBezTo>
                      <a:pt x="8405" y="4537"/>
                      <a:pt x="8255" y="4625"/>
                      <a:pt x="8121" y="4700"/>
                    </a:cubicBezTo>
                    <a:cubicBezTo>
                      <a:pt x="7952" y="4798"/>
                      <a:pt x="7808" y="4879"/>
                      <a:pt x="7503" y="4879"/>
                    </a:cubicBezTo>
                    <a:cubicBezTo>
                      <a:pt x="7198" y="4879"/>
                      <a:pt x="7053" y="4796"/>
                      <a:pt x="6885" y="4700"/>
                    </a:cubicBezTo>
                    <a:cubicBezTo>
                      <a:pt x="6698" y="4594"/>
                      <a:pt x="6486" y="4472"/>
                      <a:pt x="6080" y="4472"/>
                    </a:cubicBezTo>
                    <a:cubicBezTo>
                      <a:pt x="5673" y="4472"/>
                      <a:pt x="5462" y="4594"/>
                      <a:pt x="5275" y="4700"/>
                    </a:cubicBezTo>
                    <a:cubicBezTo>
                      <a:pt x="5106" y="4798"/>
                      <a:pt x="4961" y="4879"/>
                      <a:pt x="4657" y="4879"/>
                    </a:cubicBezTo>
                    <a:cubicBezTo>
                      <a:pt x="4352" y="4879"/>
                      <a:pt x="4207" y="4796"/>
                      <a:pt x="4038" y="4700"/>
                    </a:cubicBezTo>
                    <a:cubicBezTo>
                      <a:pt x="3851" y="4594"/>
                      <a:pt x="3640" y="4472"/>
                      <a:pt x="3233" y="4472"/>
                    </a:cubicBezTo>
                    <a:cubicBezTo>
                      <a:pt x="2827" y="4472"/>
                      <a:pt x="2615" y="4594"/>
                      <a:pt x="2428" y="4700"/>
                    </a:cubicBezTo>
                    <a:cubicBezTo>
                      <a:pt x="2260" y="4798"/>
                      <a:pt x="2115" y="4879"/>
                      <a:pt x="1810" y="4879"/>
                    </a:cubicBezTo>
                    <a:cubicBezTo>
                      <a:pt x="1505" y="4879"/>
                      <a:pt x="1361" y="4796"/>
                      <a:pt x="1192" y="4700"/>
                    </a:cubicBezTo>
                    <a:cubicBezTo>
                      <a:pt x="1058" y="4625"/>
                      <a:pt x="908" y="4537"/>
                      <a:pt x="682" y="4497"/>
                    </a:cubicBezTo>
                    <a:lnTo>
                      <a:pt x="1064" y="3742"/>
                    </a:lnTo>
                    <a:cubicBezTo>
                      <a:pt x="1148" y="3576"/>
                      <a:pt x="1190" y="3391"/>
                      <a:pt x="1190" y="3204"/>
                    </a:cubicBezTo>
                    <a:lnTo>
                      <a:pt x="1190" y="3025"/>
                    </a:lnTo>
                    <a:lnTo>
                      <a:pt x="1963" y="3025"/>
                    </a:lnTo>
                    <a:lnTo>
                      <a:pt x="1881" y="3106"/>
                    </a:lnTo>
                    <a:cubicBezTo>
                      <a:pt x="1808" y="3179"/>
                      <a:pt x="1808" y="3301"/>
                      <a:pt x="1881" y="3374"/>
                    </a:cubicBezTo>
                    <a:cubicBezTo>
                      <a:pt x="1920" y="3413"/>
                      <a:pt x="1969" y="3431"/>
                      <a:pt x="2016" y="3431"/>
                    </a:cubicBezTo>
                    <a:cubicBezTo>
                      <a:pt x="2064" y="3431"/>
                      <a:pt x="2113" y="3413"/>
                      <a:pt x="2152" y="3374"/>
                    </a:cubicBezTo>
                    <a:lnTo>
                      <a:pt x="2502" y="3025"/>
                    </a:lnTo>
                    <a:lnTo>
                      <a:pt x="3376" y="3025"/>
                    </a:lnTo>
                    <a:cubicBezTo>
                      <a:pt x="3504" y="3318"/>
                      <a:pt x="3662" y="3612"/>
                      <a:pt x="3849" y="3799"/>
                    </a:cubicBezTo>
                    <a:cubicBezTo>
                      <a:pt x="4004" y="3954"/>
                      <a:pt x="4211" y="4041"/>
                      <a:pt x="4431" y="4041"/>
                    </a:cubicBezTo>
                    <a:cubicBezTo>
                      <a:pt x="4652" y="4041"/>
                      <a:pt x="4858" y="3954"/>
                      <a:pt x="5012" y="3799"/>
                    </a:cubicBezTo>
                    <a:cubicBezTo>
                      <a:pt x="5224" y="3588"/>
                      <a:pt x="5295" y="3293"/>
                      <a:pt x="5232" y="3025"/>
                    </a:cubicBezTo>
                    <a:close/>
                    <a:moveTo>
                      <a:pt x="6086" y="4854"/>
                    </a:moveTo>
                    <a:cubicBezTo>
                      <a:pt x="6391" y="4854"/>
                      <a:pt x="6535" y="4936"/>
                      <a:pt x="6702" y="5031"/>
                    </a:cubicBezTo>
                    <a:cubicBezTo>
                      <a:pt x="6891" y="5139"/>
                      <a:pt x="7102" y="5261"/>
                      <a:pt x="7509" y="5261"/>
                    </a:cubicBezTo>
                    <a:cubicBezTo>
                      <a:pt x="7915" y="5261"/>
                      <a:pt x="8129" y="5139"/>
                      <a:pt x="8314" y="5031"/>
                    </a:cubicBezTo>
                    <a:cubicBezTo>
                      <a:pt x="8456" y="4950"/>
                      <a:pt x="8586" y="4877"/>
                      <a:pt x="8810" y="4859"/>
                    </a:cubicBezTo>
                    <a:cubicBezTo>
                      <a:pt x="8897" y="5078"/>
                      <a:pt x="8944" y="5314"/>
                      <a:pt x="8944" y="5550"/>
                    </a:cubicBezTo>
                    <a:lnTo>
                      <a:pt x="8944" y="12186"/>
                    </a:lnTo>
                    <a:cubicBezTo>
                      <a:pt x="8944" y="12415"/>
                      <a:pt x="8755" y="12604"/>
                      <a:pt x="8525" y="12604"/>
                    </a:cubicBezTo>
                    <a:lnTo>
                      <a:pt x="800" y="12604"/>
                    </a:lnTo>
                    <a:cubicBezTo>
                      <a:pt x="568" y="12604"/>
                      <a:pt x="379" y="12415"/>
                      <a:pt x="379" y="12186"/>
                    </a:cubicBezTo>
                    <a:lnTo>
                      <a:pt x="379" y="5550"/>
                    </a:lnTo>
                    <a:cubicBezTo>
                      <a:pt x="379" y="5314"/>
                      <a:pt x="426" y="5078"/>
                      <a:pt x="515" y="4859"/>
                    </a:cubicBezTo>
                    <a:cubicBezTo>
                      <a:pt x="741" y="4879"/>
                      <a:pt x="865" y="4950"/>
                      <a:pt x="1009" y="5031"/>
                    </a:cubicBezTo>
                    <a:cubicBezTo>
                      <a:pt x="1198" y="5139"/>
                      <a:pt x="1410" y="5261"/>
                      <a:pt x="1816" y="5261"/>
                    </a:cubicBezTo>
                    <a:cubicBezTo>
                      <a:pt x="2223" y="5261"/>
                      <a:pt x="2432" y="5139"/>
                      <a:pt x="2621" y="5031"/>
                    </a:cubicBezTo>
                    <a:cubicBezTo>
                      <a:pt x="2788" y="4936"/>
                      <a:pt x="2935" y="4854"/>
                      <a:pt x="3240" y="4854"/>
                    </a:cubicBezTo>
                    <a:cubicBezTo>
                      <a:pt x="3544" y="4854"/>
                      <a:pt x="3689" y="4936"/>
                      <a:pt x="3856" y="5031"/>
                    </a:cubicBezTo>
                    <a:cubicBezTo>
                      <a:pt x="4045" y="5139"/>
                      <a:pt x="4256" y="5261"/>
                      <a:pt x="4663" y="5261"/>
                    </a:cubicBezTo>
                    <a:cubicBezTo>
                      <a:pt x="5069" y="5261"/>
                      <a:pt x="5279" y="5139"/>
                      <a:pt x="5468" y="5031"/>
                    </a:cubicBezTo>
                    <a:cubicBezTo>
                      <a:pt x="5634" y="4936"/>
                      <a:pt x="5781" y="4854"/>
                      <a:pt x="6086" y="4854"/>
                    </a:cubicBezTo>
                    <a:close/>
                    <a:moveTo>
                      <a:pt x="2043" y="1"/>
                    </a:moveTo>
                    <a:cubicBezTo>
                      <a:pt x="1832" y="1"/>
                      <a:pt x="1621" y="81"/>
                      <a:pt x="1461" y="242"/>
                    </a:cubicBezTo>
                    <a:cubicBezTo>
                      <a:pt x="1304" y="396"/>
                      <a:pt x="1219" y="605"/>
                      <a:pt x="1219" y="823"/>
                    </a:cubicBezTo>
                    <a:cubicBezTo>
                      <a:pt x="1219" y="890"/>
                      <a:pt x="1227" y="953"/>
                      <a:pt x="1241" y="1016"/>
                    </a:cubicBezTo>
                    <a:lnTo>
                      <a:pt x="1206" y="1016"/>
                    </a:lnTo>
                    <a:cubicBezTo>
                      <a:pt x="875" y="1016"/>
                      <a:pt x="609" y="1282"/>
                      <a:pt x="609" y="1614"/>
                    </a:cubicBezTo>
                    <a:lnTo>
                      <a:pt x="609" y="2643"/>
                    </a:lnTo>
                    <a:lnTo>
                      <a:pt x="597" y="2643"/>
                    </a:lnTo>
                    <a:cubicBezTo>
                      <a:pt x="491" y="2643"/>
                      <a:pt x="405" y="2726"/>
                      <a:pt x="405" y="2834"/>
                    </a:cubicBezTo>
                    <a:cubicBezTo>
                      <a:pt x="405" y="2937"/>
                      <a:pt x="491" y="3025"/>
                      <a:pt x="597" y="3025"/>
                    </a:cubicBezTo>
                    <a:lnTo>
                      <a:pt x="812" y="3025"/>
                    </a:lnTo>
                    <a:lnTo>
                      <a:pt x="812" y="3204"/>
                    </a:lnTo>
                    <a:cubicBezTo>
                      <a:pt x="812" y="3332"/>
                      <a:pt x="782" y="3462"/>
                      <a:pt x="725" y="3574"/>
                    </a:cubicBezTo>
                    <a:lnTo>
                      <a:pt x="235" y="4556"/>
                    </a:lnTo>
                    <a:cubicBezTo>
                      <a:pt x="82" y="4865"/>
                      <a:pt x="1" y="5206"/>
                      <a:pt x="1" y="5550"/>
                    </a:cubicBezTo>
                    <a:lnTo>
                      <a:pt x="1" y="12186"/>
                    </a:lnTo>
                    <a:cubicBezTo>
                      <a:pt x="1" y="12627"/>
                      <a:pt x="359" y="12987"/>
                      <a:pt x="802" y="12987"/>
                    </a:cubicBezTo>
                    <a:lnTo>
                      <a:pt x="8527" y="12987"/>
                    </a:lnTo>
                    <a:cubicBezTo>
                      <a:pt x="8969" y="12987"/>
                      <a:pt x="9326" y="12627"/>
                      <a:pt x="9326" y="12186"/>
                    </a:cubicBezTo>
                    <a:lnTo>
                      <a:pt x="9326" y="5550"/>
                    </a:lnTo>
                    <a:cubicBezTo>
                      <a:pt x="9322" y="5206"/>
                      <a:pt x="9241" y="4861"/>
                      <a:pt x="9089" y="4556"/>
                    </a:cubicBezTo>
                    <a:lnTo>
                      <a:pt x="8599" y="3574"/>
                    </a:lnTo>
                    <a:cubicBezTo>
                      <a:pt x="8542" y="3458"/>
                      <a:pt x="8511" y="3332"/>
                      <a:pt x="8511" y="3204"/>
                    </a:cubicBezTo>
                    <a:lnTo>
                      <a:pt x="8511" y="3025"/>
                    </a:lnTo>
                    <a:lnTo>
                      <a:pt x="8729" y="3025"/>
                    </a:lnTo>
                    <a:cubicBezTo>
                      <a:pt x="8832" y="3025"/>
                      <a:pt x="8918" y="2937"/>
                      <a:pt x="8918" y="2834"/>
                    </a:cubicBezTo>
                    <a:cubicBezTo>
                      <a:pt x="8918" y="2730"/>
                      <a:pt x="8834" y="2643"/>
                      <a:pt x="8729" y="2643"/>
                    </a:cubicBezTo>
                    <a:lnTo>
                      <a:pt x="8714" y="2643"/>
                    </a:lnTo>
                    <a:lnTo>
                      <a:pt x="8714" y="1614"/>
                    </a:lnTo>
                    <a:cubicBezTo>
                      <a:pt x="8714" y="1282"/>
                      <a:pt x="8448" y="1016"/>
                      <a:pt x="8119" y="1016"/>
                    </a:cubicBezTo>
                    <a:lnTo>
                      <a:pt x="4512" y="1016"/>
                    </a:lnTo>
                    <a:lnTo>
                      <a:pt x="4593" y="935"/>
                    </a:lnTo>
                    <a:cubicBezTo>
                      <a:pt x="4667" y="862"/>
                      <a:pt x="4667" y="740"/>
                      <a:pt x="4593" y="666"/>
                    </a:cubicBezTo>
                    <a:cubicBezTo>
                      <a:pt x="4557" y="629"/>
                      <a:pt x="4508" y="610"/>
                      <a:pt x="4459" y="610"/>
                    </a:cubicBezTo>
                    <a:cubicBezTo>
                      <a:pt x="4410" y="610"/>
                      <a:pt x="4361" y="629"/>
                      <a:pt x="4323" y="666"/>
                    </a:cubicBezTo>
                    <a:lnTo>
                      <a:pt x="3973" y="1016"/>
                    </a:lnTo>
                    <a:lnTo>
                      <a:pt x="3099" y="1016"/>
                    </a:lnTo>
                    <a:cubicBezTo>
                      <a:pt x="2971" y="721"/>
                      <a:pt x="2811" y="427"/>
                      <a:pt x="2626" y="242"/>
                    </a:cubicBezTo>
                    <a:cubicBezTo>
                      <a:pt x="2465" y="81"/>
                      <a:pt x="2254" y="1"/>
                      <a:pt x="2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9"/>
              <p:cNvSpPr/>
              <p:nvPr/>
            </p:nvSpPr>
            <p:spPr>
              <a:xfrm>
                <a:off x="3413687" y="3054772"/>
                <a:ext cx="195099" cy="9704"/>
              </a:xfrm>
              <a:custGeom>
                <a:avLst/>
                <a:gdLst/>
                <a:ahLst/>
                <a:cxnLst/>
                <a:rect l="l" t="t" r="r" b="b"/>
                <a:pathLst>
                  <a:path w="7700" h="383" extrusionOk="0">
                    <a:moveTo>
                      <a:pt x="189" y="0"/>
                    </a:moveTo>
                    <a:cubicBezTo>
                      <a:pt x="85" y="0"/>
                      <a:pt x="0" y="88"/>
                      <a:pt x="0" y="191"/>
                    </a:cubicBezTo>
                    <a:cubicBezTo>
                      <a:pt x="0" y="295"/>
                      <a:pt x="83" y="382"/>
                      <a:pt x="189" y="382"/>
                    </a:cubicBezTo>
                    <a:lnTo>
                      <a:pt x="7508" y="382"/>
                    </a:lnTo>
                    <a:cubicBezTo>
                      <a:pt x="7614" y="382"/>
                      <a:pt x="7699" y="297"/>
                      <a:pt x="7699" y="191"/>
                    </a:cubicBezTo>
                    <a:cubicBezTo>
                      <a:pt x="7699" y="88"/>
                      <a:pt x="7616" y="0"/>
                      <a:pt x="7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9"/>
              <p:cNvSpPr/>
              <p:nvPr/>
            </p:nvSpPr>
            <p:spPr>
              <a:xfrm>
                <a:off x="3434286" y="2915698"/>
                <a:ext cx="153875" cy="112727"/>
              </a:xfrm>
              <a:custGeom>
                <a:avLst/>
                <a:gdLst/>
                <a:ahLst/>
                <a:cxnLst/>
                <a:rect l="l" t="t" r="r" b="b"/>
                <a:pathLst>
                  <a:path w="6073" h="4449" extrusionOk="0">
                    <a:moveTo>
                      <a:pt x="5069" y="382"/>
                    </a:moveTo>
                    <a:cubicBezTo>
                      <a:pt x="5412" y="382"/>
                      <a:pt x="5693" y="661"/>
                      <a:pt x="5693" y="1004"/>
                    </a:cubicBezTo>
                    <a:lnTo>
                      <a:pt x="5693" y="3444"/>
                    </a:lnTo>
                    <a:cubicBezTo>
                      <a:pt x="5693" y="3788"/>
                      <a:pt x="5412" y="4066"/>
                      <a:pt x="5069" y="4066"/>
                    </a:cubicBezTo>
                    <a:lnTo>
                      <a:pt x="1003" y="4066"/>
                    </a:lnTo>
                    <a:cubicBezTo>
                      <a:pt x="661" y="4066"/>
                      <a:pt x="380" y="3788"/>
                      <a:pt x="380" y="3444"/>
                    </a:cubicBezTo>
                    <a:lnTo>
                      <a:pt x="380" y="1004"/>
                    </a:lnTo>
                    <a:cubicBezTo>
                      <a:pt x="380" y="661"/>
                      <a:pt x="661" y="382"/>
                      <a:pt x="1003" y="382"/>
                    </a:cubicBezTo>
                    <a:close/>
                    <a:moveTo>
                      <a:pt x="1003" y="0"/>
                    </a:moveTo>
                    <a:cubicBezTo>
                      <a:pt x="450" y="0"/>
                      <a:pt x="0" y="449"/>
                      <a:pt x="0" y="1004"/>
                    </a:cubicBezTo>
                    <a:lnTo>
                      <a:pt x="0" y="3444"/>
                    </a:lnTo>
                    <a:cubicBezTo>
                      <a:pt x="0" y="3997"/>
                      <a:pt x="450" y="4448"/>
                      <a:pt x="1003" y="4448"/>
                    </a:cubicBezTo>
                    <a:lnTo>
                      <a:pt x="5069" y="4448"/>
                    </a:lnTo>
                    <a:cubicBezTo>
                      <a:pt x="5624" y="4448"/>
                      <a:pt x="6073" y="3997"/>
                      <a:pt x="6073" y="3444"/>
                    </a:cubicBezTo>
                    <a:lnTo>
                      <a:pt x="6073" y="1004"/>
                    </a:lnTo>
                    <a:cubicBezTo>
                      <a:pt x="6073" y="449"/>
                      <a:pt x="5624" y="0"/>
                      <a:pt x="5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9"/>
              <p:cNvSpPr/>
              <p:nvPr/>
            </p:nvSpPr>
            <p:spPr>
              <a:xfrm>
                <a:off x="3472443" y="2936297"/>
                <a:ext cx="76773" cy="71528"/>
              </a:xfrm>
              <a:custGeom>
                <a:avLst/>
                <a:gdLst/>
                <a:ahLst/>
                <a:cxnLst/>
                <a:rect l="l" t="t" r="r" b="b"/>
                <a:pathLst>
                  <a:path w="3030" h="2823" extrusionOk="0">
                    <a:moveTo>
                      <a:pt x="2296" y="382"/>
                    </a:moveTo>
                    <a:cubicBezTo>
                      <a:pt x="2274" y="537"/>
                      <a:pt x="2190" y="689"/>
                      <a:pt x="2062" y="803"/>
                    </a:cubicBezTo>
                    <a:cubicBezTo>
                      <a:pt x="2046" y="817"/>
                      <a:pt x="2028" y="832"/>
                      <a:pt x="2011" y="844"/>
                    </a:cubicBezTo>
                    <a:cubicBezTo>
                      <a:pt x="1885" y="878"/>
                      <a:pt x="1771" y="946"/>
                      <a:pt x="1678" y="1035"/>
                    </a:cubicBezTo>
                    <a:cubicBezTo>
                      <a:pt x="1666" y="988"/>
                      <a:pt x="1647" y="946"/>
                      <a:pt x="1629" y="903"/>
                    </a:cubicBezTo>
                    <a:cubicBezTo>
                      <a:pt x="1662" y="775"/>
                      <a:pt x="1739" y="653"/>
                      <a:pt x="1845" y="559"/>
                    </a:cubicBezTo>
                    <a:cubicBezTo>
                      <a:pt x="1975" y="445"/>
                      <a:pt x="2137" y="382"/>
                      <a:pt x="2296" y="382"/>
                    </a:cubicBezTo>
                    <a:close/>
                    <a:moveTo>
                      <a:pt x="512" y="559"/>
                    </a:moveTo>
                    <a:cubicBezTo>
                      <a:pt x="674" y="559"/>
                      <a:pt x="842" y="611"/>
                      <a:pt x="989" y="712"/>
                    </a:cubicBezTo>
                    <a:cubicBezTo>
                      <a:pt x="1109" y="793"/>
                      <a:pt x="1200" y="901"/>
                      <a:pt x="1261" y="1019"/>
                    </a:cubicBezTo>
                    <a:cubicBezTo>
                      <a:pt x="1117" y="1027"/>
                      <a:pt x="981" y="1070"/>
                      <a:pt x="865" y="1139"/>
                    </a:cubicBezTo>
                    <a:cubicBezTo>
                      <a:pt x="822" y="1118"/>
                      <a:pt x="781" y="1096"/>
                      <a:pt x="741" y="1068"/>
                    </a:cubicBezTo>
                    <a:cubicBezTo>
                      <a:pt x="562" y="944"/>
                      <a:pt x="438" y="761"/>
                      <a:pt x="399" y="567"/>
                    </a:cubicBezTo>
                    <a:cubicBezTo>
                      <a:pt x="436" y="562"/>
                      <a:pt x="474" y="559"/>
                      <a:pt x="512" y="559"/>
                    </a:cubicBezTo>
                    <a:close/>
                    <a:moveTo>
                      <a:pt x="2231" y="1196"/>
                    </a:moveTo>
                    <a:cubicBezTo>
                      <a:pt x="2461" y="1196"/>
                      <a:pt x="2648" y="1383"/>
                      <a:pt x="2648" y="1614"/>
                    </a:cubicBezTo>
                    <a:cubicBezTo>
                      <a:pt x="2648" y="1844"/>
                      <a:pt x="2461" y="2033"/>
                      <a:pt x="2229" y="2033"/>
                    </a:cubicBezTo>
                    <a:lnTo>
                      <a:pt x="2209" y="2033"/>
                    </a:lnTo>
                    <a:cubicBezTo>
                      <a:pt x="2213" y="1995"/>
                      <a:pt x="2217" y="1958"/>
                      <a:pt x="2217" y="1919"/>
                    </a:cubicBezTo>
                    <a:cubicBezTo>
                      <a:pt x="2217" y="1675"/>
                      <a:pt x="2119" y="1454"/>
                      <a:pt x="1963" y="1291"/>
                    </a:cubicBezTo>
                    <a:cubicBezTo>
                      <a:pt x="2036" y="1230"/>
                      <a:pt x="2129" y="1196"/>
                      <a:pt x="2231" y="1196"/>
                    </a:cubicBezTo>
                    <a:close/>
                    <a:moveTo>
                      <a:pt x="1314" y="1399"/>
                    </a:moveTo>
                    <a:cubicBezTo>
                      <a:pt x="1601" y="1399"/>
                      <a:pt x="1835" y="1631"/>
                      <a:pt x="1835" y="1919"/>
                    </a:cubicBezTo>
                    <a:cubicBezTo>
                      <a:pt x="1835" y="2206"/>
                      <a:pt x="1601" y="2440"/>
                      <a:pt x="1314" y="2440"/>
                    </a:cubicBezTo>
                    <a:cubicBezTo>
                      <a:pt x="1027" y="2440"/>
                      <a:pt x="794" y="2206"/>
                      <a:pt x="794" y="1919"/>
                    </a:cubicBezTo>
                    <a:cubicBezTo>
                      <a:pt x="794" y="1631"/>
                      <a:pt x="1027" y="1399"/>
                      <a:pt x="1314" y="1399"/>
                    </a:cubicBezTo>
                    <a:close/>
                    <a:moveTo>
                      <a:pt x="2296" y="0"/>
                    </a:moveTo>
                    <a:cubicBezTo>
                      <a:pt x="2048" y="0"/>
                      <a:pt x="1798" y="96"/>
                      <a:pt x="1597" y="273"/>
                    </a:cubicBezTo>
                    <a:cubicBezTo>
                      <a:pt x="1507" y="350"/>
                      <a:pt x="1432" y="439"/>
                      <a:pt x="1373" y="539"/>
                    </a:cubicBezTo>
                    <a:cubicBezTo>
                      <a:pt x="1322" y="488"/>
                      <a:pt x="1265" y="441"/>
                      <a:pt x="1204" y="399"/>
                    </a:cubicBezTo>
                    <a:cubicBezTo>
                      <a:pt x="994" y="252"/>
                      <a:pt x="752" y="177"/>
                      <a:pt x="514" y="177"/>
                    </a:cubicBezTo>
                    <a:cubicBezTo>
                      <a:pt x="382" y="177"/>
                      <a:pt x="250" y="200"/>
                      <a:pt x="127" y="248"/>
                    </a:cubicBezTo>
                    <a:cubicBezTo>
                      <a:pt x="56" y="277"/>
                      <a:pt x="9" y="346"/>
                      <a:pt x="5" y="425"/>
                    </a:cubicBezTo>
                    <a:cubicBezTo>
                      <a:pt x="1" y="793"/>
                      <a:pt x="196" y="1151"/>
                      <a:pt x="523" y="1381"/>
                    </a:cubicBezTo>
                    <a:lnTo>
                      <a:pt x="570" y="1411"/>
                    </a:lnTo>
                    <a:cubicBezTo>
                      <a:pt x="470" y="1555"/>
                      <a:pt x="411" y="1730"/>
                      <a:pt x="411" y="1919"/>
                    </a:cubicBezTo>
                    <a:cubicBezTo>
                      <a:pt x="411" y="2417"/>
                      <a:pt x="816" y="2822"/>
                      <a:pt x="1314" y="2822"/>
                    </a:cubicBezTo>
                    <a:cubicBezTo>
                      <a:pt x="1635" y="2822"/>
                      <a:pt x="1916" y="2653"/>
                      <a:pt x="2076" y="2399"/>
                    </a:cubicBezTo>
                    <a:cubicBezTo>
                      <a:pt x="2127" y="2409"/>
                      <a:pt x="2178" y="2415"/>
                      <a:pt x="2229" y="2415"/>
                    </a:cubicBezTo>
                    <a:cubicBezTo>
                      <a:pt x="2672" y="2415"/>
                      <a:pt x="3030" y="2056"/>
                      <a:pt x="3030" y="1614"/>
                    </a:cubicBezTo>
                    <a:cubicBezTo>
                      <a:pt x="3030" y="1271"/>
                      <a:pt x="2814" y="978"/>
                      <a:pt x="2509" y="864"/>
                    </a:cubicBezTo>
                    <a:cubicBezTo>
                      <a:pt x="2644" y="661"/>
                      <a:pt x="2703" y="425"/>
                      <a:pt x="2674" y="191"/>
                    </a:cubicBezTo>
                    <a:cubicBezTo>
                      <a:pt x="2664" y="114"/>
                      <a:pt x="2607" y="51"/>
                      <a:pt x="2534" y="31"/>
                    </a:cubicBezTo>
                    <a:cubicBezTo>
                      <a:pt x="2456" y="10"/>
                      <a:pt x="2376" y="0"/>
                      <a:pt x="2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65"/>
        <p:cNvGrpSpPr/>
        <p:nvPr/>
      </p:nvGrpSpPr>
      <p:grpSpPr>
        <a:xfrm>
          <a:off x="0" y="0"/>
          <a:ext cx="0" cy="0"/>
          <a:chOff x="0" y="0"/>
          <a:chExt cx="0" cy="0"/>
        </a:xfrm>
      </p:grpSpPr>
      <p:sp>
        <p:nvSpPr>
          <p:cNvPr id="4066" name="Google Shape;4066;p36"/>
          <p:cNvSpPr txBox="1">
            <a:spLocks noGrp="1"/>
          </p:cNvSpPr>
          <p:nvPr>
            <p:ph type="title"/>
          </p:nvPr>
        </p:nvSpPr>
        <p:spPr>
          <a:xfrm>
            <a:off x="3266565" y="1182145"/>
            <a:ext cx="2610869" cy="93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Objective</a:t>
            </a:r>
            <a:endParaRPr sz="4000" dirty="0"/>
          </a:p>
        </p:txBody>
      </p:sp>
      <p:grpSp>
        <p:nvGrpSpPr>
          <p:cNvPr id="4068" name="Google Shape;4068;p36"/>
          <p:cNvGrpSpPr/>
          <p:nvPr/>
        </p:nvGrpSpPr>
        <p:grpSpPr>
          <a:xfrm>
            <a:off x="1345943" y="3945973"/>
            <a:ext cx="985429" cy="1306906"/>
            <a:chOff x="3014914" y="2813161"/>
            <a:chExt cx="403980" cy="535771"/>
          </a:xfrm>
        </p:grpSpPr>
        <p:sp>
          <p:nvSpPr>
            <p:cNvPr id="4069" name="Google Shape;4069;p36"/>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6"/>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6"/>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6"/>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6"/>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6"/>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6"/>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6"/>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6"/>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6"/>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6"/>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6"/>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6"/>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6"/>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6"/>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6"/>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6"/>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6"/>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6"/>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6"/>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6"/>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6"/>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6"/>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36"/>
          <p:cNvGrpSpPr/>
          <p:nvPr/>
        </p:nvGrpSpPr>
        <p:grpSpPr>
          <a:xfrm>
            <a:off x="2664539" y="154354"/>
            <a:ext cx="959633" cy="642679"/>
            <a:chOff x="3514214" y="3195454"/>
            <a:chExt cx="959633" cy="642679"/>
          </a:xfrm>
        </p:grpSpPr>
        <p:sp>
          <p:nvSpPr>
            <p:cNvPr id="4093" name="Google Shape;4093;p36"/>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6"/>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6"/>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6"/>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7" name="Google Shape;4097;p36"/>
          <p:cNvGrpSpPr/>
          <p:nvPr/>
        </p:nvGrpSpPr>
        <p:grpSpPr>
          <a:xfrm>
            <a:off x="1701183" y="-232449"/>
            <a:ext cx="963367" cy="1416287"/>
            <a:chOff x="4985808" y="3185926"/>
            <a:chExt cx="963367" cy="1416287"/>
          </a:xfrm>
        </p:grpSpPr>
        <p:sp>
          <p:nvSpPr>
            <p:cNvPr id="4098" name="Google Shape;4098;p36"/>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9" name="Google Shape;4099;p36"/>
            <p:cNvGrpSpPr/>
            <p:nvPr/>
          </p:nvGrpSpPr>
          <p:grpSpPr>
            <a:xfrm>
              <a:off x="5201774" y="3185926"/>
              <a:ext cx="535518" cy="1164104"/>
              <a:chOff x="5201774" y="3185926"/>
              <a:chExt cx="535518" cy="1164104"/>
            </a:xfrm>
          </p:grpSpPr>
          <p:sp>
            <p:nvSpPr>
              <p:cNvPr id="4100" name="Google Shape;4100;p36"/>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6"/>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6"/>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6"/>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4" name="Google Shape;4104;p36"/>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6"/>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6"/>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6"/>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6"/>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6"/>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6"/>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6"/>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6"/>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6"/>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6"/>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6"/>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6"/>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6"/>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6"/>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6"/>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6"/>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6"/>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6"/>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6"/>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6"/>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6"/>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6"/>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6"/>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6"/>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6"/>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6"/>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6"/>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6"/>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6"/>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6"/>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6"/>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6"/>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6"/>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6"/>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6"/>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6"/>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6"/>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6"/>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6"/>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6"/>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6"/>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6"/>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6"/>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6"/>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6"/>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6"/>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6"/>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6"/>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6"/>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6"/>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6"/>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6"/>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6"/>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6"/>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6"/>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6"/>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6"/>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6"/>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6"/>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6"/>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6"/>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6"/>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6"/>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6"/>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6"/>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36"/>
          <p:cNvGrpSpPr/>
          <p:nvPr/>
        </p:nvGrpSpPr>
        <p:grpSpPr>
          <a:xfrm>
            <a:off x="7514923" y="138795"/>
            <a:ext cx="590285" cy="801408"/>
            <a:chOff x="8044861" y="4131245"/>
            <a:chExt cx="590285" cy="801408"/>
          </a:xfrm>
        </p:grpSpPr>
        <p:sp>
          <p:nvSpPr>
            <p:cNvPr id="4171" name="Google Shape;4171;p36"/>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6"/>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6"/>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6"/>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6"/>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36"/>
          <p:cNvGrpSpPr/>
          <p:nvPr/>
        </p:nvGrpSpPr>
        <p:grpSpPr>
          <a:xfrm>
            <a:off x="-45011" y="4100510"/>
            <a:ext cx="1289945" cy="856775"/>
            <a:chOff x="7726039" y="1895510"/>
            <a:chExt cx="1289945" cy="856775"/>
          </a:xfrm>
        </p:grpSpPr>
        <p:sp>
          <p:nvSpPr>
            <p:cNvPr id="4177" name="Google Shape;4177;p36"/>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6"/>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6"/>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6"/>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6"/>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6"/>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6"/>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6"/>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6"/>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6"/>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6"/>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6"/>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6"/>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6"/>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6"/>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6"/>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6"/>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6"/>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6"/>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6"/>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6"/>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6"/>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6"/>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6"/>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6"/>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6"/>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6"/>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6"/>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6"/>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6"/>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6"/>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6"/>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36"/>
          <p:cNvGrpSpPr/>
          <p:nvPr/>
        </p:nvGrpSpPr>
        <p:grpSpPr>
          <a:xfrm rot="5848863">
            <a:off x="6582804" y="3989914"/>
            <a:ext cx="1192394" cy="1332385"/>
            <a:chOff x="2507604" y="3527223"/>
            <a:chExt cx="1192379" cy="1332369"/>
          </a:xfrm>
        </p:grpSpPr>
        <p:sp>
          <p:nvSpPr>
            <p:cNvPr id="4210" name="Google Shape;4210;p36"/>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6"/>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6"/>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6"/>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6"/>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36"/>
          <p:cNvGrpSpPr/>
          <p:nvPr/>
        </p:nvGrpSpPr>
        <p:grpSpPr>
          <a:xfrm>
            <a:off x="7877125" y="3978256"/>
            <a:ext cx="1577905" cy="828125"/>
            <a:chOff x="350375" y="2608781"/>
            <a:chExt cx="1577905" cy="828125"/>
          </a:xfrm>
        </p:grpSpPr>
        <p:sp>
          <p:nvSpPr>
            <p:cNvPr id="4216" name="Google Shape;4216;p36"/>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6"/>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6"/>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6"/>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6"/>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6"/>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6"/>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6"/>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6"/>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6"/>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6"/>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6"/>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8" name="Google Shape;4228;p36"/>
          <p:cNvGrpSpPr/>
          <p:nvPr/>
        </p:nvGrpSpPr>
        <p:grpSpPr>
          <a:xfrm>
            <a:off x="630734" y="797030"/>
            <a:ext cx="426015" cy="459033"/>
            <a:chOff x="2173334" y="3012855"/>
            <a:chExt cx="426015" cy="459033"/>
          </a:xfrm>
        </p:grpSpPr>
        <p:sp>
          <p:nvSpPr>
            <p:cNvPr id="4229" name="Google Shape;4229;p36"/>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6"/>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6"/>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Subtitle 2">
            <a:extLst>
              <a:ext uri="{FF2B5EF4-FFF2-40B4-BE49-F238E27FC236}">
                <a16:creationId xmlns:a16="http://schemas.microsoft.com/office/drawing/2014/main" id="{960C6C09-2952-2218-15DB-ED92860C628C}"/>
              </a:ext>
            </a:extLst>
          </p:cNvPr>
          <p:cNvSpPr>
            <a:spLocks noGrp="1"/>
          </p:cNvSpPr>
          <p:nvPr>
            <p:ph type="subTitle" idx="1"/>
          </p:nvPr>
        </p:nvSpPr>
        <p:spPr>
          <a:xfrm>
            <a:off x="2027665" y="2243857"/>
            <a:ext cx="5097285" cy="1415866"/>
          </a:xfrm>
          <a:solidFill>
            <a:schemeClr val="bg1">
              <a:lumMod val="90000"/>
            </a:schemeClr>
          </a:solidFill>
        </p:spPr>
        <p:txBody>
          <a:bodyPr/>
          <a:lstStyle/>
          <a:p>
            <a:pPr algn="l">
              <a:lnSpc>
                <a:spcPct val="150000"/>
              </a:lnSpc>
            </a:pPr>
            <a:r>
              <a:rPr lang="en-VN" sz="1800" dirty="0"/>
              <a:t>By the end of the lesson, students will be able to:</a:t>
            </a:r>
          </a:p>
          <a:p>
            <a:pPr algn="l">
              <a:lnSpc>
                <a:spcPct val="150000"/>
              </a:lnSpc>
            </a:pPr>
            <a:r>
              <a:rPr lang="en-VN" sz="1800" dirty="0"/>
              <a:t>- Listening about a festival.</a:t>
            </a:r>
          </a:p>
          <a:p>
            <a:pPr algn="l">
              <a:lnSpc>
                <a:spcPct val="150000"/>
              </a:lnSpc>
            </a:pPr>
            <a:r>
              <a:rPr lang="en-VN" sz="1800" dirty="0"/>
              <a:t>- Writing an email to describe a festival.</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207"/>
        <p:cNvGrpSpPr/>
        <p:nvPr/>
      </p:nvGrpSpPr>
      <p:grpSpPr>
        <a:xfrm>
          <a:off x="0" y="0"/>
          <a:ext cx="0" cy="0"/>
          <a:chOff x="0" y="0"/>
          <a:chExt cx="0" cy="0"/>
        </a:xfrm>
      </p:grpSpPr>
      <p:sp>
        <p:nvSpPr>
          <p:cNvPr id="5208" name="Google Shape;5208;p50"/>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is thanksgiving celebrated?</a:t>
            </a:r>
            <a:endParaRPr/>
          </a:p>
        </p:txBody>
      </p:sp>
      <p:sp>
        <p:nvSpPr>
          <p:cNvPr id="5209" name="Google Shape;5209;p50"/>
          <p:cNvSpPr txBox="1"/>
          <p:nvPr/>
        </p:nvSpPr>
        <p:spPr>
          <a:xfrm>
            <a:off x="6270150" y="1823809"/>
            <a:ext cx="2160600" cy="422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WITH FRIENDS</a:t>
            </a:r>
            <a:endParaRPr sz="2000" b="1">
              <a:solidFill>
                <a:schemeClr val="dk1"/>
              </a:solidFill>
              <a:latin typeface="Jost"/>
              <a:ea typeface="Jost"/>
              <a:cs typeface="Jost"/>
              <a:sym typeface="Jost"/>
            </a:endParaRPr>
          </a:p>
        </p:txBody>
      </p:sp>
      <p:sp>
        <p:nvSpPr>
          <p:cNvPr id="5210" name="Google Shape;5210;p50"/>
          <p:cNvSpPr txBox="1"/>
          <p:nvPr/>
        </p:nvSpPr>
        <p:spPr>
          <a:xfrm>
            <a:off x="6270169" y="2094260"/>
            <a:ext cx="21606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330E00"/>
              </a:buClr>
              <a:buSzPts val="1100"/>
              <a:buFont typeface="Arial"/>
              <a:buNone/>
            </a:pPr>
            <a:r>
              <a:rPr lang="en">
                <a:solidFill>
                  <a:schemeClr val="dk1"/>
                </a:solidFill>
                <a:latin typeface="Jost"/>
                <a:ea typeface="Jost"/>
                <a:cs typeface="Jost"/>
                <a:sym typeface="Jost"/>
              </a:rPr>
              <a:t>Mercury is the closest planet to the Sun</a:t>
            </a:r>
            <a:endParaRPr>
              <a:solidFill>
                <a:schemeClr val="dk1"/>
              </a:solidFill>
              <a:latin typeface="Jost"/>
              <a:ea typeface="Jost"/>
              <a:cs typeface="Jost"/>
              <a:sym typeface="Jost"/>
            </a:endParaRPr>
          </a:p>
        </p:txBody>
      </p:sp>
      <p:sp>
        <p:nvSpPr>
          <p:cNvPr id="5211" name="Google Shape;5211;p50"/>
          <p:cNvSpPr txBox="1"/>
          <p:nvPr/>
        </p:nvSpPr>
        <p:spPr>
          <a:xfrm>
            <a:off x="6270150" y="3117562"/>
            <a:ext cx="2160600" cy="422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WITH FAMILY</a:t>
            </a:r>
            <a:endParaRPr sz="2000" b="1">
              <a:solidFill>
                <a:schemeClr val="dk1"/>
              </a:solidFill>
              <a:latin typeface="Jost"/>
              <a:ea typeface="Jost"/>
              <a:cs typeface="Jost"/>
              <a:sym typeface="Jost"/>
            </a:endParaRPr>
          </a:p>
        </p:txBody>
      </p:sp>
      <p:sp>
        <p:nvSpPr>
          <p:cNvPr id="5212" name="Google Shape;5212;p50"/>
          <p:cNvSpPr txBox="1"/>
          <p:nvPr/>
        </p:nvSpPr>
        <p:spPr>
          <a:xfrm>
            <a:off x="6270169" y="3387912"/>
            <a:ext cx="21606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330E00"/>
              </a:buClr>
              <a:buSzPts val="1100"/>
              <a:buFont typeface="Arial"/>
              <a:buNone/>
            </a:pPr>
            <a:r>
              <a:rPr lang="en">
                <a:solidFill>
                  <a:schemeClr val="dk1"/>
                </a:solidFill>
                <a:latin typeface="Jost"/>
                <a:ea typeface="Jost"/>
                <a:cs typeface="Jost"/>
                <a:sym typeface="Jost"/>
              </a:rPr>
              <a:t>Venus has extremely high temperatures</a:t>
            </a:r>
            <a:endParaRPr>
              <a:solidFill>
                <a:schemeClr val="dk1"/>
              </a:solidFill>
              <a:latin typeface="Jost"/>
              <a:ea typeface="Jost"/>
              <a:cs typeface="Jost"/>
              <a:sym typeface="Jost"/>
            </a:endParaRPr>
          </a:p>
        </p:txBody>
      </p:sp>
      <p:sp>
        <p:nvSpPr>
          <p:cNvPr id="5213" name="Google Shape;5213;p50"/>
          <p:cNvSpPr txBox="1"/>
          <p:nvPr/>
        </p:nvSpPr>
        <p:spPr>
          <a:xfrm>
            <a:off x="720000" y="4246200"/>
            <a:ext cx="77040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Follow the link in the graph to modify its data and then paste the new one here. </a:t>
            </a:r>
            <a:r>
              <a:rPr lang="en" sz="1200">
                <a:solidFill>
                  <a:schemeClr val="dk1"/>
                </a:solidFill>
                <a:uFill>
                  <a:noFill/>
                </a:uFill>
                <a:latin typeface="Barlow"/>
                <a:ea typeface="Barlow"/>
                <a:cs typeface="Barlow"/>
                <a:sym typeface="Barlow"/>
                <a:hlinkClick r:id="rId3">
                  <a:extLst>
                    <a:ext uri="{A12FA001-AC4F-418D-AE19-62706E023703}">
                      <ahyp:hlinkClr xmlns:ahyp="http://schemas.microsoft.com/office/drawing/2018/hyperlinkcolor" val="tx"/>
                    </a:ext>
                  </a:extLst>
                </a:hlinkClick>
              </a:rPr>
              <a:t>For more info, click </a:t>
            </a:r>
            <a:r>
              <a:rPr lang="en" sz="1200" b="1">
                <a:solidFill>
                  <a:schemeClr val="dk1"/>
                </a:solidFill>
                <a:uFill>
                  <a:noFill/>
                </a:uFill>
                <a:latin typeface="Barlow"/>
                <a:ea typeface="Barlow"/>
                <a:cs typeface="Barlow"/>
                <a:sym typeface="Barlow"/>
                <a:hlinkClick r:id="rId3">
                  <a:extLst>
                    <a:ext uri="{A12FA001-AC4F-418D-AE19-62706E023703}">
                      <ahyp:hlinkClr xmlns:ahyp="http://schemas.microsoft.com/office/drawing/2018/hyperlinkcolor" val="tx"/>
                    </a:ext>
                  </a:extLst>
                </a:hlinkClick>
              </a:rPr>
              <a:t>here</a:t>
            </a:r>
            <a:endParaRPr sz="1200" b="1">
              <a:solidFill>
                <a:schemeClr val="dk1"/>
              </a:solidFill>
              <a:latin typeface="Barlow"/>
              <a:ea typeface="Barlow"/>
              <a:cs typeface="Barlow"/>
              <a:sym typeface="Barlow"/>
            </a:endParaRPr>
          </a:p>
        </p:txBody>
      </p:sp>
      <p:sp>
        <p:nvSpPr>
          <p:cNvPr id="5214" name="Google Shape;5214;p50"/>
          <p:cNvSpPr txBox="1"/>
          <p:nvPr/>
        </p:nvSpPr>
        <p:spPr>
          <a:xfrm>
            <a:off x="720000" y="1595223"/>
            <a:ext cx="573900" cy="357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Barlow"/>
                <a:ea typeface="Barlow"/>
                <a:cs typeface="Barlow"/>
                <a:sym typeface="Barlow"/>
              </a:rPr>
              <a:t>100</a:t>
            </a:r>
            <a:endParaRPr sz="1200" b="1">
              <a:solidFill>
                <a:schemeClr val="dk1"/>
              </a:solidFill>
              <a:latin typeface="Barlow"/>
              <a:ea typeface="Barlow"/>
              <a:cs typeface="Barlow"/>
              <a:sym typeface="Barlow"/>
            </a:endParaRPr>
          </a:p>
        </p:txBody>
      </p:sp>
      <p:sp>
        <p:nvSpPr>
          <p:cNvPr id="5215" name="Google Shape;5215;p50"/>
          <p:cNvSpPr txBox="1"/>
          <p:nvPr/>
        </p:nvSpPr>
        <p:spPr>
          <a:xfrm>
            <a:off x="720000" y="3346890"/>
            <a:ext cx="573900" cy="357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Barlow"/>
                <a:ea typeface="Barlow"/>
                <a:cs typeface="Barlow"/>
                <a:sym typeface="Barlow"/>
              </a:rPr>
              <a:t>0</a:t>
            </a:r>
            <a:endParaRPr sz="1200" b="1">
              <a:solidFill>
                <a:schemeClr val="dk1"/>
              </a:solidFill>
              <a:latin typeface="Barlow"/>
              <a:ea typeface="Barlow"/>
              <a:cs typeface="Barlow"/>
              <a:sym typeface="Barlow"/>
            </a:endParaRPr>
          </a:p>
        </p:txBody>
      </p:sp>
      <p:sp>
        <p:nvSpPr>
          <p:cNvPr id="5216" name="Google Shape;5216;p50"/>
          <p:cNvSpPr txBox="1"/>
          <p:nvPr/>
        </p:nvSpPr>
        <p:spPr>
          <a:xfrm>
            <a:off x="720000" y="2908974"/>
            <a:ext cx="573900" cy="357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Barlow"/>
                <a:ea typeface="Barlow"/>
                <a:cs typeface="Barlow"/>
                <a:sym typeface="Barlow"/>
              </a:rPr>
              <a:t>25</a:t>
            </a:r>
            <a:endParaRPr sz="1200" b="1">
              <a:solidFill>
                <a:schemeClr val="dk1"/>
              </a:solidFill>
              <a:latin typeface="Barlow"/>
              <a:ea typeface="Barlow"/>
              <a:cs typeface="Barlow"/>
              <a:sym typeface="Barlow"/>
            </a:endParaRPr>
          </a:p>
        </p:txBody>
      </p:sp>
      <p:sp>
        <p:nvSpPr>
          <p:cNvPr id="5217" name="Google Shape;5217;p50"/>
          <p:cNvSpPr txBox="1"/>
          <p:nvPr/>
        </p:nvSpPr>
        <p:spPr>
          <a:xfrm>
            <a:off x="720000" y="2471057"/>
            <a:ext cx="573900" cy="357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Barlow"/>
                <a:ea typeface="Barlow"/>
                <a:cs typeface="Barlow"/>
                <a:sym typeface="Barlow"/>
              </a:rPr>
              <a:t>50</a:t>
            </a:r>
            <a:endParaRPr sz="1200" b="1">
              <a:solidFill>
                <a:schemeClr val="dk1"/>
              </a:solidFill>
              <a:latin typeface="Barlow"/>
              <a:ea typeface="Barlow"/>
              <a:cs typeface="Barlow"/>
              <a:sym typeface="Barlow"/>
            </a:endParaRPr>
          </a:p>
        </p:txBody>
      </p:sp>
      <p:sp>
        <p:nvSpPr>
          <p:cNvPr id="5218" name="Google Shape;5218;p50"/>
          <p:cNvSpPr txBox="1"/>
          <p:nvPr/>
        </p:nvSpPr>
        <p:spPr>
          <a:xfrm>
            <a:off x="720000" y="2033140"/>
            <a:ext cx="573900" cy="357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Barlow"/>
                <a:ea typeface="Barlow"/>
                <a:cs typeface="Barlow"/>
                <a:sym typeface="Barlow"/>
              </a:rPr>
              <a:t>75</a:t>
            </a:r>
            <a:endParaRPr sz="1200" b="1">
              <a:solidFill>
                <a:schemeClr val="dk1"/>
              </a:solidFill>
              <a:latin typeface="Barlow"/>
              <a:ea typeface="Barlow"/>
              <a:cs typeface="Barlow"/>
              <a:sym typeface="Barlow"/>
            </a:endParaRPr>
          </a:p>
        </p:txBody>
      </p:sp>
      <p:sp>
        <p:nvSpPr>
          <p:cNvPr id="5219" name="Google Shape;5219;p50"/>
          <p:cNvSpPr txBox="1"/>
          <p:nvPr/>
        </p:nvSpPr>
        <p:spPr>
          <a:xfrm>
            <a:off x="1316085" y="3619475"/>
            <a:ext cx="8775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America</a:t>
            </a:r>
            <a:endParaRPr sz="1200" b="1">
              <a:solidFill>
                <a:schemeClr val="dk1"/>
              </a:solidFill>
              <a:latin typeface="Barlow"/>
              <a:ea typeface="Barlow"/>
              <a:cs typeface="Barlow"/>
              <a:sym typeface="Barlow"/>
            </a:endParaRPr>
          </a:p>
        </p:txBody>
      </p:sp>
      <p:sp>
        <p:nvSpPr>
          <p:cNvPr id="5220" name="Google Shape;5220;p50"/>
          <p:cNvSpPr txBox="1"/>
          <p:nvPr/>
        </p:nvSpPr>
        <p:spPr>
          <a:xfrm>
            <a:off x="2103947" y="3619475"/>
            <a:ext cx="8775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Oceania</a:t>
            </a:r>
            <a:endParaRPr sz="1200" b="1">
              <a:solidFill>
                <a:schemeClr val="dk1"/>
              </a:solidFill>
              <a:latin typeface="Barlow"/>
              <a:ea typeface="Barlow"/>
              <a:cs typeface="Barlow"/>
              <a:sym typeface="Barlow"/>
            </a:endParaRPr>
          </a:p>
        </p:txBody>
      </p:sp>
      <p:sp>
        <p:nvSpPr>
          <p:cNvPr id="5221" name="Google Shape;5221;p50"/>
          <p:cNvSpPr txBox="1"/>
          <p:nvPr/>
        </p:nvSpPr>
        <p:spPr>
          <a:xfrm>
            <a:off x="2891810" y="3619475"/>
            <a:ext cx="8775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Europe</a:t>
            </a:r>
            <a:endParaRPr sz="1200" b="1">
              <a:solidFill>
                <a:schemeClr val="dk1"/>
              </a:solidFill>
              <a:latin typeface="Barlow"/>
              <a:ea typeface="Barlow"/>
              <a:cs typeface="Barlow"/>
              <a:sym typeface="Barlow"/>
            </a:endParaRPr>
          </a:p>
        </p:txBody>
      </p:sp>
      <p:sp>
        <p:nvSpPr>
          <p:cNvPr id="5222" name="Google Shape;5222;p50"/>
          <p:cNvSpPr txBox="1"/>
          <p:nvPr/>
        </p:nvSpPr>
        <p:spPr>
          <a:xfrm>
            <a:off x="3679673" y="3619475"/>
            <a:ext cx="8775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Africa</a:t>
            </a:r>
            <a:endParaRPr sz="1200" b="1">
              <a:solidFill>
                <a:schemeClr val="dk1"/>
              </a:solidFill>
              <a:latin typeface="Barlow"/>
              <a:ea typeface="Barlow"/>
              <a:cs typeface="Barlow"/>
              <a:sym typeface="Barlow"/>
            </a:endParaRPr>
          </a:p>
        </p:txBody>
      </p:sp>
      <p:sp>
        <p:nvSpPr>
          <p:cNvPr id="5223" name="Google Shape;5223;p50"/>
          <p:cNvSpPr txBox="1"/>
          <p:nvPr/>
        </p:nvSpPr>
        <p:spPr>
          <a:xfrm>
            <a:off x="4467536" y="3619475"/>
            <a:ext cx="8775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Barlow"/>
                <a:ea typeface="Barlow"/>
                <a:cs typeface="Barlow"/>
                <a:sym typeface="Barlow"/>
              </a:rPr>
              <a:t>Asia</a:t>
            </a:r>
            <a:endParaRPr sz="1200" b="1">
              <a:solidFill>
                <a:schemeClr val="dk1"/>
              </a:solidFill>
              <a:latin typeface="Barlow"/>
              <a:ea typeface="Barlow"/>
              <a:cs typeface="Barlow"/>
              <a:sym typeface="Barlow"/>
            </a:endParaRPr>
          </a:p>
        </p:txBody>
      </p:sp>
      <p:pic>
        <p:nvPicPr>
          <p:cNvPr id="5224" name="Google Shape;5224;p50" title="Gráfico">
            <a:hlinkClick r:id="rId4"/>
          </p:cNvPr>
          <p:cNvPicPr preferRelativeResize="0"/>
          <p:nvPr/>
        </p:nvPicPr>
        <p:blipFill>
          <a:blip r:embed="rId5">
            <a:alphaModFix/>
          </a:blip>
          <a:stretch>
            <a:fillRect/>
          </a:stretch>
        </p:blipFill>
        <p:spPr>
          <a:xfrm>
            <a:off x="1311700" y="1707799"/>
            <a:ext cx="4033325" cy="1936008"/>
          </a:xfrm>
          <a:prstGeom prst="rect">
            <a:avLst/>
          </a:prstGeom>
          <a:noFill/>
          <a:ln>
            <a:noFill/>
          </a:ln>
        </p:spPr>
      </p:pic>
      <p:sp>
        <p:nvSpPr>
          <p:cNvPr id="5225" name="Google Shape;5225;p50"/>
          <p:cNvSpPr/>
          <p:nvPr/>
        </p:nvSpPr>
        <p:spPr>
          <a:xfrm>
            <a:off x="5908270" y="3164053"/>
            <a:ext cx="289278" cy="329692"/>
          </a:xfrm>
          <a:custGeom>
            <a:avLst/>
            <a:gdLst/>
            <a:ahLst/>
            <a:cxnLst/>
            <a:rect l="l" t="t" r="r" b="b"/>
            <a:pathLst>
              <a:path w="11417" h="13012" extrusionOk="0">
                <a:moveTo>
                  <a:pt x="5712" y="380"/>
                </a:moveTo>
                <a:cubicBezTo>
                  <a:pt x="6842" y="380"/>
                  <a:pt x="7763" y="1301"/>
                  <a:pt x="7763" y="2432"/>
                </a:cubicBezTo>
                <a:cubicBezTo>
                  <a:pt x="7763" y="2574"/>
                  <a:pt x="7747" y="2714"/>
                  <a:pt x="7720" y="2850"/>
                </a:cubicBezTo>
                <a:lnTo>
                  <a:pt x="3874" y="2850"/>
                </a:lnTo>
                <a:lnTo>
                  <a:pt x="3699" y="2814"/>
                </a:lnTo>
                <a:cubicBezTo>
                  <a:pt x="3670" y="2688"/>
                  <a:pt x="3660" y="2560"/>
                  <a:pt x="3660" y="2432"/>
                </a:cubicBezTo>
                <a:cubicBezTo>
                  <a:pt x="3660" y="1301"/>
                  <a:pt x="4581" y="380"/>
                  <a:pt x="5712" y="380"/>
                </a:cubicBezTo>
                <a:close/>
                <a:moveTo>
                  <a:pt x="2845" y="3857"/>
                </a:moveTo>
                <a:lnTo>
                  <a:pt x="5771" y="4483"/>
                </a:lnTo>
                <a:lnTo>
                  <a:pt x="3471" y="4483"/>
                </a:lnTo>
                <a:cubicBezTo>
                  <a:pt x="3124" y="4481"/>
                  <a:pt x="2845" y="4200"/>
                  <a:pt x="2845" y="3857"/>
                </a:cubicBezTo>
                <a:close/>
                <a:moveTo>
                  <a:pt x="2860" y="3027"/>
                </a:moveTo>
                <a:cubicBezTo>
                  <a:pt x="2875" y="3027"/>
                  <a:pt x="2889" y="3028"/>
                  <a:pt x="2904" y="3031"/>
                </a:cubicBezTo>
                <a:lnTo>
                  <a:pt x="7275" y="3969"/>
                </a:lnTo>
                <a:cubicBezTo>
                  <a:pt x="7289" y="3972"/>
                  <a:pt x="7304" y="3974"/>
                  <a:pt x="7318" y="3974"/>
                </a:cubicBezTo>
                <a:cubicBezTo>
                  <a:pt x="7405" y="3974"/>
                  <a:pt x="7481" y="3911"/>
                  <a:pt x="7501" y="3822"/>
                </a:cubicBezTo>
                <a:cubicBezTo>
                  <a:pt x="7523" y="3719"/>
                  <a:pt x="7458" y="3619"/>
                  <a:pt x="7352" y="3597"/>
                </a:cubicBezTo>
                <a:lnTo>
                  <a:pt x="5649" y="3231"/>
                </a:lnTo>
                <a:lnTo>
                  <a:pt x="7948" y="3231"/>
                </a:lnTo>
                <a:cubicBezTo>
                  <a:pt x="8292" y="3231"/>
                  <a:pt x="8572" y="3509"/>
                  <a:pt x="8572" y="3855"/>
                </a:cubicBezTo>
                <a:lnTo>
                  <a:pt x="8572" y="3857"/>
                </a:lnTo>
                <a:lnTo>
                  <a:pt x="8159" y="3769"/>
                </a:lnTo>
                <a:cubicBezTo>
                  <a:pt x="8145" y="3766"/>
                  <a:pt x="8130" y="3764"/>
                  <a:pt x="8116" y="3764"/>
                </a:cubicBezTo>
                <a:cubicBezTo>
                  <a:pt x="8028" y="3764"/>
                  <a:pt x="7953" y="3826"/>
                  <a:pt x="7932" y="3916"/>
                </a:cubicBezTo>
                <a:cubicBezTo>
                  <a:pt x="7909" y="4019"/>
                  <a:pt x="7976" y="4119"/>
                  <a:pt x="8080" y="4141"/>
                </a:cubicBezTo>
                <a:lnTo>
                  <a:pt x="8607" y="4253"/>
                </a:lnTo>
                <a:cubicBezTo>
                  <a:pt x="8662" y="4267"/>
                  <a:pt x="8710" y="4300"/>
                  <a:pt x="8743" y="4349"/>
                </a:cubicBezTo>
                <a:cubicBezTo>
                  <a:pt x="8775" y="4395"/>
                  <a:pt x="8786" y="4454"/>
                  <a:pt x="8773" y="4511"/>
                </a:cubicBezTo>
                <a:cubicBezTo>
                  <a:pt x="8753" y="4609"/>
                  <a:pt x="8664" y="4684"/>
                  <a:pt x="8562" y="4684"/>
                </a:cubicBezTo>
                <a:cubicBezTo>
                  <a:pt x="8548" y="4684"/>
                  <a:pt x="8531" y="4680"/>
                  <a:pt x="8517" y="4678"/>
                </a:cubicBezTo>
                <a:lnTo>
                  <a:pt x="2813" y="3456"/>
                </a:lnTo>
                <a:cubicBezTo>
                  <a:pt x="2756" y="3444"/>
                  <a:pt x="2707" y="3409"/>
                  <a:pt x="2674" y="3363"/>
                </a:cubicBezTo>
                <a:cubicBezTo>
                  <a:pt x="2644" y="3314"/>
                  <a:pt x="2634" y="3257"/>
                  <a:pt x="2648" y="3200"/>
                </a:cubicBezTo>
                <a:cubicBezTo>
                  <a:pt x="2660" y="3143"/>
                  <a:pt x="2693" y="3094"/>
                  <a:pt x="2741" y="3062"/>
                </a:cubicBezTo>
                <a:cubicBezTo>
                  <a:pt x="2778" y="3039"/>
                  <a:pt x="2818" y="3027"/>
                  <a:pt x="2860" y="3027"/>
                </a:cubicBezTo>
                <a:close/>
                <a:moveTo>
                  <a:pt x="2804" y="4609"/>
                </a:moveTo>
                <a:cubicBezTo>
                  <a:pt x="2983" y="4768"/>
                  <a:pt x="3213" y="4861"/>
                  <a:pt x="3471" y="4861"/>
                </a:cubicBezTo>
                <a:lnTo>
                  <a:pt x="7549" y="4861"/>
                </a:lnTo>
                <a:lnTo>
                  <a:pt x="8438" y="5052"/>
                </a:lnTo>
                <a:cubicBezTo>
                  <a:pt x="8479" y="5060"/>
                  <a:pt x="8523" y="5064"/>
                  <a:pt x="8562" y="5064"/>
                </a:cubicBezTo>
                <a:cubicBezTo>
                  <a:pt x="8759" y="5064"/>
                  <a:pt x="8936" y="4969"/>
                  <a:pt x="9046" y="4818"/>
                </a:cubicBezTo>
                <a:cubicBezTo>
                  <a:pt x="10044" y="5361"/>
                  <a:pt x="10613" y="6119"/>
                  <a:pt x="10613" y="6912"/>
                </a:cubicBezTo>
                <a:cubicBezTo>
                  <a:pt x="10613" y="6937"/>
                  <a:pt x="10613" y="6961"/>
                  <a:pt x="10611" y="6986"/>
                </a:cubicBezTo>
                <a:cubicBezTo>
                  <a:pt x="10514" y="7073"/>
                  <a:pt x="10442" y="7128"/>
                  <a:pt x="10294" y="7128"/>
                </a:cubicBezTo>
                <a:cubicBezTo>
                  <a:pt x="10135" y="7128"/>
                  <a:pt x="10066" y="7067"/>
                  <a:pt x="9961" y="6973"/>
                </a:cubicBezTo>
                <a:cubicBezTo>
                  <a:pt x="9833" y="6862"/>
                  <a:pt x="9676" y="6721"/>
                  <a:pt x="9375" y="6721"/>
                </a:cubicBezTo>
                <a:cubicBezTo>
                  <a:pt x="9074" y="6721"/>
                  <a:pt x="8916" y="6862"/>
                  <a:pt x="8792" y="6973"/>
                </a:cubicBezTo>
                <a:cubicBezTo>
                  <a:pt x="8684" y="7067"/>
                  <a:pt x="8617" y="7128"/>
                  <a:pt x="8458" y="7128"/>
                </a:cubicBezTo>
                <a:cubicBezTo>
                  <a:pt x="8302" y="7128"/>
                  <a:pt x="8233" y="7067"/>
                  <a:pt x="8125" y="6973"/>
                </a:cubicBezTo>
                <a:cubicBezTo>
                  <a:pt x="7999" y="6862"/>
                  <a:pt x="7844" y="6721"/>
                  <a:pt x="7541" y="6721"/>
                </a:cubicBezTo>
                <a:cubicBezTo>
                  <a:pt x="7238" y="6721"/>
                  <a:pt x="7084" y="6862"/>
                  <a:pt x="6956" y="6973"/>
                </a:cubicBezTo>
                <a:cubicBezTo>
                  <a:pt x="6852" y="7067"/>
                  <a:pt x="6781" y="7128"/>
                  <a:pt x="6626" y="7128"/>
                </a:cubicBezTo>
                <a:cubicBezTo>
                  <a:pt x="6468" y="7128"/>
                  <a:pt x="6401" y="7067"/>
                  <a:pt x="6293" y="6973"/>
                </a:cubicBezTo>
                <a:cubicBezTo>
                  <a:pt x="6167" y="6862"/>
                  <a:pt x="6008" y="6721"/>
                  <a:pt x="5710" y="6721"/>
                </a:cubicBezTo>
                <a:cubicBezTo>
                  <a:pt x="5407" y="6721"/>
                  <a:pt x="5248" y="6862"/>
                  <a:pt x="5124" y="6973"/>
                </a:cubicBezTo>
                <a:cubicBezTo>
                  <a:pt x="5020" y="7067"/>
                  <a:pt x="4949" y="7128"/>
                  <a:pt x="4791" y="7128"/>
                </a:cubicBezTo>
                <a:cubicBezTo>
                  <a:pt x="4634" y="7128"/>
                  <a:pt x="4565" y="7067"/>
                  <a:pt x="4459" y="6973"/>
                </a:cubicBezTo>
                <a:cubicBezTo>
                  <a:pt x="4331" y="6862"/>
                  <a:pt x="4177" y="6721"/>
                  <a:pt x="3874" y="6721"/>
                </a:cubicBezTo>
                <a:cubicBezTo>
                  <a:pt x="3571" y="6721"/>
                  <a:pt x="3416" y="6862"/>
                  <a:pt x="3290" y="6973"/>
                </a:cubicBezTo>
                <a:cubicBezTo>
                  <a:pt x="3185" y="7067"/>
                  <a:pt x="3113" y="7128"/>
                  <a:pt x="2959" y="7128"/>
                </a:cubicBezTo>
                <a:cubicBezTo>
                  <a:pt x="2802" y="7128"/>
                  <a:pt x="2733" y="7067"/>
                  <a:pt x="2630" y="6973"/>
                </a:cubicBezTo>
                <a:cubicBezTo>
                  <a:pt x="2501" y="6862"/>
                  <a:pt x="2347" y="6721"/>
                  <a:pt x="2044" y="6721"/>
                </a:cubicBezTo>
                <a:cubicBezTo>
                  <a:pt x="1741" y="6721"/>
                  <a:pt x="1585" y="6862"/>
                  <a:pt x="1461" y="6973"/>
                </a:cubicBezTo>
                <a:cubicBezTo>
                  <a:pt x="1355" y="7067"/>
                  <a:pt x="1284" y="7128"/>
                  <a:pt x="1129" y="7128"/>
                </a:cubicBezTo>
                <a:cubicBezTo>
                  <a:pt x="979" y="7128"/>
                  <a:pt x="912" y="7073"/>
                  <a:pt x="812" y="6986"/>
                </a:cubicBezTo>
                <a:lnTo>
                  <a:pt x="812" y="6973"/>
                </a:lnTo>
                <a:lnTo>
                  <a:pt x="812" y="6910"/>
                </a:lnTo>
                <a:cubicBezTo>
                  <a:pt x="808" y="6010"/>
                  <a:pt x="1552" y="5154"/>
                  <a:pt x="2804" y="4609"/>
                </a:cubicBezTo>
                <a:close/>
                <a:moveTo>
                  <a:pt x="452" y="7181"/>
                </a:moveTo>
                <a:lnTo>
                  <a:pt x="452" y="7181"/>
                </a:lnTo>
                <a:cubicBezTo>
                  <a:pt x="481" y="7203"/>
                  <a:pt x="509" y="7230"/>
                  <a:pt x="544" y="7258"/>
                </a:cubicBezTo>
                <a:cubicBezTo>
                  <a:pt x="641" y="7345"/>
                  <a:pt x="761" y="7451"/>
                  <a:pt x="952" y="7492"/>
                </a:cubicBezTo>
                <a:lnTo>
                  <a:pt x="1702" y="12627"/>
                </a:lnTo>
                <a:lnTo>
                  <a:pt x="1574" y="12627"/>
                </a:lnTo>
                <a:cubicBezTo>
                  <a:pt x="1573" y="12627"/>
                  <a:pt x="1572" y="12627"/>
                  <a:pt x="1570" y="12627"/>
                </a:cubicBezTo>
                <a:cubicBezTo>
                  <a:pt x="1462" y="12627"/>
                  <a:pt x="1377" y="12553"/>
                  <a:pt x="1359" y="12448"/>
                </a:cubicBezTo>
                <a:lnTo>
                  <a:pt x="452" y="7181"/>
                </a:lnTo>
                <a:close/>
                <a:moveTo>
                  <a:pt x="2197" y="7128"/>
                </a:moveTo>
                <a:lnTo>
                  <a:pt x="2197" y="7128"/>
                </a:lnTo>
                <a:cubicBezTo>
                  <a:pt x="2260" y="7156"/>
                  <a:pt x="2310" y="7199"/>
                  <a:pt x="2371" y="7254"/>
                </a:cubicBezTo>
                <a:cubicBezTo>
                  <a:pt x="2489" y="7360"/>
                  <a:pt x="2634" y="7486"/>
                  <a:pt x="2894" y="7504"/>
                </a:cubicBezTo>
                <a:lnTo>
                  <a:pt x="3323" y="12625"/>
                </a:lnTo>
                <a:lnTo>
                  <a:pt x="2841" y="12625"/>
                </a:lnTo>
                <a:lnTo>
                  <a:pt x="2841" y="12629"/>
                </a:lnTo>
                <a:lnTo>
                  <a:pt x="2790" y="12188"/>
                </a:lnTo>
                <a:cubicBezTo>
                  <a:pt x="2777" y="12092"/>
                  <a:pt x="2695" y="12018"/>
                  <a:pt x="2600" y="12018"/>
                </a:cubicBezTo>
                <a:cubicBezTo>
                  <a:pt x="2593" y="12018"/>
                  <a:pt x="2586" y="12018"/>
                  <a:pt x="2579" y="12019"/>
                </a:cubicBezTo>
                <a:cubicBezTo>
                  <a:pt x="2473" y="12034"/>
                  <a:pt x="2398" y="12127"/>
                  <a:pt x="2410" y="12231"/>
                </a:cubicBezTo>
                <a:lnTo>
                  <a:pt x="2457" y="12629"/>
                </a:lnTo>
                <a:lnTo>
                  <a:pt x="2085" y="12629"/>
                </a:lnTo>
                <a:lnTo>
                  <a:pt x="1337" y="7484"/>
                </a:lnTo>
                <a:cubicBezTo>
                  <a:pt x="1509" y="7439"/>
                  <a:pt x="1617" y="7341"/>
                  <a:pt x="1713" y="7258"/>
                </a:cubicBezTo>
                <a:cubicBezTo>
                  <a:pt x="1749" y="7221"/>
                  <a:pt x="1786" y="7195"/>
                  <a:pt x="1818" y="7169"/>
                </a:cubicBezTo>
                <a:lnTo>
                  <a:pt x="2314" y="11415"/>
                </a:lnTo>
                <a:cubicBezTo>
                  <a:pt x="2325" y="11511"/>
                  <a:pt x="2408" y="11582"/>
                  <a:pt x="2501" y="11582"/>
                </a:cubicBezTo>
                <a:cubicBezTo>
                  <a:pt x="2510" y="11582"/>
                  <a:pt x="2518" y="11582"/>
                  <a:pt x="2524" y="11580"/>
                </a:cubicBezTo>
                <a:cubicBezTo>
                  <a:pt x="2630" y="11568"/>
                  <a:pt x="2705" y="11474"/>
                  <a:pt x="2693" y="11369"/>
                </a:cubicBezTo>
                <a:lnTo>
                  <a:pt x="2197" y="7128"/>
                </a:lnTo>
                <a:close/>
                <a:moveTo>
                  <a:pt x="5521" y="7148"/>
                </a:moveTo>
                <a:lnTo>
                  <a:pt x="5521" y="12629"/>
                </a:lnTo>
                <a:lnTo>
                  <a:pt x="4742" y="12629"/>
                </a:lnTo>
                <a:lnTo>
                  <a:pt x="4512" y="7463"/>
                </a:lnTo>
                <a:lnTo>
                  <a:pt x="4512" y="7463"/>
                </a:lnTo>
                <a:cubicBezTo>
                  <a:pt x="4589" y="7494"/>
                  <a:pt x="4681" y="7512"/>
                  <a:pt x="4793" y="7512"/>
                </a:cubicBezTo>
                <a:cubicBezTo>
                  <a:pt x="5094" y="7512"/>
                  <a:pt x="5252" y="7372"/>
                  <a:pt x="5376" y="7260"/>
                </a:cubicBezTo>
                <a:cubicBezTo>
                  <a:pt x="5427" y="7213"/>
                  <a:pt x="5470" y="7177"/>
                  <a:pt x="5521" y="7148"/>
                </a:cubicBezTo>
                <a:close/>
                <a:moveTo>
                  <a:pt x="5901" y="7150"/>
                </a:moveTo>
                <a:cubicBezTo>
                  <a:pt x="5945" y="7179"/>
                  <a:pt x="5988" y="7215"/>
                  <a:pt x="6037" y="7260"/>
                </a:cubicBezTo>
                <a:cubicBezTo>
                  <a:pt x="6165" y="7372"/>
                  <a:pt x="6319" y="7512"/>
                  <a:pt x="6622" y="7512"/>
                </a:cubicBezTo>
                <a:cubicBezTo>
                  <a:pt x="6732" y="7512"/>
                  <a:pt x="6828" y="7492"/>
                  <a:pt x="6907" y="7461"/>
                </a:cubicBezTo>
                <a:lnTo>
                  <a:pt x="6907" y="7461"/>
                </a:lnTo>
                <a:lnTo>
                  <a:pt x="6677" y="12629"/>
                </a:lnTo>
                <a:lnTo>
                  <a:pt x="5899" y="12629"/>
                </a:lnTo>
                <a:lnTo>
                  <a:pt x="5899" y="7150"/>
                </a:lnTo>
                <a:close/>
                <a:moveTo>
                  <a:pt x="7541" y="7106"/>
                </a:moveTo>
                <a:cubicBezTo>
                  <a:pt x="7698" y="7106"/>
                  <a:pt x="7767" y="7166"/>
                  <a:pt x="7875" y="7260"/>
                </a:cubicBezTo>
                <a:cubicBezTo>
                  <a:pt x="7948" y="7327"/>
                  <a:pt x="8031" y="7400"/>
                  <a:pt x="8149" y="7451"/>
                </a:cubicBezTo>
                <a:lnTo>
                  <a:pt x="7714" y="12629"/>
                </a:lnTo>
                <a:lnTo>
                  <a:pt x="7062" y="12629"/>
                </a:lnTo>
                <a:lnTo>
                  <a:pt x="7303" y="7181"/>
                </a:lnTo>
                <a:cubicBezTo>
                  <a:pt x="7369" y="7134"/>
                  <a:pt x="7436" y="7106"/>
                  <a:pt x="7541" y="7106"/>
                </a:cubicBezTo>
                <a:close/>
                <a:moveTo>
                  <a:pt x="10975" y="7179"/>
                </a:moveTo>
                <a:lnTo>
                  <a:pt x="10062" y="12448"/>
                </a:lnTo>
                <a:cubicBezTo>
                  <a:pt x="10044" y="12554"/>
                  <a:pt x="9957" y="12629"/>
                  <a:pt x="9849" y="12629"/>
                </a:cubicBezTo>
                <a:lnTo>
                  <a:pt x="9723" y="12629"/>
                </a:lnTo>
                <a:lnTo>
                  <a:pt x="10471" y="7492"/>
                </a:lnTo>
                <a:cubicBezTo>
                  <a:pt x="10662" y="7451"/>
                  <a:pt x="10782" y="7347"/>
                  <a:pt x="10882" y="7258"/>
                </a:cubicBezTo>
                <a:cubicBezTo>
                  <a:pt x="10914" y="7227"/>
                  <a:pt x="10945" y="7201"/>
                  <a:pt x="10975" y="7179"/>
                </a:cubicBezTo>
                <a:close/>
                <a:moveTo>
                  <a:pt x="3872" y="7106"/>
                </a:moveTo>
                <a:cubicBezTo>
                  <a:pt x="3982" y="7106"/>
                  <a:pt x="4051" y="7136"/>
                  <a:pt x="4116" y="7187"/>
                </a:cubicBezTo>
                <a:lnTo>
                  <a:pt x="4358" y="12631"/>
                </a:lnTo>
                <a:lnTo>
                  <a:pt x="3707" y="12631"/>
                </a:lnTo>
                <a:lnTo>
                  <a:pt x="3707" y="12629"/>
                </a:lnTo>
                <a:lnTo>
                  <a:pt x="3272" y="7449"/>
                </a:lnTo>
                <a:cubicBezTo>
                  <a:pt x="3386" y="7398"/>
                  <a:pt x="3471" y="7323"/>
                  <a:pt x="3542" y="7260"/>
                </a:cubicBezTo>
                <a:cubicBezTo>
                  <a:pt x="3646" y="7166"/>
                  <a:pt x="3717" y="7106"/>
                  <a:pt x="3872" y="7106"/>
                </a:cubicBezTo>
                <a:close/>
                <a:moveTo>
                  <a:pt x="9221" y="7132"/>
                </a:moveTo>
                <a:lnTo>
                  <a:pt x="9129" y="7913"/>
                </a:lnTo>
                <a:cubicBezTo>
                  <a:pt x="9117" y="8016"/>
                  <a:pt x="9194" y="8112"/>
                  <a:pt x="9298" y="8124"/>
                </a:cubicBezTo>
                <a:cubicBezTo>
                  <a:pt x="9306" y="8124"/>
                  <a:pt x="9312" y="8126"/>
                  <a:pt x="9320" y="8126"/>
                </a:cubicBezTo>
                <a:cubicBezTo>
                  <a:pt x="9418" y="8126"/>
                  <a:pt x="9499" y="8055"/>
                  <a:pt x="9507" y="7959"/>
                </a:cubicBezTo>
                <a:lnTo>
                  <a:pt x="9601" y="7179"/>
                </a:lnTo>
                <a:cubicBezTo>
                  <a:pt x="9633" y="7201"/>
                  <a:pt x="9666" y="7232"/>
                  <a:pt x="9704" y="7264"/>
                </a:cubicBezTo>
                <a:cubicBezTo>
                  <a:pt x="9798" y="7349"/>
                  <a:pt x="9910" y="7445"/>
                  <a:pt x="10083" y="7492"/>
                </a:cubicBezTo>
                <a:lnTo>
                  <a:pt x="9332" y="12635"/>
                </a:lnTo>
                <a:lnTo>
                  <a:pt x="8964" y="12635"/>
                </a:lnTo>
                <a:lnTo>
                  <a:pt x="8964" y="12629"/>
                </a:lnTo>
                <a:lnTo>
                  <a:pt x="9418" y="8771"/>
                </a:lnTo>
                <a:cubicBezTo>
                  <a:pt x="9430" y="8665"/>
                  <a:pt x="9353" y="8571"/>
                  <a:pt x="9249" y="8559"/>
                </a:cubicBezTo>
                <a:cubicBezTo>
                  <a:pt x="9242" y="8558"/>
                  <a:pt x="9234" y="8558"/>
                  <a:pt x="9227" y="8558"/>
                </a:cubicBezTo>
                <a:cubicBezTo>
                  <a:pt x="9132" y="8558"/>
                  <a:pt x="9049" y="8630"/>
                  <a:pt x="9038" y="8726"/>
                </a:cubicBezTo>
                <a:lnTo>
                  <a:pt x="8580" y="12631"/>
                </a:lnTo>
                <a:lnTo>
                  <a:pt x="8096" y="12631"/>
                </a:lnTo>
                <a:lnTo>
                  <a:pt x="8525" y="7512"/>
                </a:lnTo>
                <a:cubicBezTo>
                  <a:pt x="8781" y="7492"/>
                  <a:pt x="8926" y="7366"/>
                  <a:pt x="9042" y="7262"/>
                </a:cubicBezTo>
                <a:cubicBezTo>
                  <a:pt x="9105" y="7207"/>
                  <a:pt x="9156" y="7160"/>
                  <a:pt x="9221" y="7132"/>
                </a:cubicBezTo>
                <a:close/>
                <a:moveTo>
                  <a:pt x="5708" y="0"/>
                </a:moveTo>
                <a:cubicBezTo>
                  <a:pt x="4366" y="0"/>
                  <a:pt x="3274" y="1090"/>
                  <a:pt x="3274" y="2432"/>
                </a:cubicBezTo>
                <a:cubicBezTo>
                  <a:pt x="3274" y="2531"/>
                  <a:pt x="3280" y="2631"/>
                  <a:pt x="3292" y="2728"/>
                </a:cubicBezTo>
                <a:lnTo>
                  <a:pt x="2979" y="2663"/>
                </a:lnTo>
                <a:cubicBezTo>
                  <a:pt x="2936" y="2654"/>
                  <a:pt x="2893" y="2649"/>
                  <a:pt x="2850" y="2649"/>
                </a:cubicBezTo>
                <a:cubicBezTo>
                  <a:pt x="2738" y="2649"/>
                  <a:pt x="2627" y="2681"/>
                  <a:pt x="2530" y="2745"/>
                </a:cubicBezTo>
                <a:cubicBezTo>
                  <a:pt x="2396" y="2830"/>
                  <a:pt x="2304" y="2964"/>
                  <a:pt x="2272" y="3121"/>
                </a:cubicBezTo>
                <a:cubicBezTo>
                  <a:pt x="2237" y="3275"/>
                  <a:pt x="2266" y="3436"/>
                  <a:pt x="2355" y="3570"/>
                </a:cubicBezTo>
                <a:cubicBezTo>
                  <a:pt x="2388" y="3621"/>
                  <a:pt x="2428" y="3668"/>
                  <a:pt x="2475" y="3704"/>
                </a:cubicBezTo>
                <a:cubicBezTo>
                  <a:pt x="2467" y="3755"/>
                  <a:pt x="2461" y="3806"/>
                  <a:pt x="2461" y="3857"/>
                </a:cubicBezTo>
                <a:cubicBezTo>
                  <a:pt x="2461" y="4015"/>
                  <a:pt x="2499" y="4164"/>
                  <a:pt x="2562" y="4300"/>
                </a:cubicBezTo>
                <a:cubicBezTo>
                  <a:pt x="1290" y="4875"/>
                  <a:pt x="507" y="5776"/>
                  <a:pt x="432" y="6752"/>
                </a:cubicBezTo>
                <a:cubicBezTo>
                  <a:pt x="367" y="6733"/>
                  <a:pt x="296" y="6723"/>
                  <a:pt x="214" y="6721"/>
                </a:cubicBezTo>
                <a:lnTo>
                  <a:pt x="208" y="6721"/>
                </a:lnTo>
                <a:cubicBezTo>
                  <a:pt x="198" y="6721"/>
                  <a:pt x="188" y="6721"/>
                  <a:pt x="174" y="6723"/>
                </a:cubicBezTo>
                <a:cubicBezTo>
                  <a:pt x="70" y="6742"/>
                  <a:pt x="1" y="6841"/>
                  <a:pt x="19" y="6945"/>
                </a:cubicBezTo>
                <a:lnTo>
                  <a:pt x="981" y="12515"/>
                </a:lnTo>
                <a:cubicBezTo>
                  <a:pt x="1032" y="12802"/>
                  <a:pt x="1278" y="13011"/>
                  <a:pt x="1570" y="13011"/>
                </a:cubicBezTo>
                <a:lnTo>
                  <a:pt x="9849" y="13011"/>
                </a:lnTo>
                <a:cubicBezTo>
                  <a:pt x="10142" y="13011"/>
                  <a:pt x="10388" y="12802"/>
                  <a:pt x="10438" y="12515"/>
                </a:cubicBezTo>
                <a:lnTo>
                  <a:pt x="11400" y="6945"/>
                </a:lnTo>
                <a:cubicBezTo>
                  <a:pt x="11416" y="6841"/>
                  <a:pt x="11345" y="6742"/>
                  <a:pt x="11241" y="6723"/>
                </a:cubicBezTo>
                <a:cubicBezTo>
                  <a:pt x="11231" y="6721"/>
                  <a:pt x="11219" y="6721"/>
                  <a:pt x="11209" y="6721"/>
                </a:cubicBezTo>
                <a:lnTo>
                  <a:pt x="11201" y="6721"/>
                </a:lnTo>
                <a:cubicBezTo>
                  <a:pt x="11119" y="6721"/>
                  <a:pt x="11048" y="6733"/>
                  <a:pt x="10985" y="6752"/>
                </a:cubicBezTo>
                <a:cubicBezTo>
                  <a:pt x="10914" y="5859"/>
                  <a:pt x="10257" y="5028"/>
                  <a:pt x="9158" y="4450"/>
                </a:cubicBezTo>
                <a:cubicBezTo>
                  <a:pt x="9156" y="4343"/>
                  <a:pt x="9123" y="4237"/>
                  <a:pt x="9062" y="4145"/>
                </a:cubicBezTo>
                <a:cubicBezTo>
                  <a:pt x="9027" y="4095"/>
                  <a:pt x="8987" y="4048"/>
                  <a:pt x="8942" y="4009"/>
                </a:cubicBezTo>
                <a:cubicBezTo>
                  <a:pt x="8950" y="3958"/>
                  <a:pt x="8954" y="3908"/>
                  <a:pt x="8954" y="3857"/>
                </a:cubicBezTo>
                <a:cubicBezTo>
                  <a:pt x="8954" y="3355"/>
                  <a:pt x="8584" y="2938"/>
                  <a:pt x="8100" y="2865"/>
                </a:cubicBezTo>
                <a:cubicBezTo>
                  <a:pt x="8127" y="2722"/>
                  <a:pt x="8139" y="2576"/>
                  <a:pt x="8139" y="2432"/>
                </a:cubicBezTo>
                <a:cubicBezTo>
                  <a:pt x="8139" y="1090"/>
                  <a:pt x="7049" y="0"/>
                  <a:pt x="5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0"/>
          <p:cNvGrpSpPr/>
          <p:nvPr/>
        </p:nvGrpSpPr>
        <p:grpSpPr>
          <a:xfrm>
            <a:off x="5919029" y="1870353"/>
            <a:ext cx="267741" cy="329641"/>
            <a:chOff x="3377354" y="3725590"/>
            <a:chExt cx="267741" cy="329641"/>
          </a:xfrm>
        </p:grpSpPr>
        <p:sp>
          <p:nvSpPr>
            <p:cNvPr id="5227" name="Google Shape;5227;p50"/>
            <p:cNvSpPr/>
            <p:nvPr/>
          </p:nvSpPr>
          <p:spPr>
            <a:xfrm>
              <a:off x="3377354" y="3725590"/>
              <a:ext cx="267741" cy="329641"/>
            </a:xfrm>
            <a:custGeom>
              <a:avLst/>
              <a:gdLst/>
              <a:ahLst/>
              <a:cxnLst/>
              <a:rect l="l" t="t" r="r" b="b"/>
              <a:pathLst>
                <a:path w="10567" h="13010" extrusionOk="0">
                  <a:moveTo>
                    <a:pt x="9115" y="380"/>
                  </a:moveTo>
                  <a:cubicBezTo>
                    <a:pt x="9212" y="382"/>
                    <a:pt x="9294" y="441"/>
                    <a:pt x="9322" y="529"/>
                  </a:cubicBezTo>
                  <a:cubicBezTo>
                    <a:pt x="9395" y="754"/>
                    <a:pt x="9464" y="986"/>
                    <a:pt x="9528" y="1222"/>
                  </a:cubicBezTo>
                  <a:lnTo>
                    <a:pt x="9210" y="1222"/>
                  </a:lnTo>
                  <a:cubicBezTo>
                    <a:pt x="9145" y="935"/>
                    <a:pt x="9074" y="653"/>
                    <a:pt x="9001" y="380"/>
                  </a:cubicBezTo>
                  <a:close/>
                  <a:moveTo>
                    <a:pt x="1566" y="382"/>
                  </a:moveTo>
                  <a:cubicBezTo>
                    <a:pt x="1491" y="655"/>
                    <a:pt x="1420" y="937"/>
                    <a:pt x="1357" y="1224"/>
                  </a:cubicBezTo>
                  <a:lnTo>
                    <a:pt x="1040" y="1224"/>
                  </a:lnTo>
                  <a:cubicBezTo>
                    <a:pt x="1103" y="988"/>
                    <a:pt x="1172" y="756"/>
                    <a:pt x="1245" y="531"/>
                  </a:cubicBezTo>
                  <a:cubicBezTo>
                    <a:pt x="1273" y="441"/>
                    <a:pt x="1357" y="382"/>
                    <a:pt x="1450" y="382"/>
                  </a:cubicBezTo>
                  <a:close/>
                  <a:moveTo>
                    <a:pt x="2575" y="382"/>
                  </a:moveTo>
                  <a:cubicBezTo>
                    <a:pt x="2522" y="655"/>
                    <a:pt x="2471" y="937"/>
                    <a:pt x="2424" y="1224"/>
                  </a:cubicBezTo>
                  <a:lnTo>
                    <a:pt x="1745" y="1224"/>
                  </a:lnTo>
                  <a:cubicBezTo>
                    <a:pt x="1812" y="935"/>
                    <a:pt x="1883" y="655"/>
                    <a:pt x="1959" y="382"/>
                  </a:cubicBezTo>
                  <a:close/>
                  <a:moveTo>
                    <a:pt x="4087" y="382"/>
                  </a:moveTo>
                  <a:cubicBezTo>
                    <a:pt x="4067" y="655"/>
                    <a:pt x="4046" y="937"/>
                    <a:pt x="4026" y="1224"/>
                  </a:cubicBezTo>
                  <a:lnTo>
                    <a:pt x="2810" y="1224"/>
                  </a:lnTo>
                  <a:cubicBezTo>
                    <a:pt x="2857" y="935"/>
                    <a:pt x="2908" y="655"/>
                    <a:pt x="2963" y="382"/>
                  </a:cubicBezTo>
                  <a:close/>
                  <a:moveTo>
                    <a:pt x="6100" y="382"/>
                  </a:moveTo>
                  <a:cubicBezTo>
                    <a:pt x="6120" y="655"/>
                    <a:pt x="6140" y="935"/>
                    <a:pt x="6161" y="1224"/>
                  </a:cubicBezTo>
                  <a:lnTo>
                    <a:pt x="4408" y="1224"/>
                  </a:lnTo>
                  <a:cubicBezTo>
                    <a:pt x="4427" y="935"/>
                    <a:pt x="4447" y="655"/>
                    <a:pt x="4469" y="382"/>
                  </a:cubicBezTo>
                  <a:close/>
                  <a:moveTo>
                    <a:pt x="7604" y="382"/>
                  </a:moveTo>
                  <a:cubicBezTo>
                    <a:pt x="7657" y="655"/>
                    <a:pt x="7708" y="935"/>
                    <a:pt x="7757" y="1224"/>
                  </a:cubicBezTo>
                  <a:lnTo>
                    <a:pt x="6541" y="1224"/>
                  </a:lnTo>
                  <a:cubicBezTo>
                    <a:pt x="6523" y="935"/>
                    <a:pt x="6502" y="655"/>
                    <a:pt x="6480" y="382"/>
                  </a:cubicBezTo>
                  <a:close/>
                  <a:moveTo>
                    <a:pt x="8607" y="382"/>
                  </a:moveTo>
                  <a:cubicBezTo>
                    <a:pt x="8684" y="653"/>
                    <a:pt x="8755" y="935"/>
                    <a:pt x="8820" y="1224"/>
                  </a:cubicBezTo>
                  <a:lnTo>
                    <a:pt x="8143" y="1224"/>
                  </a:lnTo>
                  <a:cubicBezTo>
                    <a:pt x="8096" y="937"/>
                    <a:pt x="8045" y="655"/>
                    <a:pt x="7993" y="382"/>
                  </a:cubicBezTo>
                  <a:close/>
                  <a:moveTo>
                    <a:pt x="9627" y="1606"/>
                  </a:moveTo>
                  <a:cubicBezTo>
                    <a:pt x="9678" y="1814"/>
                    <a:pt x="9725" y="2027"/>
                    <a:pt x="9771" y="2242"/>
                  </a:cubicBezTo>
                  <a:lnTo>
                    <a:pt x="798" y="2242"/>
                  </a:lnTo>
                  <a:cubicBezTo>
                    <a:pt x="844" y="2027"/>
                    <a:pt x="889" y="1814"/>
                    <a:pt x="942" y="1606"/>
                  </a:cubicBezTo>
                  <a:close/>
                  <a:moveTo>
                    <a:pt x="2241" y="2623"/>
                  </a:moveTo>
                  <a:cubicBezTo>
                    <a:pt x="2227" y="2765"/>
                    <a:pt x="2211" y="2909"/>
                    <a:pt x="2198" y="3056"/>
                  </a:cubicBezTo>
                  <a:lnTo>
                    <a:pt x="1420" y="3056"/>
                  </a:lnTo>
                  <a:cubicBezTo>
                    <a:pt x="1440" y="2911"/>
                    <a:pt x="1460" y="2767"/>
                    <a:pt x="1485" y="2623"/>
                  </a:cubicBezTo>
                  <a:close/>
                  <a:moveTo>
                    <a:pt x="7944" y="2623"/>
                  </a:moveTo>
                  <a:cubicBezTo>
                    <a:pt x="7960" y="2765"/>
                    <a:pt x="7974" y="2909"/>
                    <a:pt x="7991" y="3056"/>
                  </a:cubicBezTo>
                  <a:lnTo>
                    <a:pt x="6632" y="3056"/>
                  </a:lnTo>
                  <a:cubicBezTo>
                    <a:pt x="6628" y="2911"/>
                    <a:pt x="6622" y="2767"/>
                    <a:pt x="6614" y="2623"/>
                  </a:cubicBezTo>
                  <a:close/>
                  <a:moveTo>
                    <a:pt x="9084" y="2623"/>
                  </a:moveTo>
                  <a:cubicBezTo>
                    <a:pt x="9109" y="2765"/>
                    <a:pt x="9129" y="2909"/>
                    <a:pt x="9149" y="3056"/>
                  </a:cubicBezTo>
                  <a:lnTo>
                    <a:pt x="8371" y="3056"/>
                  </a:lnTo>
                  <a:cubicBezTo>
                    <a:pt x="8359" y="2911"/>
                    <a:pt x="8342" y="2767"/>
                    <a:pt x="8328" y="2623"/>
                  </a:cubicBezTo>
                  <a:close/>
                  <a:moveTo>
                    <a:pt x="9845" y="2623"/>
                  </a:moveTo>
                  <a:cubicBezTo>
                    <a:pt x="9871" y="2765"/>
                    <a:pt x="9895" y="2909"/>
                    <a:pt x="9918" y="3056"/>
                  </a:cubicBezTo>
                  <a:lnTo>
                    <a:pt x="9532" y="3056"/>
                  </a:lnTo>
                  <a:lnTo>
                    <a:pt x="9471" y="2623"/>
                  </a:lnTo>
                  <a:close/>
                  <a:moveTo>
                    <a:pt x="1099" y="2625"/>
                  </a:moveTo>
                  <a:cubicBezTo>
                    <a:pt x="1074" y="2767"/>
                    <a:pt x="1054" y="2911"/>
                    <a:pt x="1038" y="3060"/>
                  </a:cubicBezTo>
                  <a:lnTo>
                    <a:pt x="647" y="3060"/>
                  </a:lnTo>
                  <a:cubicBezTo>
                    <a:pt x="672" y="2911"/>
                    <a:pt x="696" y="2767"/>
                    <a:pt x="725" y="2625"/>
                  </a:cubicBezTo>
                  <a:close/>
                  <a:moveTo>
                    <a:pt x="3951" y="2625"/>
                  </a:moveTo>
                  <a:cubicBezTo>
                    <a:pt x="3947" y="2767"/>
                    <a:pt x="3939" y="2911"/>
                    <a:pt x="3935" y="3060"/>
                  </a:cubicBezTo>
                  <a:lnTo>
                    <a:pt x="2577" y="3060"/>
                  </a:lnTo>
                  <a:cubicBezTo>
                    <a:pt x="2593" y="2911"/>
                    <a:pt x="2607" y="2767"/>
                    <a:pt x="2623" y="2625"/>
                  </a:cubicBezTo>
                  <a:close/>
                  <a:moveTo>
                    <a:pt x="6234" y="2625"/>
                  </a:moveTo>
                  <a:cubicBezTo>
                    <a:pt x="6238" y="2767"/>
                    <a:pt x="6246" y="2911"/>
                    <a:pt x="6252" y="3060"/>
                  </a:cubicBezTo>
                  <a:lnTo>
                    <a:pt x="4315" y="3060"/>
                  </a:lnTo>
                  <a:cubicBezTo>
                    <a:pt x="4323" y="2911"/>
                    <a:pt x="4327" y="2767"/>
                    <a:pt x="4333" y="2625"/>
                  </a:cubicBezTo>
                  <a:close/>
                  <a:moveTo>
                    <a:pt x="907" y="4253"/>
                  </a:moveTo>
                  <a:cubicBezTo>
                    <a:pt x="846" y="4991"/>
                    <a:pt x="816" y="5747"/>
                    <a:pt x="816" y="6508"/>
                  </a:cubicBezTo>
                  <a:cubicBezTo>
                    <a:pt x="816" y="7929"/>
                    <a:pt x="922" y="9301"/>
                    <a:pt x="1131" y="10594"/>
                  </a:cubicBezTo>
                  <a:lnTo>
                    <a:pt x="763" y="10594"/>
                  </a:lnTo>
                  <a:cubicBezTo>
                    <a:pt x="511" y="9315"/>
                    <a:pt x="381" y="7931"/>
                    <a:pt x="381" y="6508"/>
                  </a:cubicBezTo>
                  <a:cubicBezTo>
                    <a:pt x="381" y="5739"/>
                    <a:pt x="420" y="4985"/>
                    <a:pt x="493" y="4253"/>
                  </a:cubicBezTo>
                  <a:close/>
                  <a:moveTo>
                    <a:pt x="2105" y="4253"/>
                  </a:moveTo>
                  <a:cubicBezTo>
                    <a:pt x="2060" y="4991"/>
                    <a:pt x="2038" y="5747"/>
                    <a:pt x="2038" y="6508"/>
                  </a:cubicBezTo>
                  <a:cubicBezTo>
                    <a:pt x="2038" y="7929"/>
                    <a:pt x="2115" y="9301"/>
                    <a:pt x="2264" y="10594"/>
                  </a:cubicBezTo>
                  <a:lnTo>
                    <a:pt x="1517" y="10594"/>
                  </a:lnTo>
                  <a:cubicBezTo>
                    <a:pt x="1304" y="9303"/>
                    <a:pt x="1196" y="7929"/>
                    <a:pt x="1196" y="6508"/>
                  </a:cubicBezTo>
                  <a:cubicBezTo>
                    <a:pt x="1196" y="5747"/>
                    <a:pt x="1231" y="4991"/>
                    <a:pt x="1292" y="4253"/>
                  </a:cubicBezTo>
                  <a:close/>
                  <a:moveTo>
                    <a:pt x="9975" y="3438"/>
                  </a:moveTo>
                  <a:cubicBezTo>
                    <a:pt x="9995" y="3580"/>
                    <a:pt x="10013" y="3725"/>
                    <a:pt x="10030" y="3873"/>
                  </a:cubicBezTo>
                  <a:lnTo>
                    <a:pt x="3451" y="3873"/>
                  </a:lnTo>
                  <a:cubicBezTo>
                    <a:pt x="3347" y="3873"/>
                    <a:pt x="3260" y="3958"/>
                    <a:pt x="3260" y="4062"/>
                  </a:cubicBezTo>
                  <a:cubicBezTo>
                    <a:pt x="3260" y="4168"/>
                    <a:pt x="3347" y="4253"/>
                    <a:pt x="3451" y="4253"/>
                  </a:cubicBezTo>
                  <a:lnTo>
                    <a:pt x="3898" y="4253"/>
                  </a:lnTo>
                  <a:cubicBezTo>
                    <a:pt x="3880" y="4991"/>
                    <a:pt x="3870" y="5747"/>
                    <a:pt x="3870" y="6508"/>
                  </a:cubicBezTo>
                  <a:cubicBezTo>
                    <a:pt x="3870" y="7929"/>
                    <a:pt x="3900" y="9301"/>
                    <a:pt x="3961" y="10594"/>
                  </a:cubicBezTo>
                  <a:lnTo>
                    <a:pt x="2648" y="10594"/>
                  </a:lnTo>
                  <a:cubicBezTo>
                    <a:pt x="2497" y="9303"/>
                    <a:pt x="2420" y="7929"/>
                    <a:pt x="2420" y="6508"/>
                  </a:cubicBezTo>
                  <a:cubicBezTo>
                    <a:pt x="2420" y="5747"/>
                    <a:pt x="2442" y="4991"/>
                    <a:pt x="2485" y="4253"/>
                  </a:cubicBezTo>
                  <a:lnTo>
                    <a:pt x="2636" y="4253"/>
                  </a:lnTo>
                  <a:cubicBezTo>
                    <a:pt x="2739" y="4253"/>
                    <a:pt x="2827" y="4168"/>
                    <a:pt x="2827" y="4062"/>
                  </a:cubicBezTo>
                  <a:cubicBezTo>
                    <a:pt x="2827" y="3958"/>
                    <a:pt x="2739" y="3873"/>
                    <a:pt x="2636" y="3873"/>
                  </a:cubicBezTo>
                  <a:lnTo>
                    <a:pt x="533" y="3873"/>
                  </a:lnTo>
                  <a:cubicBezTo>
                    <a:pt x="552" y="3727"/>
                    <a:pt x="570" y="3582"/>
                    <a:pt x="590" y="3438"/>
                  </a:cubicBezTo>
                  <a:close/>
                  <a:moveTo>
                    <a:pt x="6289" y="4253"/>
                  </a:moveTo>
                  <a:cubicBezTo>
                    <a:pt x="6307" y="4991"/>
                    <a:pt x="6317" y="5747"/>
                    <a:pt x="6317" y="6508"/>
                  </a:cubicBezTo>
                  <a:cubicBezTo>
                    <a:pt x="6317" y="7929"/>
                    <a:pt x="6287" y="9303"/>
                    <a:pt x="6226" y="10594"/>
                  </a:cubicBezTo>
                  <a:lnTo>
                    <a:pt x="4345" y="10594"/>
                  </a:lnTo>
                  <a:cubicBezTo>
                    <a:pt x="4282" y="9303"/>
                    <a:pt x="4252" y="7929"/>
                    <a:pt x="4252" y="6508"/>
                  </a:cubicBezTo>
                  <a:cubicBezTo>
                    <a:pt x="4252" y="5747"/>
                    <a:pt x="4262" y="4991"/>
                    <a:pt x="4280" y="4253"/>
                  </a:cubicBezTo>
                  <a:close/>
                  <a:moveTo>
                    <a:pt x="9277" y="4253"/>
                  </a:moveTo>
                  <a:cubicBezTo>
                    <a:pt x="9338" y="4991"/>
                    <a:pt x="9373" y="5747"/>
                    <a:pt x="9373" y="6508"/>
                  </a:cubicBezTo>
                  <a:cubicBezTo>
                    <a:pt x="9373" y="7929"/>
                    <a:pt x="9265" y="9303"/>
                    <a:pt x="9052" y="10594"/>
                  </a:cubicBezTo>
                  <a:lnTo>
                    <a:pt x="8306" y="10594"/>
                  </a:lnTo>
                  <a:cubicBezTo>
                    <a:pt x="8454" y="9301"/>
                    <a:pt x="8531" y="7925"/>
                    <a:pt x="8531" y="6508"/>
                  </a:cubicBezTo>
                  <a:cubicBezTo>
                    <a:pt x="8531" y="5747"/>
                    <a:pt x="8509" y="4991"/>
                    <a:pt x="8464" y="4253"/>
                  </a:cubicBezTo>
                  <a:close/>
                  <a:moveTo>
                    <a:pt x="10074" y="4253"/>
                  </a:moveTo>
                  <a:cubicBezTo>
                    <a:pt x="10148" y="4985"/>
                    <a:pt x="10184" y="5739"/>
                    <a:pt x="10184" y="6508"/>
                  </a:cubicBezTo>
                  <a:cubicBezTo>
                    <a:pt x="10186" y="7931"/>
                    <a:pt x="10056" y="9315"/>
                    <a:pt x="9806" y="10594"/>
                  </a:cubicBezTo>
                  <a:lnTo>
                    <a:pt x="9438" y="10594"/>
                  </a:lnTo>
                  <a:cubicBezTo>
                    <a:pt x="9645" y="9301"/>
                    <a:pt x="9753" y="7925"/>
                    <a:pt x="9753" y="6508"/>
                  </a:cubicBezTo>
                  <a:cubicBezTo>
                    <a:pt x="9753" y="5747"/>
                    <a:pt x="9723" y="4991"/>
                    <a:pt x="9660" y="4253"/>
                  </a:cubicBezTo>
                  <a:close/>
                  <a:moveTo>
                    <a:pt x="8084" y="4253"/>
                  </a:moveTo>
                  <a:cubicBezTo>
                    <a:pt x="8127" y="4991"/>
                    <a:pt x="8149" y="5747"/>
                    <a:pt x="8149" y="6508"/>
                  </a:cubicBezTo>
                  <a:cubicBezTo>
                    <a:pt x="8149" y="7927"/>
                    <a:pt x="8074" y="9303"/>
                    <a:pt x="7921" y="10594"/>
                  </a:cubicBezTo>
                  <a:lnTo>
                    <a:pt x="7728" y="10594"/>
                  </a:lnTo>
                  <a:cubicBezTo>
                    <a:pt x="7625" y="10594"/>
                    <a:pt x="7537" y="10680"/>
                    <a:pt x="7537" y="10785"/>
                  </a:cubicBezTo>
                  <a:cubicBezTo>
                    <a:pt x="7537" y="10889"/>
                    <a:pt x="7625" y="10974"/>
                    <a:pt x="7728" y="10974"/>
                  </a:cubicBezTo>
                  <a:lnTo>
                    <a:pt x="9725" y="10974"/>
                  </a:lnTo>
                  <a:cubicBezTo>
                    <a:pt x="9664" y="11263"/>
                    <a:pt x="9595" y="11542"/>
                    <a:pt x="9521" y="11816"/>
                  </a:cubicBezTo>
                  <a:lnTo>
                    <a:pt x="1048" y="11816"/>
                  </a:lnTo>
                  <a:cubicBezTo>
                    <a:pt x="973" y="11542"/>
                    <a:pt x="905" y="11261"/>
                    <a:pt x="840" y="10974"/>
                  </a:cubicBezTo>
                  <a:lnTo>
                    <a:pt x="6915" y="10974"/>
                  </a:lnTo>
                  <a:cubicBezTo>
                    <a:pt x="7019" y="10974"/>
                    <a:pt x="7106" y="10889"/>
                    <a:pt x="7106" y="10785"/>
                  </a:cubicBezTo>
                  <a:cubicBezTo>
                    <a:pt x="7106" y="10680"/>
                    <a:pt x="7019" y="10594"/>
                    <a:pt x="6915" y="10594"/>
                  </a:cubicBezTo>
                  <a:lnTo>
                    <a:pt x="6608" y="10594"/>
                  </a:lnTo>
                  <a:cubicBezTo>
                    <a:pt x="6669" y="9299"/>
                    <a:pt x="6700" y="7925"/>
                    <a:pt x="6700" y="6508"/>
                  </a:cubicBezTo>
                  <a:cubicBezTo>
                    <a:pt x="6700" y="5747"/>
                    <a:pt x="6689" y="4991"/>
                    <a:pt x="6671" y="4253"/>
                  </a:cubicBezTo>
                  <a:close/>
                  <a:moveTo>
                    <a:pt x="1454" y="12196"/>
                  </a:moveTo>
                  <a:cubicBezTo>
                    <a:pt x="1489" y="12345"/>
                    <a:pt x="1528" y="12489"/>
                    <a:pt x="1566" y="12631"/>
                  </a:cubicBezTo>
                  <a:lnTo>
                    <a:pt x="1450" y="12631"/>
                  </a:lnTo>
                  <a:cubicBezTo>
                    <a:pt x="1357" y="12631"/>
                    <a:pt x="1273" y="12574"/>
                    <a:pt x="1245" y="12485"/>
                  </a:cubicBezTo>
                  <a:cubicBezTo>
                    <a:pt x="1214" y="12391"/>
                    <a:pt x="1184" y="12294"/>
                    <a:pt x="1156" y="12196"/>
                  </a:cubicBezTo>
                  <a:close/>
                  <a:moveTo>
                    <a:pt x="2495" y="12196"/>
                  </a:moveTo>
                  <a:cubicBezTo>
                    <a:pt x="2522" y="12345"/>
                    <a:pt x="2548" y="12489"/>
                    <a:pt x="2577" y="12631"/>
                  </a:cubicBezTo>
                  <a:lnTo>
                    <a:pt x="1963" y="12631"/>
                  </a:lnTo>
                  <a:cubicBezTo>
                    <a:pt x="1922" y="12489"/>
                    <a:pt x="1883" y="12345"/>
                    <a:pt x="1847" y="12196"/>
                  </a:cubicBezTo>
                  <a:close/>
                  <a:moveTo>
                    <a:pt x="4057" y="12196"/>
                  </a:moveTo>
                  <a:cubicBezTo>
                    <a:pt x="4067" y="12345"/>
                    <a:pt x="4077" y="12489"/>
                    <a:pt x="4089" y="12631"/>
                  </a:cubicBezTo>
                  <a:lnTo>
                    <a:pt x="2963" y="12631"/>
                  </a:lnTo>
                  <a:cubicBezTo>
                    <a:pt x="2934" y="12489"/>
                    <a:pt x="2908" y="12345"/>
                    <a:pt x="2882" y="12196"/>
                  </a:cubicBezTo>
                  <a:close/>
                  <a:moveTo>
                    <a:pt x="6132" y="12196"/>
                  </a:moveTo>
                  <a:cubicBezTo>
                    <a:pt x="6122" y="12345"/>
                    <a:pt x="6112" y="12489"/>
                    <a:pt x="6098" y="12631"/>
                  </a:cubicBezTo>
                  <a:lnTo>
                    <a:pt x="4469" y="12631"/>
                  </a:lnTo>
                  <a:cubicBezTo>
                    <a:pt x="4459" y="12489"/>
                    <a:pt x="4447" y="12345"/>
                    <a:pt x="4437" y="12196"/>
                  </a:cubicBezTo>
                  <a:close/>
                  <a:moveTo>
                    <a:pt x="7688" y="12196"/>
                  </a:moveTo>
                  <a:cubicBezTo>
                    <a:pt x="7661" y="12345"/>
                    <a:pt x="7635" y="12489"/>
                    <a:pt x="7606" y="12631"/>
                  </a:cubicBezTo>
                  <a:lnTo>
                    <a:pt x="6480" y="12631"/>
                  </a:lnTo>
                  <a:cubicBezTo>
                    <a:pt x="6490" y="12489"/>
                    <a:pt x="6502" y="12345"/>
                    <a:pt x="6513" y="12196"/>
                  </a:cubicBezTo>
                  <a:close/>
                  <a:moveTo>
                    <a:pt x="8722" y="12196"/>
                  </a:moveTo>
                  <a:cubicBezTo>
                    <a:pt x="8684" y="12345"/>
                    <a:pt x="8645" y="12489"/>
                    <a:pt x="8607" y="12631"/>
                  </a:cubicBezTo>
                  <a:lnTo>
                    <a:pt x="7993" y="12631"/>
                  </a:lnTo>
                  <a:cubicBezTo>
                    <a:pt x="8021" y="12489"/>
                    <a:pt x="8047" y="12345"/>
                    <a:pt x="8074" y="12196"/>
                  </a:cubicBezTo>
                  <a:close/>
                  <a:moveTo>
                    <a:pt x="9410" y="12196"/>
                  </a:moveTo>
                  <a:cubicBezTo>
                    <a:pt x="9381" y="12294"/>
                    <a:pt x="9351" y="12391"/>
                    <a:pt x="9320" y="12485"/>
                  </a:cubicBezTo>
                  <a:cubicBezTo>
                    <a:pt x="9294" y="12574"/>
                    <a:pt x="9212" y="12631"/>
                    <a:pt x="9115" y="12631"/>
                  </a:cubicBezTo>
                  <a:lnTo>
                    <a:pt x="9001" y="12631"/>
                  </a:lnTo>
                  <a:cubicBezTo>
                    <a:pt x="9040" y="12489"/>
                    <a:pt x="9078" y="12345"/>
                    <a:pt x="9113" y="12196"/>
                  </a:cubicBezTo>
                  <a:close/>
                  <a:moveTo>
                    <a:pt x="1450" y="0"/>
                  </a:moveTo>
                  <a:cubicBezTo>
                    <a:pt x="1190" y="0"/>
                    <a:pt x="962" y="165"/>
                    <a:pt x="881" y="411"/>
                  </a:cubicBezTo>
                  <a:cubicBezTo>
                    <a:pt x="306" y="2200"/>
                    <a:pt x="1" y="4306"/>
                    <a:pt x="1" y="6506"/>
                  </a:cubicBezTo>
                  <a:cubicBezTo>
                    <a:pt x="1" y="8703"/>
                    <a:pt x="306" y="10812"/>
                    <a:pt x="881" y="12599"/>
                  </a:cubicBezTo>
                  <a:cubicBezTo>
                    <a:pt x="960" y="12845"/>
                    <a:pt x="1190" y="13009"/>
                    <a:pt x="1450" y="13009"/>
                  </a:cubicBezTo>
                  <a:lnTo>
                    <a:pt x="9115" y="13009"/>
                  </a:lnTo>
                  <a:cubicBezTo>
                    <a:pt x="9377" y="13009"/>
                    <a:pt x="9603" y="12845"/>
                    <a:pt x="9684" y="12599"/>
                  </a:cubicBezTo>
                  <a:cubicBezTo>
                    <a:pt x="10261" y="10810"/>
                    <a:pt x="10566" y="8703"/>
                    <a:pt x="10566" y="6504"/>
                  </a:cubicBezTo>
                  <a:cubicBezTo>
                    <a:pt x="10566" y="4306"/>
                    <a:pt x="10261" y="2200"/>
                    <a:pt x="9684" y="411"/>
                  </a:cubicBezTo>
                  <a:cubicBezTo>
                    <a:pt x="9605" y="165"/>
                    <a:pt x="9377" y="0"/>
                    <a:pt x="9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0"/>
            <p:cNvSpPr/>
            <p:nvPr/>
          </p:nvSpPr>
          <p:spPr>
            <a:xfrm>
              <a:off x="3496082" y="3844369"/>
              <a:ext cx="30329" cy="30253"/>
            </a:xfrm>
            <a:custGeom>
              <a:avLst/>
              <a:gdLst/>
              <a:ahLst/>
              <a:cxnLst/>
              <a:rect l="l" t="t" r="r" b="b"/>
              <a:pathLst>
                <a:path w="1197" h="1194" extrusionOk="0">
                  <a:moveTo>
                    <a:pt x="597" y="380"/>
                  </a:moveTo>
                  <a:cubicBezTo>
                    <a:pt x="717" y="380"/>
                    <a:pt x="814" y="478"/>
                    <a:pt x="814" y="598"/>
                  </a:cubicBezTo>
                  <a:cubicBezTo>
                    <a:pt x="816" y="716"/>
                    <a:pt x="717" y="813"/>
                    <a:pt x="597" y="813"/>
                  </a:cubicBezTo>
                  <a:cubicBezTo>
                    <a:pt x="479" y="813"/>
                    <a:pt x="381" y="716"/>
                    <a:pt x="381" y="598"/>
                  </a:cubicBezTo>
                  <a:cubicBezTo>
                    <a:pt x="381" y="478"/>
                    <a:pt x="479" y="380"/>
                    <a:pt x="597" y="380"/>
                  </a:cubicBezTo>
                  <a:close/>
                  <a:moveTo>
                    <a:pt x="597" y="0"/>
                  </a:moveTo>
                  <a:cubicBezTo>
                    <a:pt x="267" y="0"/>
                    <a:pt x="1" y="269"/>
                    <a:pt x="1" y="598"/>
                  </a:cubicBezTo>
                  <a:cubicBezTo>
                    <a:pt x="1" y="927"/>
                    <a:pt x="269" y="1194"/>
                    <a:pt x="597" y="1194"/>
                  </a:cubicBezTo>
                  <a:cubicBezTo>
                    <a:pt x="928" y="1194"/>
                    <a:pt x="1194" y="925"/>
                    <a:pt x="1194" y="598"/>
                  </a:cubicBezTo>
                  <a:cubicBezTo>
                    <a:pt x="1196" y="267"/>
                    <a:pt x="928" y="0"/>
                    <a:pt x="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232"/>
        <p:cNvGrpSpPr/>
        <p:nvPr/>
      </p:nvGrpSpPr>
      <p:grpSpPr>
        <a:xfrm>
          <a:off x="0" y="0"/>
          <a:ext cx="0" cy="0"/>
          <a:chOff x="0" y="0"/>
          <a:chExt cx="0" cy="0"/>
        </a:xfrm>
      </p:grpSpPr>
      <p:sp>
        <p:nvSpPr>
          <p:cNvPr id="5233" name="Google Shape;5233;p51"/>
          <p:cNvSpPr txBox="1">
            <a:spLocks noGrp="1"/>
          </p:cNvSpPr>
          <p:nvPr>
            <p:ph type="title"/>
          </p:nvPr>
        </p:nvSpPr>
        <p:spPr>
          <a:xfrm rot="373">
            <a:off x="1804676" y="1605150"/>
            <a:ext cx="5535300" cy="1455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30,317,512</a:t>
            </a:r>
            <a:endParaRPr/>
          </a:p>
        </p:txBody>
      </p:sp>
      <p:sp>
        <p:nvSpPr>
          <p:cNvPr id="5234" name="Google Shape;5234;p51"/>
          <p:cNvSpPr txBox="1">
            <a:spLocks noGrp="1"/>
          </p:cNvSpPr>
          <p:nvPr>
            <p:ph type="subTitle" idx="1"/>
          </p:nvPr>
        </p:nvSpPr>
        <p:spPr>
          <a:xfrm>
            <a:off x="2420400" y="3098238"/>
            <a:ext cx="4304100" cy="44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5235" name="Google Shape;5235;p51"/>
          <p:cNvGrpSpPr/>
          <p:nvPr/>
        </p:nvGrpSpPr>
        <p:grpSpPr>
          <a:xfrm rot="-9391192">
            <a:off x="5756921" y="-163593"/>
            <a:ext cx="791269" cy="1049405"/>
            <a:chOff x="3014914" y="2813161"/>
            <a:chExt cx="403980" cy="535771"/>
          </a:xfrm>
        </p:grpSpPr>
        <p:sp>
          <p:nvSpPr>
            <p:cNvPr id="5236" name="Google Shape;5236;p51"/>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1"/>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1"/>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1"/>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1"/>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1"/>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1"/>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1"/>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1"/>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1"/>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1"/>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1"/>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1"/>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1"/>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1"/>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1"/>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1"/>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1"/>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1"/>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1"/>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1"/>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1"/>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1"/>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51"/>
          <p:cNvGrpSpPr/>
          <p:nvPr/>
        </p:nvGrpSpPr>
        <p:grpSpPr>
          <a:xfrm>
            <a:off x="713233" y="1"/>
            <a:ext cx="963367" cy="1416287"/>
            <a:chOff x="4985808" y="3185926"/>
            <a:chExt cx="963367" cy="1416287"/>
          </a:xfrm>
        </p:grpSpPr>
        <p:sp>
          <p:nvSpPr>
            <p:cNvPr id="5260" name="Google Shape;5260;p51"/>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1" name="Google Shape;5261;p51"/>
            <p:cNvGrpSpPr/>
            <p:nvPr/>
          </p:nvGrpSpPr>
          <p:grpSpPr>
            <a:xfrm>
              <a:off x="5201774" y="3185926"/>
              <a:ext cx="535518" cy="1164104"/>
              <a:chOff x="5201774" y="3185926"/>
              <a:chExt cx="535518" cy="1164104"/>
            </a:xfrm>
          </p:grpSpPr>
          <p:sp>
            <p:nvSpPr>
              <p:cNvPr id="5262" name="Google Shape;5262;p51"/>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1"/>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1"/>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1"/>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6" name="Google Shape;5266;p51"/>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1"/>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1"/>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1"/>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1"/>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1"/>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1"/>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1"/>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1"/>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1"/>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1"/>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1"/>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1"/>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1"/>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1"/>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1"/>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1"/>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1"/>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1"/>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1"/>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1"/>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1"/>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1"/>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1"/>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1"/>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1"/>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1"/>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1"/>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1"/>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1"/>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1"/>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1"/>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1"/>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1"/>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1"/>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1"/>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1"/>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1"/>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1"/>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1"/>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1"/>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1"/>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1"/>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1"/>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1"/>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1"/>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1"/>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1"/>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1"/>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1"/>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1"/>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1"/>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1"/>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1"/>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1"/>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1"/>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1"/>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1"/>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1"/>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1"/>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1"/>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1"/>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1"/>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1"/>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1"/>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1"/>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51"/>
          <p:cNvGrpSpPr/>
          <p:nvPr/>
        </p:nvGrpSpPr>
        <p:grpSpPr>
          <a:xfrm>
            <a:off x="6662561" y="615582"/>
            <a:ext cx="590285" cy="801408"/>
            <a:chOff x="8044861" y="4131245"/>
            <a:chExt cx="590285" cy="801408"/>
          </a:xfrm>
        </p:grpSpPr>
        <p:sp>
          <p:nvSpPr>
            <p:cNvPr id="5333" name="Google Shape;5333;p51"/>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1"/>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1"/>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1"/>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1"/>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51"/>
          <p:cNvGrpSpPr/>
          <p:nvPr/>
        </p:nvGrpSpPr>
        <p:grpSpPr>
          <a:xfrm>
            <a:off x="-169586" y="1714985"/>
            <a:ext cx="1289945" cy="856775"/>
            <a:chOff x="7726039" y="1895510"/>
            <a:chExt cx="1289945" cy="856775"/>
          </a:xfrm>
        </p:grpSpPr>
        <p:sp>
          <p:nvSpPr>
            <p:cNvPr id="5339" name="Google Shape;5339;p51"/>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1"/>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1"/>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1"/>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1"/>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1"/>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1"/>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1"/>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1"/>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1"/>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1"/>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1"/>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1"/>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1"/>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1"/>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1"/>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1"/>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1"/>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1"/>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1"/>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1"/>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1"/>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1"/>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1"/>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1"/>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1"/>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1"/>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1"/>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1"/>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1"/>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1"/>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1"/>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51"/>
          <p:cNvGrpSpPr/>
          <p:nvPr/>
        </p:nvGrpSpPr>
        <p:grpSpPr>
          <a:xfrm>
            <a:off x="3988578" y="0"/>
            <a:ext cx="461630" cy="927121"/>
            <a:chOff x="6791228" y="1599925"/>
            <a:chExt cx="461630" cy="927121"/>
          </a:xfrm>
        </p:grpSpPr>
        <p:sp>
          <p:nvSpPr>
            <p:cNvPr id="5372" name="Google Shape;5372;p51"/>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1"/>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1"/>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51"/>
          <p:cNvGrpSpPr/>
          <p:nvPr/>
        </p:nvGrpSpPr>
        <p:grpSpPr>
          <a:xfrm>
            <a:off x="2682909" y="4369893"/>
            <a:ext cx="426015" cy="459033"/>
            <a:chOff x="2173334" y="3012855"/>
            <a:chExt cx="426015" cy="459033"/>
          </a:xfrm>
        </p:grpSpPr>
        <p:sp>
          <p:nvSpPr>
            <p:cNvPr id="5376" name="Google Shape;5376;p51"/>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1"/>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1"/>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51"/>
          <p:cNvGrpSpPr/>
          <p:nvPr/>
        </p:nvGrpSpPr>
        <p:grpSpPr>
          <a:xfrm>
            <a:off x="1174379" y="4097848"/>
            <a:ext cx="1192379" cy="1332369"/>
            <a:chOff x="2507604" y="3527223"/>
            <a:chExt cx="1192379" cy="1332369"/>
          </a:xfrm>
        </p:grpSpPr>
        <p:sp>
          <p:nvSpPr>
            <p:cNvPr id="5380" name="Google Shape;5380;p51"/>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1"/>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1"/>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1"/>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1"/>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51"/>
          <p:cNvGrpSpPr/>
          <p:nvPr/>
        </p:nvGrpSpPr>
        <p:grpSpPr>
          <a:xfrm>
            <a:off x="4267046" y="3875543"/>
            <a:ext cx="1013765" cy="1622220"/>
            <a:chOff x="3131096" y="1179168"/>
            <a:chExt cx="1013765" cy="1622220"/>
          </a:xfrm>
        </p:grpSpPr>
        <p:sp>
          <p:nvSpPr>
            <p:cNvPr id="5386" name="Google Shape;5386;p51"/>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1"/>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1"/>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1"/>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1"/>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1"/>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1"/>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1"/>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1"/>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1"/>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1"/>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1"/>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1"/>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1"/>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1"/>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1"/>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1"/>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1"/>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1"/>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1"/>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1"/>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1"/>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1"/>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1"/>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1"/>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1"/>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1"/>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1"/>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1"/>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1"/>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1"/>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1"/>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51"/>
          <p:cNvGrpSpPr/>
          <p:nvPr/>
        </p:nvGrpSpPr>
        <p:grpSpPr>
          <a:xfrm>
            <a:off x="7641825" y="602231"/>
            <a:ext cx="1577905" cy="828125"/>
            <a:chOff x="350375" y="2608781"/>
            <a:chExt cx="1577905" cy="828125"/>
          </a:xfrm>
        </p:grpSpPr>
        <p:sp>
          <p:nvSpPr>
            <p:cNvPr id="5419" name="Google Shape;5419;p51"/>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1"/>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1"/>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1"/>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1"/>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1"/>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1"/>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1"/>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1"/>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1"/>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1"/>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1"/>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434"/>
        <p:cNvGrpSpPr/>
        <p:nvPr/>
      </p:nvGrpSpPr>
      <p:grpSpPr>
        <a:xfrm>
          <a:off x="0" y="0"/>
          <a:ext cx="0" cy="0"/>
          <a:chOff x="0" y="0"/>
          <a:chExt cx="0" cy="0"/>
        </a:xfrm>
      </p:grpSpPr>
      <p:sp>
        <p:nvSpPr>
          <p:cNvPr id="5435" name="Google Shape;5435;p52"/>
          <p:cNvSpPr txBox="1">
            <a:spLocks noGrp="1"/>
          </p:cNvSpPr>
          <p:nvPr>
            <p:ph type="subTitle" idx="1"/>
          </p:nvPr>
        </p:nvSpPr>
        <p:spPr>
          <a:xfrm>
            <a:off x="1290775" y="4081175"/>
            <a:ext cx="2907600" cy="52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5436" name="Google Shape;5436;p52"/>
          <p:cNvSpPr txBox="1">
            <a:spLocks noGrp="1"/>
          </p:cNvSpPr>
          <p:nvPr>
            <p:ph type="subTitle" idx="2"/>
          </p:nvPr>
        </p:nvSpPr>
        <p:spPr>
          <a:xfrm>
            <a:off x="4945650" y="4081175"/>
            <a:ext cx="2907600" cy="52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second-largest planet in the Solar System</a:t>
            </a:r>
            <a:endParaRPr/>
          </a:p>
        </p:txBody>
      </p:sp>
      <p:sp>
        <p:nvSpPr>
          <p:cNvPr id="5437" name="Google Shape;5437;p52"/>
          <p:cNvSpPr txBox="1">
            <a:spLocks noGrp="1"/>
          </p:cNvSpPr>
          <p:nvPr>
            <p:ph type="title"/>
          </p:nvPr>
        </p:nvSpPr>
        <p:spPr>
          <a:xfrm>
            <a:off x="1290775" y="3434200"/>
            <a:ext cx="2907600" cy="68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5438" name="Google Shape;5438;p52"/>
          <p:cNvSpPr txBox="1">
            <a:spLocks noGrp="1"/>
          </p:cNvSpPr>
          <p:nvPr>
            <p:ph type="title" idx="3"/>
          </p:nvPr>
        </p:nvSpPr>
        <p:spPr>
          <a:xfrm>
            <a:off x="4945650" y="3434200"/>
            <a:ext cx="2907600" cy="68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85%</a:t>
            </a:r>
            <a:endParaRPr/>
          </a:p>
        </p:txBody>
      </p:sp>
      <p:sp>
        <p:nvSpPr>
          <p:cNvPr id="5439" name="Google Shape;5439;p52"/>
          <p:cNvSpPr txBox="1">
            <a:spLocks noGrp="1"/>
          </p:cNvSpPr>
          <p:nvPr>
            <p:ph type="title" idx="6"/>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you will need for our workshop</a:t>
            </a:r>
            <a:endParaRPr/>
          </a:p>
        </p:txBody>
      </p:sp>
      <p:sp>
        <p:nvSpPr>
          <p:cNvPr id="5440" name="Google Shape;5440;p52"/>
          <p:cNvSpPr txBox="1">
            <a:spLocks noGrp="1"/>
          </p:cNvSpPr>
          <p:nvPr>
            <p:ph type="subTitle" idx="4"/>
          </p:nvPr>
        </p:nvSpPr>
        <p:spPr>
          <a:xfrm>
            <a:off x="1290775" y="1393009"/>
            <a:ext cx="29076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CO-WORKER</a:t>
            </a:r>
            <a:endParaRPr/>
          </a:p>
        </p:txBody>
      </p:sp>
      <p:sp>
        <p:nvSpPr>
          <p:cNvPr id="5441" name="Google Shape;5441;p52"/>
          <p:cNvSpPr txBox="1">
            <a:spLocks noGrp="1"/>
          </p:cNvSpPr>
          <p:nvPr>
            <p:ph type="subTitle" idx="5"/>
          </p:nvPr>
        </p:nvSpPr>
        <p:spPr>
          <a:xfrm>
            <a:off x="4945650" y="1393009"/>
            <a:ext cx="29076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ATTITUDE</a:t>
            </a:r>
            <a:endParaRPr/>
          </a:p>
        </p:txBody>
      </p:sp>
      <p:sp>
        <p:nvSpPr>
          <p:cNvPr id="5442" name="Google Shape;5442;p52"/>
          <p:cNvSpPr/>
          <p:nvPr/>
        </p:nvSpPr>
        <p:spPr>
          <a:xfrm>
            <a:off x="2162975"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2"/>
          <p:cNvSpPr/>
          <p:nvPr/>
        </p:nvSpPr>
        <p:spPr>
          <a:xfrm>
            <a:off x="2485700"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2"/>
          <p:cNvSpPr/>
          <p:nvPr/>
        </p:nvSpPr>
        <p:spPr>
          <a:xfrm>
            <a:off x="2808425"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2"/>
          <p:cNvSpPr/>
          <p:nvPr/>
        </p:nvSpPr>
        <p:spPr>
          <a:xfrm>
            <a:off x="2162975" y="224028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2"/>
          <p:cNvSpPr/>
          <p:nvPr/>
        </p:nvSpPr>
        <p:spPr>
          <a:xfrm>
            <a:off x="2485700" y="224028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2"/>
          <p:cNvSpPr/>
          <p:nvPr/>
        </p:nvSpPr>
        <p:spPr>
          <a:xfrm>
            <a:off x="2808425" y="224028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2"/>
          <p:cNvSpPr/>
          <p:nvPr/>
        </p:nvSpPr>
        <p:spPr>
          <a:xfrm>
            <a:off x="2162975" y="253610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2"/>
          <p:cNvSpPr/>
          <p:nvPr/>
        </p:nvSpPr>
        <p:spPr>
          <a:xfrm>
            <a:off x="2485700" y="253610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2"/>
          <p:cNvSpPr/>
          <p:nvPr/>
        </p:nvSpPr>
        <p:spPr>
          <a:xfrm>
            <a:off x="2808425" y="253610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2"/>
          <p:cNvSpPr/>
          <p:nvPr/>
        </p:nvSpPr>
        <p:spPr>
          <a:xfrm>
            <a:off x="2162975" y="283193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2"/>
          <p:cNvSpPr/>
          <p:nvPr/>
        </p:nvSpPr>
        <p:spPr>
          <a:xfrm>
            <a:off x="2485700" y="283193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2"/>
          <p:cNvSpPr/>
          <p:nvPr/>
        </p:nvSpPr>
        <p:spPr>
          <a:xfrm>
            <a:off x="2808425" y="283193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2"/>
          <p:cNvSpPr/>
          <p:nvPr/>
        </p:nvSpPr>
        <p:spPr>
          <a:xfrm>
            <a:off x="2162975"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2"/>
          <p:cNvSpPr/>
          <p:nvPr/>
        </p:nvSpPr>
        <p:spPr>
          <a:xfrm>
            <a:off x="2485700"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2"/>
          <p:cNvSpPr/>
          <p:nvPr/>
        </p:nvSpPr>
        <p:spPr>
          <a:xfrm>
            <a:off x="2808425"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2"/>
          <p:cNvSpPr/>
          <p:nvPr/>
        </p:nvSpPr>
        <p:spPr>
          <a:xfrm>
            <a:off x="3131150"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2"/>
          <p:cNvSpPr/>
          <p:nvPr/>
        </p:nvSpPr>
        <p:spPr>
          <a:xfrm>
            <a:off x="3131150" y="224028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2"/>
          <p:cNvSpPr/>
          <p:nvPr/>
        </p:nvSpPr>
        <p:spPr>
          <a:xfrm>
            <a:off x="3131150" y="253610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2"/>
          <p:cNvSpPr/>
          <p:nvPr/>
        </p:nvSpPr>
        <p:spPr>
          <a:xfrm>
            <a:off x="3131150" y="2831934"/>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2"/>
          <p:cNvSpPr/>
          <p:nvPr/>
        </p:nvSpPr>
        <p:spPr>
          <a:xfrm>
            <a:off x="3131150" y="31277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2"/>
          <p:cNvSpPr/>
          <p:nvPr/>
        </p:nvSpPr>
        <p:spPr>
          <a:xfrm>
            <a:off x="5817863" y="19444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2"/>
          <p:cNvSpPr/>
          <p:nvPr/>
        </p:nvSpPr>
        <p:spPr>
          <a:xfrm>
            <a:off x="6140588"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2"/>
          <p:cNvSpPr/>
          <p:nvPr/>
        </p:nvSpPr>
        <p:spPr>
          <a:xfrm>
            <a:off x="6463313"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2"/>
          <p:cNvSpPr/>
          <p:nvPr/>
        </p:nvSpPr>
        <p:spPr>
          <a:xfrm>
            <a:off x="5817863" y="224028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2"/>
          <p:cNvSpPr/>
          <p:nvPr/>
        </p:nvSpPr>
        <p:spPr>
          <a:xfrm>
            <a:off x="6140588" y="224028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2"/>
          <p:cNvSpPr/>
          <p:nvPr/>
        </p:nvSpPr>
        <p:spPr>
          <a:xfrm>
            <a:off x="6463313" y="224028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2"/>
          <p:cNvSpPr/>
          <p:nvPr/>
        </p:nvSpPr>
        <p:spPr>
          <a:xfrm>
            <a:off x="5817863" y="253610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2"/>
          <p:cNvSpPr/>
          <p:nvPr/>
        </p:nvSpPr>
        <p:spPr>
          <a:xfrm>
            <a:off x="6140588" y="253610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2"/>
          <p:cNvSpPr/>
          <p:nvPr/>
        </p:nvSpPr>
        <p:spPr>
          <a:xfrm>
            <a:off x="6463313" y="253610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2"/>
          <p:cNvSpPr/>
          <p:nvPr/>
        </p:nvSpPr>
        <p:spPr>
          <a:xfrm>
            <a:off x="5817863" y="283193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2"/>
          <p:cNvSpPr/>
          <p:nvPr/>
        </p:nvSpPr>
        <p:spPr>
          <a:xfrm>
            <a:off x="6140588" y="283193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2"/>
          <p:cNvSpPr/>
          <p:nvPr/>
        </p:nvSpPr>
        <p:spPr>
          <a:xfrm>
            <a:off x="6463313" y="283193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2"/>
          <p:cNvSpPr/>
          <p:nvPr/>
        </p:nvSpPr>
        <p:spPr>
          <a:xfrm>
            <a:off x="5817863"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2"/>
          <p:cNvSpPr/>
          <p:nvPr/>
        </p:nvSpPr>
        <p:spPr>
          <a:xfrm>
            <a:off x="6140588"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2"/>
          <p:cNvSpPr/>
          <p:nvPr/>
        </p:nvSpPr>
        <p:spPr>
          <a:xfrm>
            <a:off x="6463313"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2"/>
          <p:cNvSpPr/>
          <p:nvPr/>
        </p:nvSpPr>
        <p:spPr>
          <a:xfrm>
            <a:off x="6786038" y="1944459"/>
            <a:ext cx="195000" cy="1950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2"/>
          <p:cNvSpPr/>
          <p:nvPr/>
        </p:nvSpPr>
        <p:spPr>
          <a:xfrm>
            <a:off x="6786038" y="224028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2"/>
          <p:cNvSpPr/>
          <p:nvPr/>
        </p:nvSpPr>
        <p:spPr>
          <a:xfrm>
            <a:off x="6786038" y="253610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2"/>
          <p:cNvSpPr/>
          <p:nvPr/>
        </p:nvSpPr>
        <p:spPr>
          <a:xfrm>
            <a:off x="6786038" y="2831934"/>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2"/>
          <p:cNvSpPr/>
          <p:nvPr/>
        </p:nvSpPr>
        <p:spPr>
          <a:xfrm>
            <a:off x="6786038" y="3127759"/>
            <a:ext cx="195000" cy="1950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485"/>
        <p:cNvGrpSpPr/>
        <p:nvPr/>
      </p:nvGrpSpPr>
      <p:grpSpPr>
        <a:xfrm>
          <a:off x="0" y="0"/>
          <a:ext cx="0" cy="0"/>
          <a:chOff x="0" y="0"/>
          <a:chExt cx="0" cy="0"/>
        </a:xfrm>
      </p:grpSpPr>
      <p:sp>
        <p:nvSpPr>
          <p:cNvPr id="5486" name="Google Shape;5486;p53"/>
          <p:cNvSpPr txBox="1">
            <a:spLocks noGrp="1"/>
          </p:cNvSpPr>
          <p:nvPr>
            <p:ph type="title" idx="4294967295"/>
          </p:nvPr>
        </p:nvSpPr>
        <p:spPr>
          <a:xfrm>
            <a:off x="719975" y="1970075"/>
            <a:ext cx="2305500" cy="43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Jost"/>
                <a:ea typeface="Jost"/>
                <a:cs typeface="Jost"/>
                <a:sym typeface="Jost"/>
              </a:rPr>
              <a:t>NEW HOBBIE</a:t>
            </a:r>
            <a:endParaRPr sz="2000">
              <a:latin typeface="Jost"/>
              <a:ea typeface="Jost"/>
              <a:cs typeface="Jost"/>
              <a:sym typeface="Jost"/>
            </a:endParaRPr>
          </a:p>
        </p:txBody>
      </p:sp>
      <p:sp>
        <p:nvSpPr>
          <p:cNvPr id="5487" name="Google Shape;5487;p53"/>
          <p:cNvSpPr txBox="1">
            <a:spLocks noGrp="1"/>
          </p:cNvSpPr>
          <p:nvPr>
            <p:ph type="subTitle" idx="4294967295"/>
          </p:nvPr>
        </p:nvSpPr>
        <p:spPr>
          <a:xfrm>
            <a:off x="719975" y="230182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of them all</a:t>
            </a:r>
            <a:endParaRPr/>
          </a:p>
        </p:txBody>
      </p:sp>
      <p:sp>
        <p:nvSpPr>
          <p:cNvPr id="5488" name="Google Shape;5488;p53"/>
          <p:cNvSpPr txBox="1">
            <a:spLocks noGrp="1"/>
          </p:cNvSpPr>
          <p:nvPr>
            <p:ph type="title" idx="4294967295"/>
          </p:nvPr>
        </p:nvSpPr>
        <p:spPr>
          <a:xfrm>
            <a:off x="3419250" y="1970075"/>
            <a:ext cx="2305500" cy="43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Jost"/>
                <a:ea typeface="Jost"/>
                <a:cs typeface="Jost"/>
                <a:sym typeface="Jost"/>
              </a:rPr>
              <a:t>COOKING</a:t>
            </a:r>
            <a:endParaRPr sz="2000">
              <a:latin typeface="Jost"/>
              <a:ea typeface="Jost"/>
              <a:cs typeface="Jost"/>
              <a:sym typeface="Jost"/>
            </a:endParaRPr>
          </a:p>
        </p:txBody>
      </p:sp>
      <p:sp>
        <p:nvSpPr>
          <p:cNvPr id="5489" name="Google Shape;5489;p53"/>
          <p:cNvSpPr txBox="1">
            <a:spLocks noGrp="1"/>
          </p:cNvSpPr>
          <p:nvPr>
            <p:ph type="subTitle" idx="4294967295"/>
          </p:nvPr>
        </p:nvSpPr>
        <p:spPr>
          <a:xfrm>
            <a:off x="3419250" y="230182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high temperatures</a:t>
            </a:r>
            <a:endParaRPr/>
          </a:p>
        </p:txBody>
      </p:sp>
      <p:sp>
        <p:nvSpPr>
          <p:cNvPr id="5490" name="Google Shape;5490;p53"/>
          <p:cNvSpPr txBox="1">
            <a:spLocks noGrp="1"/>
          </p:cNvSpPr>
          <p:nvPr>
            <p:ph type="title" idx="4294967295"/>
          </p:nvPr>
        </p:nvSpPr>
        <p:spPr>
          <a:xfrm>
            <a:off x="2303700" y="3684450"/>
            <a:ext cx="4536600" cy="43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Jost"/>
                <a:ea typeface="Jost"/>
                <a:cs typeface="Jost"/>
                <a:sym typeface="Jost"/>
              </a:rPr>
              <a:t>MAIN GOAL: FAMILY DINNER</a:t>
            </a:r>
            <a:endParaRPr sz="2000">
              <a:latin typeface="Jost"/>
              <a:ea typeface="Jost"/>
              <a:cs typeface="Jost"/>
              <a:sym typeface="Jost"/>
            </a:endParaRPr>
          </a:p>
        </p:txBody>
      </p:sp>
      <p:sp>
        <p:nvSpPr>
          <p:cNvPr id="5491" name="Google Shape;5491;p53"/>
          <p:cNvSpPr txBox="1">
            <a:spLocks noGrp="1"/>
          </p:cNvSpPr>
          <p:nvPr>
            <p:ph type="subTitle" idx="4294967295"/>
          </p:nvPr>
        </p:nvSpPr>
        <p:spPr>
          <a:xfrm>
            <a:off x="2303700" y="4016350"/>
            <a:ext cx="45366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a:t>
            </a:r>
            <a:endParaRPr/>
          </a:p>
        </p:txBody>
      </p:sp>
      <p:sp>
        <p:nvSpPr>
          <p:cNvPr id="5492" name="Google Shape;5492;p53"/>
          <p:cNvSpPr txBox="1">
            <a:spLocks noGrp="1"/>
          </p:cNvSpPr>
          <p:nvPr>
            <p:ph type="title" idx="4294967295"/>
          </p:nvPr>
        </p:nvSpPr>
        <p:spPr>
          <a:xfrm>
            <a:off x="6118525" y="1970075"/>
            <a:ext cx="2305500" cy="43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Jost"/>
                <a:ea typeface="Jost"/>
                <a:cs typeface="Jost"/>
                <a:sym typeface="Jost"/>
              </a:rPr>
              <a:t>TRYOUTS</a:t>
            </a:r>
            <a:endParaRPr sz="2000">
              <a:latin typeface="Jost"/>
              <a:ea typeface="Jost"/>
              <a:cs typeface="Jost"/>
              <a:sym typeface="Jost"/>
            </a:endParaRPr>
          </a:p>
        </p:txBody>
      </p:sp>
      <p:sp>
        <p:nvSpPr>
          <p:cNvPr id="5493" name="Google Shape;5493;p53"/>
          <p:cNvSpPr txBox="1">
            <a:spLocks noGrp="1"/>
          </p:cNvSpPr>
          <p:nvPr>
            <p:ph type="subTitle" idx="4294967295"/>
          </p:nvPr>
        </p:nvSpPr>
        <p:spPr>
          <a:xfrm>
            <a:off x="6118525" y="230182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only planet known to harbor life</a:t>
            </a:r>
            <a:endParaRPr/>
          </a:p>
        </p:txBody>
      </p:sp>
      <p:sp>
        <p:nvSpPr>
          <p:cNvPr id="5494" name="Google Shape;5494;p53"/>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Sequence</a:t>
            </a:r>
            <a:endParaRPr/>
          </a:p>
        </p:txBody>
      </p:sp>
      <p:cxnSp>
        <p:nvCxnSpPr>
          <p:cNvPr id="5495" name="Google Shape;5495;p53"/>
          <p:cNvCxnSpPr>
            <a:stCxn id="5496" idx="2"/>
            <a:endCxn id="5497" idx="6"/>
          </p:cNvCxnSpPr>
          <p:nvPr/>
        </p:nvCxnSpPr>
        <p:spPr>
          <a:xfrm>
            <a:off x="2165525" y="1677140"/>
            <a:ext cx="2113800" cy="0"/>
          </a:xfrm>
          <a:prstGeom prst="straightConnector1">
            <a:avLst/>
          </a:prstGeom>
          <a:noFill/>
          <a:ln w="9525" cap="flat" cmpd="sng">
            <a:solidFill>
              <a:schemeClr val="dk1"/>
            </a:solidFill>
            <a:prstDash val="solid"/>
            <a:round/>
            <a:headEnd type="none" w="med" len="med"/>
            <a:tailEnd type="none" w="med" len="med"/>
          </a:ln>
        </p:spPr>
      </p:cxnSp>
      <p:cxnSp>
        <p:nvCxnSpPr>
          <p:cNvPr id="5498" name="Google Shape;5498;p53"/>
          <p:cNvCxnSpPr>
            <a:stCxn id="5497" idx="2"/>
            <a:endCxn id="5499" idx="6"/>
          </p:cNvCxnSpPr>
          <p:nvPr/>
        </p:nvCxnSpPr>
        <p:spPr>
          <a:xfrm>
            <a:off x="4864803" y="1677140"/>
            <a:ext cx="2113800" cy="0"/>
          </a:xfrm>
          <a:prstGeom prst="straightConnector1">
            <a:avLst/>
          </a:prstGeom>
          <a:noFill/>
          <a:ln w="9525" cap="flat" cmpd="sng">
            <a:solidFill>
              <a:schemeClr val="dk1"/>
            </a:solidFill>
            <a:prstDash val="solid"/>
            <a:round/>
            <a:headEnd type="none" w="med" len="med"/>
            <a:tailEnd type="none" w="med" len="med"/>
          </a:ln>
        </p:spPr>
      </p:cxnSp>
      <p:cxnSp>
        <p:nvCxnSpPr>
          <p:cNvPr id="5500" name="Google Shape;5500;p53"/>
          <p:cNvCxnSpPr>
            <a:stCxn id="5493" idx="2"/>
            <a:endCxn id="5501" idx="0"/>
          </p:cNvCxnSpPr>
          <p:nvPr/>
        </p:nvCxnSpPr>
        <p:spPr>
          <a:xfrm rot="5400000">
            <a:off x="5840425" y="1668075"/>
            <a:ext cx="162600" cy="2699100"/>
          </a:xfrm>
          <a:prstGeom prst="bentConnector3">
            <a:avLst>
              <a:gd name="adj1" fmla="val 49974"/>
            </a:avLst>
          </a:prstGeom>
          <a:noFill/>
          <a:ln w="9525" cap="flat" cmpd="sng">
            <a:solidFill>
              <a:schemeClr val="dk1"/>
            </a:solidFill>
            <a:prstDash val="solid"/>
            <a:round/>
            <a:headEnd type="none" w="med" len="med"/>
            <a:tailEnd type="none" w="med" len="med"/>
          </a:ln>
        </p:spPr>
      </p:cxnSp>
      <p:cxnSp>
        <p:nvCxnSpPr>
          <p:cNvPr id="5502" name="Google Shape;5502;p53"/>
          <p:cNvCxnSpPr>
            <a:stCxn id="5486" idx="3"/>
            <a:endCxn id="5488" idx="1"/>
          </p:cNvCxnSpPr>
          <p:nvPr/>
        </p:nvCxnSpPr>
        <p:spPr>
          <a:xfrm>
            <a:off x="3025475" y="2188475"/>
            <a:ext cx="393900" cy="0"/>
          </a:xfrm>
          <a:prstGeom prst="straightConnector1">
            <a:avLst/>
          </a:prstGeom>
          <a:noFill/>
          <a:ln w="9525" cap="flat" cmpd="sng">
            <a:solidFill>
              <a:schemeClr val="dk1"/>
            </a:solidFill>
            <a:prstDash val="solid"/>
            <a:round/>
            <a:headEnd type="none" w="med" len="med"/>
            <a:tailEnd type="none" w="med" len="med"/>
          </a:ln>
        </p:spPr>
      </p:cxnSp>
      <p:cxnSp>
        <p:nvCxnSpPr>
          <p:cNvPr id="5503" name="Google Shape;5503;p53"/>
          <p:cNvCxnSpPr>
            <a:stCxn id="5488" idx="3"/>
            <a:endCxn id="5492" idx="1"/>
          </p:cNvCxnSpPr>
          <p:nvPr/>
        </p:nvCxnSpPr>
        <p:spPr>
          <a:xfrm>
            <a:off x="5724750" y="2188475"/>
            <a:ext cx="393900" cy="0"/>
          </a:xfrm>
          <a:prstGeom prst="straightConnector1">
            <a:avLst/>
          </a:prstGeom>
          <a:noFill/>
          <a:ln w="9525" cap="flat" cmpd="sng">
            <a:solidFill>
              <a:schemeClr val="dk1"/>
            </a:solidFill>
            <a:prstDash val="solid"/>
            <a:round/>
            <a:headEnd type="none" w="med" len="med"/>
            <a:tailEnd type="none" w="med" len="med"/>
          </a:ln>
        </p:spPr>
      </p:cxnSp>
      <p:grpSp>
        <p:nvGrpSpPr>
          <p:cNvPr id="5504" name="Google Shape;5504;p53"/>
          <p:cNvGrpSpPr/>
          <p:nvPr/>
        </p:nvGrpSpPr>
        <p:grpSpPr>
          <a:xfrm>
            <a:off x="4279203" y="1384340"/>
            <a:ext cx="585600" cy="585600"/>
            <a:chOff x="4279203" y="1384340"/>
            <a:chExt cx="585600" cy="585600"/>
          </a:xfrm>
        </p:grpSpPr>
        <p:sp>
          <p:nvSpPr>
            <p:cNvPr id="5497" name="Google Shape;5497;p53"/>
            <p:cNvSpPr/>
            <p:nvPr/>
          </p:nvSpPr>
          <p:spPr>
            <a:xfrm flipH="1">
              <a:off x="4279203" y="1384340"/>
              <a:ext cx="585600" cy="585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4356285" y="1481671"/>
              <a:ext cx="431576" cy="390949"/>
            </a:xfrm>
            <a:custGeom>
              <a:avLst/>
              <a:gdLst/>
              <a:ahLst/>
              <a:cxnLst/>
              <a:rect l="l" t="t" r="r" b="b"/>
              <a:pathLst>
                <a:path w="13013" h="11788" extrusionOk="0">
                  <a:moveTo>
                    <a:pt x="5907" y="5268"/>
                  </a:moveTo>
                  <a:lnTo>
                    <a:pt x="5907" y="5703"/>
                  </a:lnTo>
                  <a:lnTo>
                    <a:pt x="599" y="5703"/>
                  </a:lnTo>
                  <a:cubicBezTo>
                    <a:pt x="479" y="5703"/>
                    <a:pt x="383" y="5605"/>
                    <a:pt x="383" y="5487"/>
                  </a:cubicBezTo>
                  <a:cubicBezTo>
                    <a:pt x="383" y="5367"/>
                    <a:pt x="479" y="5268"/>
                    <a:pt x="599" y="5268"/>
                  </a:cubicBezTo>
                  <a:close/>
                  <a:moveTo>
                    <a:pt x="6507" y="378"/>
                  </a:moveTo>
                  <a:cubicBezTo>
                    <a:pt x="6627" y="378"/>
                    <a:pt x="6724" y="476"/>
                    <a:pt x="6724" y="596"/>
                  </a:cubicBezTo>
                  <a:lnTo>
                    <a:pt x="6724" y="6095"/>
                  </a:lnTo>
                  <a:cubicBezTo>
                    <a:pt x="6724" y="6213"/>
                    <a:pt x="6627" y="6311"/>
                    <a:pt x="6507" y="6311"/>
                  </a:cubicBezTo>
                  <a:cubicBezTo>
                    <a:pt x="6389" y="6311"/>
                    <a:pt x="6291" y="6213"/>
                    <a:pt x="6291" y="6095"/>
                  </a:cubicBezTo>
                  <a:lnTo>
                    <a:pt x="6291" y="596"/>
                  </a:lnTo>
                  <a:cubicBezTo>
                    <a:pt x="6291" y="478"/>
                    <a:pt x="6389" y="378"/>
                    <a:pt x="6507" y="378"/>
                  </a:cubicBezTo>
                  <a:close/>
                  <a:moveTo>
                    <a:pt x="7539" y="6085"/>
                  </a:moveTo>
                  <a:lnTo>
                    <a:pt x="7539" y="6097"/>
                  </a:lnTo>
                  <a:cubicBezTo>
                    <a:pt x="7539" y="6666"/>
                    <a:pt x="7076" y="7128"/>
                    <a:pt x="6507" y="7128"/>
                  </a:cubicBezTo>
                  <a:cubicBezTo>
                    <a:pt x="5937" y="7128"/>
                    <a:pt x="5476" y="6666"/>
                    <a:pt x="5476" y="6097"/>
                  </a:cubicBezTo>
                  <a:lnTo>
                    <a:pt x="5476" y="6085"/>
                  </a:lnTo>
                  <a:lnTo>
                    <a:pt x="5911" y="6085"/>
                  </a:lnTo>
                  <a:lnTo>
                    <a:pt x="5911" y="6097"/>
                  </a:lnTo>
                  <a:cubicBezTo>
                    <a:pt x="5911" y="6427"/>
                    <a:pt x="6179" y="6695"/>
                    <a:pt x="6507" y="6695"/>
                  </a:cubicBezTo>
                  <a:cubicBezTo>
                    <a:pt x="6838" y="6695"/>
                    <a:pt x="7104" y="6425"/>
                    <a:pt x="7104" y="6097"/>
                  </a:cubicBezTo>
                  <a:lnTo>
                    <a:pt x="7104" y="6085"/>
                  </a:lnTo>
                  <a:close/>
                  <a:moveTo>
                    <a:pt x="12413" y="5268"/>
                  </a:moveTo>
                  <a:cubicBezTo>
                    <a:pt x="12533" y="5268"/>
                    <a:pt x="12630" y="5365"/>
                    <a:pt x="12630" y="5485"/>
                  </a:cubicBezTo>
                  <a:cubicBezTo>
                    <a:pt x="12630" y="5603"/>
                    <a:pt x="12535" y="5703"/>
                    <a:pt x="12417" y="5703"/>
                  </a:cubicBezTo>
                  <a:lnTo>
                    <a:pt x="12010" y="5703"/>
                  </a:lnTo>
                  <a:cubicBezTo>
                    <a:pt x="11904" y="5703"/>
                    <a:pt x="11819" y="5790"/>
                    <a:pt x="11819" y="5894"/>
                  </a:cubicBezTo>
                  <a:cubicBezTo>
                    <a:pt x="11819" y="5998"/>
                    <a:pt x="11904" y="6085"/>
                    <a:pt x="12010" y="6085"/>
                  </a:cubicBezTo>
                  <a:lnTo>
                    <a:pt x="12205" y="6085"/>
                  </a:lnTo>
                  <a:lnTo>
                    <a:pt x="12093" y="7128"/>
                  </a:lnTo>
                  <a:lnTo>
                    <a:pt x="7472" y="7128"/>
                  </a:lnTo>
                  <a:cubicBezTo>
                    <a:pt x="7751" y="6870"/>
                    <a:pt x="7924" y="6504"/>
                    <a:pt x="7924" y="6097"/>
                  </a:cubicBezTo>
                  <a:lnTo>
                    <a:pt x="7924" y="6085"/>
                  </a:lnTo>
                  <a:lnTo>
                    <a:pt x="11197" y="6085"/>
                  </a:lnTo>
                  <a:cubicBezTo>
                    <a:pt x="11301" y="6085"/>
                    <a:pt x="11386" y="5998"/>
                    <a:pt x="11386" y="5894"/>
                  </a:cubicBezTo>
                  <a:cubicBezTo>
                    <a:pt x="11386" y="5790"/>
                    <a:pt x="11301" y="5703"/>
                    <a:pt x="11197" y="5703"/>
                  </a:cubicBezTo>
                  <a:lnTo>
                    <a:pt x="7104" y="5703"/>
                  </a:lnTo>
                  <a:lnTo>
                    <a:pt x="7104" y="5268"/>
                  </a:lnTo>
                  <a:close/>
                  <a:moveTo>
                    <a:pt x="6202" y="7624"/>
                  </a:moveTo>
                  <a:cubicBezTo>
                    <a:pt x="6106" y="7874"/>
                    <a:pt x="5976" y="8159"/>
                    <a:pt x="5846" y="8287"/>
                  </a:cubicBezTo>
                  <a:cubicBezTo>
                    <a:pt x="5804" y="8329"/>
                    <a:pt x="5749" y="8351"/>
                    <a:pt x="5693" y="8351"/>
                  </a:cubicBezTo>
                  <a:cubicBezTo>
                    <a:pt x="5638" y="8351"/>
                    <a:pt x="5582" y="8329"/>
                    <a:pt x="5539" y="8287"/>
                  </a:cubicBezTo>
                  <a:cubicBezTo>
                    <a:pt x="5456" y="8203"/>
                    <a:pt x="5456" y="8067"/>
                    <a:pt x="5539" y="7980"/>
                  </a:cubicBezTo>
                  <a:cubicBezTo>
                    <a:pt x="5669" y="7850"/>
                    <a:pt x="5954" y="7718"/>
                    <a:pt x="6202" y="7624"/>
                  </a:cubicBezTo>
                  <a:close/>
                  <a:moveTo>
                    <a:pt x="6812" y="7626"/>
                  </a:moveTo>
                  <a:lnTo>
                    <a:pt x="6812" y="7626"/>
                  </a:lnTo>
                  <a:cubicBezTo>
                    <a:pt x="7060" y="7722"/>
                    <a:pt x="7344" y="7854"/>
                    <a:pt x="7476" y="7982"/>
                  </a:cubicBezTo>
                  <a:cubicBezTo>
                    <a:pt x="7560" y="8067"/>
                    <a:pt x="7560" y="8203"/>
                    <a:pt x="7476" y="8291"/>
                  </a:cubicBezTo>
                  <a:cubicBezTo>
                    <a:pt x="7434" y="8333"/>
                    <a:pt x="7378" y="8353"/>
                    <a:pt x="7323" y="8353"/>
                  </a:cubicBezTo>
                  <a:cubicBezTo>
                    <a:pt x="7267" y="8353"/>
                    <a:pt x="7211" y="8333"/>
                    <a:pt x="7167" y="8291"/>
                  </a:cubicBezTo>
                  <a:cubicBezTo>
                    <a:pt x="7039" y="8159"/>
                    <a:pt x="6909" y="7874"/>
                    <a:pt x="6812" y="7626"/>
                  </a:cubicBezTo>
                  <a:close/>
                  <a:moveTo>
                    <a:pt x="5094" y="6085"/>
                  </a:moveTo>
                  <a:lnTo>
                    <a:pt x="5094" y="6097"/>
                  </a:lnTo>
                  <a:cubicBezTo>
                    <a:pt x="5094" y="6504"/>
                    <a:pt x="5266" y="6870"/>
                    <a:pt x="5545" y="7128"/>
                  </a:cubicBezTo>
                  <a:lnTo>
                    <a:pt x="2028" y="7128"/>
                  </a:lnTo>
                  <a:cubicBezTo>
                    <a:pt x="1922" y="7128"/>
                    <a:pt x="1837" y="7215"/>
                    <a:pt x="1837" y="7319"/>
                  </a:cubicBezTo>
                  <a:cubicBezTo>
                    <a:pt x="1837" y="7423"/>
                    <a:pt x="1922" y="7510"/>
                    <a:pt x="2028" y="7510"/>
                  </a:cubicBezTo>
                  <a:lnTo>
                    <a:pt x="5547" y="7510"/>
                  </a:lnTo>
                  <a:cubicBezTo>
                    <a:pt x="5439" y="7571"/>
                    <a:pt x="5344" y="7640"/>
                    <a:pt x="5273" y="7711"/>
                  </a:cubicBezTo>
                  <a:cubicBezTo>
                    <a:pt x="5039" y="7945"/>
                    <a:pt x="5039" y="8323"/>
                    <a:pt x="5273" y="8557"/>
                  </a:cubicBezTo>
                  <a:cubicBezTo>
                    <a:pt x="5388" y="8673"/>
                    <a:pt x="5541" y="8732"/>
                    <a:pt x="5693" y="8732"/>
                  </a:cubicBezTo>
                  <a:cubicBezTo>
                    <a:pt x="5846" y="8732"/>
                    <a:pt x="6002" y="8673"/>
                    <a:pt x="6116" y="8557"/>
                  </a:cubicBezTo>
                  <a:cubicBezTo>
                    <a:pt x="6187" y="8486"/>
                    <a:pt x="6257" y="8388"/>
                    <a:pt x="6318" y="8283"/>
                  </a:cubicBezTo>
                  <a:lnTo>
                    <a:pt x="6318" y="9155"/>
                  </a:lnTo>
                  <a:cubicBezTo>
                    <a:pt x="6318" y="9259"/>
                    <a:pt x="6403" y="9344"/>
                    <a:pt x="6507" y="9344"/>
                  </a:cubicBezTo>
                  <a:cubicBezTo>
                    <a:pt x="6612" y="9344"/>
                    <a:pt x="6698" y="9259"/>
                    <a:pt x="6698" y="9155"/>
                  </a:cubicBezTo>
                  <a:lnTo>
                    <a:pt x="6698" y="8283"/>
                  </a:lnTo>
                  <a:cubicBezTo>
                    <a:pt x="6759" y="8388"/>
                    <a:pt x="6828" y="8486"/>
                    <a:pt x="6899" y="8557"/>
                  </a:cubicBezTo>
                  <a:cubicBezTo>
                    <a:pt x="7015" y="8673"/>
                    <a:pt x="7167" y="8732"/>
                    <a:pt x="7320" y="8732"/>
                  </a:cubicBezTo>
                  <a:cubicBezTo>
                    <a:pt x="7472" y="8732"/>
                    <a:pt x="7629" y="8673"/>
                    <a:pt x="7743" y="8557"/>
                  </a:cubicBezTo>
                  <a:cubicBezTo>
                    <a:pt x="7977" y="8323"/>
                    <a:pt x="7977" y="7945"/>
                    <a:pt x="7743" y="7711"/>
                  </a:cubicBezTo>
                  <a:cubicBezTo>
                    <a:pt x="7672" y="7640"/>
                    <a:pt x="7574" y="7571"/>
                    <a:pt x="7468" y="7510"/>
                  </a:cubicBezTo>
                  <a:lnTo>
                    <a:pt x="12047" y="7510"/>
                  </a:lnTo>
                  <a:lnTo>
                    <a:pt x="11691" y="10848"/>
                  </a:lnTo>
                  <a:cubicBezTo>
                    <a:pt x="11658" y="11168"/>
                    <a:pt x="11392" y="11405"/>
                    <a:pt x="11071" y="11405"/>
                  </a:cubicBezTo>
                  <a:lnTo>
                    <a:pt x="1942" y="11405"/>
                  </a:lnTo>
                  <a:cubicBezTo>
                    <a:pt x="1623" y="11405"/>
                    <a:pt x="1355" y="11168"/>
                    <a:pt x="1322" y="10848"/>
                  </a:cubicBezTo>
                  <a:lnTo>
                    <a:pt x="965" y="7510"/>
                  </a:lnTo>
                  <a:lnTo>
                    <a:pt x="1211" y="7510"/>
                  </a:lnTo>
                  <a:cubicBezTo>
                    <a:pt x="1316" y="7510"/>
                    <a:pt x="1402" y="7423"/>
                    <a:pt x="1402" y="7319"/>
                  </a:cubicBezTo>
                  <a:cubicBezTo>
                    <a:pt x="1402" y="7215"/>
                    <a:pt x="1316" y="7128"/>
                    <a:pt x="1211" y="7128"/>
                  </a:cubicBezTo>
                  <a:lnTo>
                    <a:pt x="924" y="7128"/>
                  </a:lnTo>
                  <a:lnTo>
                    <a:pt x="812" y="6085"/>
                  </a:lnTo>
                  <a:close/>
                  <a:moveTo>
                    <a:pt x="6507" y="0"/>
                  </a:moveTo>
                  <a:cubicBezTo>
                    <a:pt x="6179" y="0"/>
                    <a:pt x="5911" y="271"/>
                    <a:pt x="5911" y="598"/>
                  </a:cubicBezTo>
                  <a:lnTo>
                    <a:pt x="5911" y="4890"/>
                  </a:lnTo>
                  <a:lnTo>
                    <a:pt x="599" y="4890"/>
                  </a:lnTo>
                  <a:cubicBezTo>
                    <a:pt x="269" y="4890"/>
                    <a:pt x="1" y="5160"/>
                    <a:pt x="1" y="5487"/>
                  </a:cubicBezTo>
                  <a:cubicBezTo>
                    <a:pt x="1" y="5756"/>
                    <a:pt x="180" y="5985"/>
                    <a:pt x="426" y="6059"/>
                  </a:cubicBezTo>
                  <a:lnTo>
                    <a:pt x="944" y="10889"/>
                  </a:lnTo>
                  <a:cubicBezTo>
                    <a:pt x="1001" y="11403"/>
                    <a:pt x="1430" y="11788"/>
                    <a:pt x="1942" y="11788"/>
                  </a:cubicBezTo>
                  <a:lnTo>
                    <a:pt x="11071" y="11788"/>
                  </a:lnTo>
                  <a:cubicBezTo>
                    <a:pt x="11587" y="11788"/>
                    <a:pt x="12016" y="11401"/>
                    <a:pt x="12071" y="10889"/>
                  </a:cubicBezTo>
                  <a:lnTo>
                    <a:pt x="12589" y="6059"/>
                  </a:lnTo>
                  <a:cubicBezTo>
                    <a:pt x="12835" y="5983"/>
                    <a:pt x="13012" y="5756"/>
                    <a:pt x="13012" y="5487"/>
                  </a:cubicBezTo>
                  <a:cubicBezTo>
                    <a:pt x="13012" y="5156"/>
                    <a:pt x="12744" y="4890"/>
                    <a:pt x="12417" y="4890"/>
                  </a:cubicBezTo>
                  <a:lnTo>
                    <a:pt x="7104" y="4890"/>
                  </a:lnTo>
                  <a:lnTo>
                    <a:pt x="7104" y="598"/>
                  </a:lnTo>
                  <a:cubicBezTo>
                    <a:pt x="7104" y="267"/>
                    <a:pt x="6836" y="0"/>
                    <a:pt x="6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53"/>
          <p:cNvGrpSpPr/>
          <p:nvPr/>
        </p:nvGrpSpPr>
        <p:grpSpPr>
          <a:xfrm>
            <a:off x="1579925" y="1384340"/>
            <a:ext cx="585600" cy="585600"/>
            <a:chOff x="1579925" y="1384340"/>
            <a:chExt cx="585600" cy="585600"/>
          </a:xfrm>
        </p:grpSpPr>
        <p:sp>
          <p:nvSpPr>
            <p:cNvPr id="5496" name="Google Shape;5496;p53"/>
            <p:cNvSpPr/>
            <p:nvPr/>
          </p:nvSpPr>
          <p:spPr>
            <a:xfrm flipH="1">
              <a:off x="1579925" y="1384340"/>
              <a:ext cx="585600" cy="585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7" name="Google Shape;5507;p53"/>
            <p:cNvGrpSpPr/>
            <p:nvPr/>
          </p:nvGrpSpPr>
          <p:grpSpPr>
            <a:xfrm>
              <a:off x="1751782" y="1461819"/>
              <a:ext cx="241885" cy="430671"/>
              <a:chOff x="7631576" y="2755949"/>
              <a:chExt cx="184786" cy="329033"/>
            </a:xfrm>
          </p:grpSpPr>
          <p:sp>
            <p:nvSpPr>
              <p:cNvPr id="5508" name="Google Shape;5508;p53"/>
              <p:cNvSpPr/>
              <p:nvPr/>
            </p:nvSpPr>
            <p:spPr>
              <a:xfrm>
                <a:off x="7631576" y="2755949"/>
                <a:ext cx="184786" cy="329033"/>
              </a:xfrm>
              <a:custGeom>
                <a:avLst/>
                <a:gdLst/>
                <a:ahLst/>
                <a:cxnLst/>
                <a:rect l="l" t="t" r="r" b="b"/>
                <a:pathLst>
                  <a:path w="7293" h="12986" extrusionOk="0">
                    <a:moveTo>
                      <a:pt x="3646" y="1641"/>
                    </a:moveTo>
                    <a:lnTo>
                      <a:pt x="3863" y="1788"/>
                    </a:lnTo>
                    <a:lnTo>
                      <a:pt x="3863" y="2442"/>
                    </a:lnTo>
                    <a:lnTo>
                      <a:pt x="3430" y="2442"/>
                    </a:lnTo>
                    <a:lnTo>
                      <a:pt x="3430" y="1788"/>
                    </a:lnTo>
                    <a:lnTo>
                      <a:pt x="3646" y="1641"/>
                    </a:lnTo>
                    <a:close/>
                    <a:moveTo>
                      <a:pt x="3646" y="385"/>
                    </a:moveTo>
                    <a:cubicBezTo>
                      <a:pt x="4998" y="385"/>
                      <a:pt x="6099" y="1485"/>
                      <a:pt x="6099" y="2837"/>
                    </a:cubicBezTo>
                    <a:lnTo>
                      <a:pt x="6099" y="3644"/>
                    </a:lnTo>
                    <a:cubicBezTo>
                      <a:pt x="5622" y="3556"/>
                      <a:pt x="5260" y="3136"/>
                      <a:pt x="5260" y="2633"/>
                    </a:cubicBezTo>
                    <a:cubicBezTo>
                      <a:pt x="5260" y="2530"/>
                      <a:pt x="5177" y="2442"/>
                      <a:pt x="5069" y="2442"/>
                    </a:cubicBezTo>
                    <a:lnTo>
                      <a:pt x="4243" y="2442"/>
                    </a:lnTo>
                    <a:lnTo>
                      <a:pt x="4243" y="2007"/>
                    </a:lnTo>
                    <a:lnTo>
                      <a:pt x="4256" y="2007"/>
                    </a:lnTo>
                    <a:cubicBezTo>
                      <a:pt x="4317" y="2007"/>
                      <a:pt x="4378" y="1977"/>
                      <a:pt x="4414" y="1924"/>
                    </a:cubicBezTo>
                    <a:cubicBezTo>
                      <a:pt x="4473" y="1836"/>
                      <a:pt x="4449" y="1719"/>
                      <a:pt x="4361" y="1660"/>
                    </a:cubicBezTo>
                    <a:lnTo>
                      <a:pt x="3751" y="1253"/>
                    </a:lnTo>
                    <a:cubicBezTo>
                      <a:pt x="3719" y="1232"/>
                      <a:pt x="3682" y="1221"/>
                      <a:pt x="3645" y="1221"/>
                    </a:cubicBezTo>
                    <a:cubicBezTo>
                      <a:pt x="3608" y="1221"/>
                      <a:pt x="3571" y="1232"/>
                      <a:pt x="3540" y="1253"/>
                    </a:cubicBezTo>
                    <a:lnTo>
                      <a:pt x="2930" y="1660"/>
                    </a:lnTo>
                    <a:cubicBezTo>
                      <a:pt x="2843" y="1719"/>
                      <a:pt x="2818" y="1834"/>
                      <a:pt x="2877" y="1924"/>
                    </a:cubicBezTo>
                    <a:cubicBezTo>
                      <a:pt x="2911" y="1978"/>
                      <a:pt x="2971" y="2008"/>
                      <a:pt x="3030" y="2008"/>
                    </a:cubicBezTo>
                    <a:cubicBezTo>
                      <a:pt x="3035" y="2008"/>
                      <a:pt x="3041" y="2008"/>
                      <a:pt x="3046" y="2007"/>
                    </a:cubicBezTo>
                    <a:lnTo>
                      <a:pt x="3046" y="2442"/>
                    </a:lnTo>
                    <a:lnTo>
                      <a:pt x="2220" y="2442"/>
                    </a:lnTo>
                    <a:cubicBezTo>
                      <a:pt x="2117" y="2442"/>
                      <a:pt x="2029" y="2530"/>
                      <a:pt x="2029" y="2633"/>
                    </a:cubicBezTo>
                    <a:cubicBezTo>
                      <a:pt x="2029" y="3136"/>
                      <a:pt x="1667" y="3556"/>
                      <a:pt x="1192" y="3644"/>
                    </a:cubicBezTo>
                    <a:lnTo>
                      <a:pt x="1192" y="2837"/>
                    </a:lnTo>
                    <a:cubicBezTo>
                      <a:pt x="1194" y="1485"/>
                      <a:pt x="2294" y="385"/>
                      <a:pt x="3646" y="385"/>
                    </a:cubicBezTo>
                    <a:close/>
                    <a:moveTo>
                      <a:pt x="4892" y="2824"/>
                    </a:moveTo>
                    <a:cubicBezTo>
                      <a:pt x="4937" y="3154"/>
                      <a:pt x="5095" y="3447"/>
                      <a:pt x="5327" y="3662"/>
                    </a:cubicBezTo>
                    <a:lnTo>
                      <a:pt x="1964" y="3662"/>
                    </a:lnTo>
                    <a:cubicBezTo>
                      <a:pt x="2196" y="3447"/>
                      <a:pt x="2355" y="3152"/>
                      <a:pt x="2399" y="2824"/>
                    </a:cubicBezTo>
                    <a:close/>
                    <a:moveTo>
                      <a:pt x="5713" y="4040"/>
                    </a:moveTo>
                    <a:lnTo>
                      <a:pt x="6488" y="11794"/>
                    </a:lnTo>
                    <a:lnTo>
                      <a:pt x="1818" y="11794"/>
                    </a:lnTo>
                    <a:cubicBezTo>
                      <a:pt x="1714" y="11794"/>
                      <a:pt x="1629" y="11877"/>
                      <a:pt x="1629" y="11985"/>
                    </a:cubicBezTo>
                    <a:cubicBezTo>
                      <a:pt x="1629" y="12089"/>
                      <a:pt x="1714" y="12176"/>
                      <a:pt x="1818" y="12176"/>
                    </a:cubicBezTo>
                    <a:lnTo>
                      <a:pt x="6901" y="12176"/>
                    </a:lnTo>
                    <a:cubicBezTo>
                      <a:pt x="6909" y="12176"/>
                      <a:pt x="6915" y="12180"/>
                      <a:pt x="6915" y="12189"/>
                    </a:cubicBezTo>
                    <a:lnTo>
                      <a:pt x="6915" y="12595"/>
                    </a:lnTo>
                    <a:lnTo>
                      <a:pt x="6913" y="12595"/>
                    </a:lnTo>
                    <a:cubicBezTo>
                      <a:pt x="6913" y="12603"/>
                      <a:pt x="6907" y="12607"/>
                      <a:pt x="6898" y="12607"/>
                    </a:cubicBezTo>
                    <a:lnTo>
                      <a:pt x="393" y="12607"/>
                    </a:lnTo>
                    <a:cubicBezTo>
                      <a:pt x="387" y="12607"/>
                      <a:pt x="381" y="12603"/>
                      <a:pt x="381" y="12595"/>
                    </a:cubicBezTo>
                    <a:lnTo>
                      <a:pt x="381" y="12189"/>
                    </a:lnTo>
                    <a:cubicBezTo>
                      <a:pt x="381" y="12180"/>
                      <a:pt x="387" y="12176"/>
                      <a:pt x="393" y="12176"/>
                    </a:cubicBezTo>
                    <a:lnTo>
                      <a:pt x="1003" y="12176"/>
                    </a:lnTo>
                    <a:cubicBezTo>
                      <a:pt x="1108" y="12176"/>
                      <a:pt x="1194" y="12089"/>
                      <a:pt x="1194" y="11985"/>
                    </a:cubicBezTo>
                    <a:cubicBezTo>
                      <a:pt x="1194" y="11882"/>
                      <a:pt x="1110" y="11794"/>
                      <a:pt x="1003" y="11794"/>
                    </a:cubicBezTo>
                    <a:lnTo>
                      <a:pt x="808" y="11794"/>
                    </a:lnTo>
                    <a:lnTo>
                      <a:pt x="1582" y="4040"/>
                    </a:lnTo>
                    <a:close/>
                    <a:moveTo>
                      <a:pt x="3646" y="1"/>
                    </a:moveTo>
                    <a:cubicBezTo>
                      <a:pt x="2084" y="1"/>
                      <a:pt x="814" y="1271"/>
                      <a:pt x="814" y="2835"/>
                    </a:cubicBezTo>
                    <a:lnTo>
                      <a:pt x="814" y="3851"/>
                    </a:lnTo>
                    <a:cubicBezTo>
                      <a:pt x="814" y="3955"/>
                      <a:pt x="899" y="4040"/>
                      <a:pt x="1003" y="4040"/>
                    </a:cubicBezTo>
                    <a:lnTo>
                      <a:pt x="1200" y="4040"/>
                    </a:lnTo>
                    <a:lnTo>
                      <a:pt x="423" y="11792"/>
                    </a:lnTo>
                    <a:lnTo>
                      <a:pt x="393" y="11792"/>
                    </a:lnTo>
                    <a:cubicBezTo>
                      <a:pt x="177" y="11792"/>
                      <a:pt x="0" y="11967"/>
                      <a:pt x="0" y="12187"/>
                    </a:cubicBezTo>
                    <a:lnTo>
                      <a:pt x="0" y="12593"/>
                    </a:lnTo>
                    <a:cubicBezTo>
                      <a:pt x="0" y="12809"/>
                      <a:pt x="175" y="12985"/>
                      <a:pt x="393" y="12985"/>
                    </a:cubicBezTo>
                    <a:lnTo>
                      <a:pt x="6898" y="12985"/>
                    </a:lnTo>
                    <a:cubicBezTo>
                      <a:pt x="7116" y="12985"/>
                      <a:pt x="7293" y="12811"/>
                      <a:pt x="7293" y="12593"/>
                    </a:cubicBezTo>
                    <a:lnTo>
                      <a:pt x="7293" y="12187"/>
                    </a:lnTo>
                    <a:cubicBezTo>
                      <a:pt x="7293" y="11973"/>
                      <a:pt x="7116" y="11794"/>
                      <a:pt x="6898" y="11794"/>
                    </a:cubicBezTo>
                    <a:lnTo>
                      <a:pt x="6868" y="11794"/>
                    </a:lnTo>
                    <a:lnTo>
                      <a:pt x="6093" y="4040"/>
                    </a:lnTo>
                    <a:lnTo>
                      <a:pt x="6289" y="4040"/>
                    </a:lnTo>
                    <a:cubicBezTo>
                      <a:pt x="6394" y="4040"/>
                      <a:pt x="6480" y="3957"/>
                      <a:pt x="6480" y="3851"/>
                    </a:cubicBezTo>
                    <a:lnTo>
                      <a:pt x="6480" y="2835"/>
                    </a:lnTo>
                    <a:cubicBezTo>
                      <a:pt x="6480" y="1271"/>
                      <a:pt x="5209" y="1"/>
                      <a:pt x="36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7664488" y="2869407"/>
                <a:ext cx="119061" cy="174575"/>
              </a:xfrm>
              <a:custGeom>
                <a:avLst/>
                <a:gdLst/>
                <a:ahLst/>
                <a:cxnLst/>
                <a:rect l="l" t="t" r="r" b="b"/>
                <a:pathLst>
                  <a:path w="4699" h="6890" extrusionOk="0">
                    <a:moveTo>
                      <a:pt x="3719" y="808"/>
                    </a:moveTo>
                    <a:lnTo>
                      <a:pt x="4221" y="5806"/>
                    </a:lnTo>
                    <a:lnTo>
                      <a:pt x="2568" y="2862"/>
                    </a:lnTo>
                    <a:lnTo>
                      <a:pt x="3719" y="808"/>
                    </a:lnTo>
                    <a:close/>
                    <a:moveTo>
                      <a:pt x="974" y="808"/>
                    </a:moveTo>
                    <a:lnTo>
                      <a:pt x="2129" y="2862"/>
                    </a:lnTo>
                    <a:lnTo>
                      <a:pt x="476" y="5808"/>
                    </a:lnTo>
                    <a:lnTo>
                      <a:pt x="974" y="808"/>
                    </a:lnTo>
                    <a:close/>
                    <a:moveTo>
                      <a:pt x="2347" y="5192"/>
                    </a:moveTo>
                    <a:cubicBezTo>
                      <a:pt x="2650" y="5639"/>
                      <a:pt x="2767" y="5970"/>
                      <a:pt x="2767" y="6084"/>
                    </a:cubicBezTo>
                    <a:cubicBezTo>
                      <a:pt x="2767" y="6314"/>
                      <a:pt x="2578" y="6503"/>
                      <a:pt x="2347" y="6503"/>
                    </a:cubicBezTo>
                    <a:cubicBezTo>
                      <a:pt x="2117" y="6503"/>
                      <a:pt x="1928" y="6314"/>
                      <a:pt x="1928" y="6084"/>
                    </a:cubicBezTo>
                    <a:cubicBezTo>
                      <a:pt x="1928" y="5970"/>
                      <a:pt x="2046" y="5639"/>
                      <a:pt x="2347" y="5192"/>
                    </a:cubicBezTo>
                    <a:close/>
                    <a:moveTo>
                      <a:pt x="848" y="0"/>
                    </a:moveTo>
                    <a:cubicBezTo>
                      <a:pt x="750" y="0"/>
                      <a:pt x="667" y="75"/>
                      <a:pt x="657" y="172"/>
                    </a:cubicBezTo>
                    <a:lnTo>
                      <a:pt x="7" y="6678"/>
                    </a:lnTo>
                    <a:cubicBezTo>
                      <a:pt x="1" y="6731"/>
                      <a:pt x="19" y="6786"/>
                      <a:pt x="55" y="6826"/>
                    </a:cubicBezTo>
                    <a:cubicBezTo>
                      <a:pt x="90" y="6867"/>
                      <a:pt x="141" y="6889"/>
                      <a:pt x="194" y="6889"/>
                    </a:cubicBezTo>
                    <a:lnTo>
                      <a:pt x="3566" y="6889"/>
                    </a:lnTo>
                    <a:lnTo>
                      <a:pt x="3566" y="6885"/>
                    </a:lnTo>
                    <a:cubicBezTo>
                      <a:pt x="3672" y="6885"/>
                      <a:pt x="3758" y="6798"/>
                      <a:pt x="3758" y="6694"/>
                    </a:cubicBezTo>
                    <a:cubicBezTo>
                      <a:pt x="3758" y="6590"/>
                      <a:pt x="3672" y="6503"/>
                      <a:pt x="3566" y="6503"/>
                    </a:cubicBezTo>
                    <a:lnTo>
                      <a:pt x="3028" y="6503"/>
                    </a:lnTo>
                    <a:cubicBezTo>
                      <a:pt x="3105" y="6381"/>
                      <a:pt x="3148" y="6237"/>
                      <a:pt x="3148" y="6084"/>
                    </a:cubicBezTo>
                    <a:cubicBezTo>
                      <a:pt x="3148" y="5627"/>
                      <a:pt x="2566" y="4838"/>
                      <a:pt x="2499" y="4750"/>
                    </a:cubicBezTo>
                    <a:cubicBezTo>
                      <a:pt x="2465" y="4702"/>
                      <a:pt x="2408" y="4673"/>
                      <a:pt x="2347" y="4673"/>
                    </a:cubicBezTo>
                    <a:cubicBezTo>
                      <a:pt x="2286" y="4673"/>
                      <a:pt x="2231" y="4702"/>
                      <a:pt x="2194" y="4750"/>
                    </a:cubicBezTo>
                    <a:cubicBezTo>
                      <a:pt x="2188" y="4757"/>
                      <a:pt x="2036" y="4964"/>
                      <a:pt x="1879" y="5222"/>
                    </a:cubicBezTo>
                    <a:cubicBezTo>
                      <a:pt x="1655" y="5596"/>
                      <a:pt x="1548" y="5875"/>
                      <a:pt x="1548" y="6084"/>
                    </a:cubicBezTo>
                    <a:cubicBezTo>
                      <a:pt x="1548" y="6239"/>
                      <a:pt x="1590" y="6381"/>
                      <a:pt x="1666" y="6503"/>
                    </a:cubicBezTo>
                    <a:lnTo>
                      <a:pt x="521" y="6503"/>
                    </a:lnTo>
                    <a:lnTo>
                      <a:pt x="2347" y="3250"/>
                    </a:lnTo>
                    <a:lnTo>
                      <a:pt x="4333" y="6788"/>
                    </a:lnTo>
                    <a:cubicBezTo>
                      <a:pt x="4365" y="6847"/>
                      <a:pt x="4428" y="6885"/>
                      <a:pt x="4498" y="6885"/>
                    </a:cubicBezTo>
                    <a:lnTo>
                      <a:pt x="4518" y="6885"/>
                    </a:lnTo>
                    <a:cubicBezTo>
                      <a:pt x="4622" y="6873"/>
                      <a:pt x="4699" y="6779"/>
                      <a:pt x="4689" y="6676"/>
                    </a:cubicBezTo>
                    <a:lnTo>
                      <a:pt x="4038" y="172"/>
                    </a:lnTo>
                    <a:cubicBezTo>
                      <a:pt x="4034" y="156"/>
                      <a:pt x="4032" y="136"/>
                      <a:pt x="4024" y="119"/>
                    </a:cubicBezTo>
                    <a:cubicBezTo>
                      <a:pt x="4014" y="91"/>
                      <a:pt x="3997" y="66"/>
                      <a:pt x="3973" y="48"/>
                    </a:cubicBezTo>
                    <a:cubicBezTo>
                      <a:pt x="3953" y="30"/>
                      <a:pt x="3930" y="18"/>
                      <a:pt x="3906" y="9"/>
                    </a:cubicBezTo>
                    <a:cubicBezTo>
                      <a:pt x="3888" y="5"/>
                      <a:pt x="3867" y="1"/>
                      <a:pt x="3847" y="1"/>
                    </a:cubicBezTo>
                    <a:lnTo>
                      <a:pt x="1737" y="1"/>
                    </a:lnTo>
                    <a:cubicBezTo>
                      <a:pt x="1633" y="1"/>
                      <a:pt x="1548" y="89"/>
                      <a:pt x="1548" y="192"/>
                    </a:cubicBezTo>
                    <a:cubicBezTo>
                      <a:pt x="1548" y="296"/>
                      <a:pt x="1633" y="384"/>
                      <a:pt x="1737" y="384"/>
                    </a:cubicBezTo>
                    <a:lnTo>
                      <a:pt x="3524" y="384"/>
                    </a:lnTo>
                    <a:lnTo>
                      <a:pt x="2347" y="2478"/>
                    </a:lnTo>
                    <a:lnTo>
                      <a:pt x="1013" y="99"/>
                    </a:lnTo>
                    <a:cubicBezTo>
                      <a:pt x="982" y="46"/>
                      <a:pt x="930" y="9"/>
                      <a:pt x="867" y="1"/>
                    </a:cubicBezTo>
                    <a:cubicBezTo>
                      <a:pt x="860" y="1"/>
                      <a:pt x="854" y="0"/>
                      <a:pt x="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0" name="Google Shape;5510;p53"/>
          <p:cNvGrpSpPr/>
          <p:nvPr/>
        </p:nvGrpSpPr>
        <p:grpSpPr>
          <a:xfrm>
            <a:off x="6978477" y="1384340"/>
            <a:ext cx="585600" cy="585600"/>
            <a:chOff x="6978477" y="1384340"/>
            <a:chExt cx="585600" cy="585600"/>
          </a:xfrm>
        </p:grpSpPr>
        <p:sp>
          <p:nvSpPr>
            <p:cNvPr id="5499" name="Google Shape;5499;p53"/>
            <p:cNvSpPr/>
            <p:nvPr/>
          </p:nvSpPr>
          <p:spPr>
            <a:xfrm flipH="1">
              <a:off x="6978477" y="1384340"/>
              <a:ext cx="585600" cy="585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53"/>
            <p:cNvGrpSpPr/>
            <p:nvPr/>
          </p:nvGrpSpPr>
          <p:grpSpPr>
            <a:xfrm>
              <a:off x="7077625" y="1461387"/>
              <a:ext cx="387322" cy="431533"/>
              <a:chOff x="6870312" y="2755696"/>
              <a:chExt cx="295891" cy="329692"/>
            </a:xfrm>
          </p:grpSpPr>
          <p:sp>
            <p:nvSpPr>
              <p:cNvPr id="5512" name="Google Shape;5512;p53"/>
              <p:cNvSpPr/>
              <p:nvPr/>
            </p:nvSpPr>
            <p:spPr>
              <a:xfrm>
                <a:off x="6870312" y="2755696"/>
                <a:ext cx="295891" cy="329692"/>
              </a:xfrm>
              <a:custGeom>
                <a:avLst/>
                <a:gdLst/>
                <a:ahLst/>
                <a:cxnLst/>
                <a:rect l="l" t="t" r="r" b="b"/>
                <a:pathLst>
                  <a:path w="11678" h="13012" extrusionOk="0">
                    <a:moveTo>
                      <a:pt x="6030" y="1456"/>
                    </a:moveTo>
                    <a:cubicBezTo>
                      <a:pt x="6173" y="1537"/>
                      <a:pt x="6345" y="1611"/>
                      <a:pt x="6547" y="1641"/>
                    </a:cubicBezTo>
                    <a:cubicBezTo>
                      <a:pt x="6625" y="1653"/>
                      <a:pt x="6701" y="1659"/>
                      <a:pt x="6775" y="1659"/>
                    </a:cubicBezTo>
                    <a:cubicBezTo>
                      <a:pt x="6889" y="1659"/>
                      <a:pt x="6997" y="1646"/>
                      <a:pt x="7100" y="1625"/>
                    </a:cubicBezTo>
                    <a:lnTo>
                      <a:pt x="7100" y="1625"/>
                    </a:lnTo>
                    <a:lnTo>
                      <a:pt x="6699" y="2969"/>
                    </a:lnTo>
                    <a:cubicBezTo>
                      <a:pt x="6482" y="2910"/>
                      <a:pt x="6260" y="2871"/>
                      <a:pt x="6030" y="2857"/>
                    </a:cubicBezTo>
                    <a:lnTo>
                      <a:pt x="6030" y="1456"/>
                    </a:lnTo>
                    <a:close/>
                    <a:moveTo>
                      <a:pt x="5650" y="1460"/>
                    </a:moveTo>
                    <a:lnTo>
                      <a:pt x="5650" y="2859"/>
                    </a:lnTo>
                    <a:cubicBezTo>
                      <a:pt x="5420" y="2871"/>
                      <a:pt x="5197" y="2910"/>
                      <a:pt x="4981" y="2971"/>
                    </a:cubicBezTo>
                    <a:lnTo>
                      <a:pt x="4579" y="1629"/>
                    </a:lnTo>
                    <a:lnTo>
                      <a:pt x="4579" y="1629"/>
                    </a:lnTo>
                    <a:cubicBezTo>
                      <a:pt x="4683" y="1651"/>
                      <a:pt x="4793" y="1665"/>
                      <a:pt x="4908" y="1665"/>
                    </a:cubicBezTo>
                    <a:cubicBezTo>
                      <a:pt x="4981" y="1665"/>
                      <a:pt x="5056" y="1660"/>
                      <a:pt x="5134" y="1647"/>
                    </a:cubicBezTo>
                    <a:cubicBezTo>
                      <a:pt x="5335" y="1617"/>
                      <a:pt x="5510" y="1539"/>
                      <a:pt x="5650" y="1460"/>
                    </a:cubicBezTo>
                    <a:close/>
                    <a:moveTo>
                      <a:pt x="4219" y="1751"/>
                    </a:moveTo>
                    <a:lnTo>
                      <a:pt x="4619" y="3091"/>
                    </a:lnTo>
                    <a:cubicBezTo>
                      <a:pt x="4414" y="3174"/>
                      <a:pt x="4221" y="3278"/>
                      <a:pt x="4038" y="3400"/>
                    </a:cubicBezTo>
                    <a:lnTo>
                      <a:pt x="3273" y="2231"/>
                    </a:lnTo>
                    <a:cubicBezTo>
                      <a:pt x="3444" y="2210"/>
                      <a:pt x="3617" y="2168"/>
                      <a:pt x="3792" y="2078"/>
                    </a:cubicBezTo>
                    <a:cubicBezTo>
                      <a:pt x="3967" y="1993"/>
                      <a:pt x="4105" y="1875"/>
                      <a:pt x="4219" y="1751"/>
                    </a:cubicBezTo>
                    <a:close/>
                    <a:moveTo>
                      <a:pt x="2962" y="2452"/>
                    </a:moveTo>
                    <a:lnTo>
                      <a:pt x="3735" y="3631"/>
                    </a:lnTo>
                    <a:cubicBezTo>
                      <a:pt x="3564" y="3776"/>
                      <a:pt x="3410" y="3938"/>
                      <a:pt x="3273" y="4117"/>
                    </a:cubicBezTo>
                    <a:lnTo>
                      <a:pt x="2196" y="3219"/>
                    </a:lnTo>
                    <a:cubicBezTo>
                      <a:pt x="2355" y="3148"/>
                      <a:pt x="2511" y="3052"/>
                      <a:pt x="2655" y="2910"/>
                    </a:cubicBezTo>
                    <a:cubicBezTo>
                      <a:pt x="2796" y="2767"/>
                      <a:pt x="2891" y="2613"/>
                      <a:pt x="2962" y="2452"/>
                    </a:cubicBezTo>
                    <a:close/>
                    <a:moveTo>
                      <a:pt x="7462" y="1753"/>
                    </a:moveTo>
                    <a:cubicBezTo>
                      <a:pt x="7575" y="1879"/>
                      <a:pt x="7712" y="1993"/>
                      <a:pt x="7886" y="2082"/>
                    </a:cubicBezTo>
                    <a:cubicBezTo>
                      <a:pt x="8143" y="2214"/>
                      <a:pt x="8397" y="2245"/>
                      <a:pt x="8639" y="2247"/>
                    </a:cubicBezTo>
                    <a:cubicBezTo>
                      <a:pt x="8714" y="2475"/>
                      <a:pt x="8824" y="2706"/>
                      <a:pt x="9027" y="2910"/>
                    </a:cubicBezTo>
                    <a:cubicBezTo>
                      <a:pt x="9169" y="3052"/>
                      <a:pt x="9326" y="3150"/>
                      <a:pt x="9484" y="3221"/>
                    </a:cubicBezTo>
                    <a:lnTo>
                      <a:pt x="8409" y="4117"/>
                    </a:lnTo>
                    <a:cubicBezTo>
                      <a:pt x="8273" y="3938"/>
                      <a:pt x="8116" y="3776"/>
                      <a:pt x="7947" y="3631"/>
                    </a:cubicBezTo>
                    <a:lnTo>
                      <a:pt x="8407" y="2930"/>
                    </a:lnTo>
                    <a:cubicBezTo>
                      <a:pt x="8464" y="2841"/>
                      <a:pt x="8439" y="2725"/>
                      <a:pt x="8350" y="2666"/>
                    </a:cubicBezTo>
                    <a:cubicBezTo>
                      <a:pt x="8317" y="2644"/>
                      <a:pt x="8281" y="2634"/>
                      <a:pt x="8246" y="2634"/>
                    </a:cubicBezTo>
                    <a:cubicBezTo>
                      <a:pt x="8184" y="2634"/>
                      <a:pt x="8123" y="2665"/>
                      <a:pt x="8086" y="2721"/>
                    </a:cubicBezTo>
                    <a:lnTo>
                      <a:pt x="7642" y="3404"/>
                    </a:lnTo>
                    <a:cubicBezTo>
                      <a:pt x="7457" y="3280"/>
                      <a:pt x="7266" y="3176"/>
                      <a:pt x="7059" y="3093"/>
                    </a:cubicBezTo>
                    <a:lnTo>
                      <a:pt x="7462" y="1753"/>
                    </a:lnTo>
                    <a:close/>
                    <a:moveTo>
                      <a:pt x="5839" y="3233"/>
                    </a:moveTo>
                    <a:cubicBezTo>
                      <a:pt x="6185" y="3233"/>
                      <a:pt x="6465" y="3516"/>
                      <a:pt x="6465" y="3857"/>
                    </a:cubicBezTo>
                    <a:cubicBezTo>
                      <a:pt x="6465" y="4136"/>
                      <a:pt x="6282" y="4371"/>
                      <a:pt x="6030" y="4453"/>
                    </a:cubicBezTo>
                    <a:lnTo>
                      <a:pt x="6030" y="4264"/>
                    </a:lnTo>
                    <a:cubicBezTo>
                      <a:pt x="6030" y="4160"/>
                      <a:pt x="5945" y="4075"/>
                      <a:pt x="5839" y="4075"/>
                    </a:cubicBezTo>
                    <a:cubicBezTo>
                      <a:pt x="5735" y="4075"/>
                      <a:pt x="5650" y="4160"/>
                      <a:pt x="5650" y="4264"/>
                    </a:cubicBezTo>
                    <a:lnTo>
                      <a:pt x="5650" y="4453"/>
                    </a:lnTo>
                    <a:cubicBezTo>
                      <a:pt x="5398" y="4371"/>
                      <a:pt x="5215" y="4136"/>
                      <a:pt x="5215" y="3857"/>
                    </a:cubicBezTo>
                    <a:cubicBezTo>
                      <a:pt x="5215" y="3516"/>
                      <a:pt x="5494" y="3233"/>
                      <a:pt x="5839" y="3233"/>
                    </a:cubicBezTo>
                    <a:close/>
                    <a:moveTo>
                      <a:pt x="6719" y="3371"/>
                    </a:moveTo>
                    <a:lnTo>
                      <a:pt x="6719" y="3371"/>
                    </a:lnTo>
                    <a:cubicBezTo>
                      <a:pt x="7441" y="3607"/>
                      <a:pt x="8043" y="4119"/>
                      <a:pt x="8389" y="4790"/>
                    </a:cubicBezTo>
                    <a:cubicBezTo>
                      <a:pt x="7980" y="4343"/>
                      <a:pt x="7451" y="3999"/>
                      <a:pt x="6843" y="3814"/>
                    </a:cubicBezTo>
                    <a:cubicBezTo>
                      <a:pt x="6835" y="3654"/>
                      <a:pt x="6793" y="3505"/>
                      <a:pt x="6719" y="3371"/>
                    </a:cubicBezTo>
                    <a:close/>
                    <a:moveTo>
                      <a:pt x="5837" y="373"/>
                    </a:moveTo>
                    <a:cubicBezTo>
                      <a:pt x="5933" y="373"/>
                      <a:pt x="6061" y="472"/>
                      <a:pt x="6185" y="570"/>
                    </a:cubicBezTo>
                    <a:cubicBezTo>
                      <a:pt x="6333" y="684"/>
                      <a:pt x="6488" y="804"/>
                      <a:pt x="6671" y="834"/>
                    </a:cubicBezTo>
                    <a:cubicBezTo>
                      <a:pt x="6703" y="839"/>
                      <a:pt x="6735" y="841"/>
                      <a:pt x="6766" y="841"/>
                    </a:cubicBezTo>
                    <a:cubicBezTo>
                      <a:pt x="6924" y="841"/>
                      <a:pt x="7077" y="785"/>
                      <a:pt x="7224" y="732"/>
                    </a:cubicBezTo>
                    <a:cubicBezTo>
                      <a:pt x="7342" y="688"/>
                      <a:pt x="7460" y="645"/>
                      <a:pt x="7547" y="645"/>
                    </a:cubicBezTo>
                    <a:cubicBezTo>
                      <a:pt x="7568" y="645"/>
                      <a:pt x="7587" y="648"/>
                      <a:pt x="7604" y="653"/>
                    </a:cubicBezTo>
                    <a:cubicBezTo>
                      <a:pt x="7691" y="682"/>
                      <a:pt x="7783" y="816"/>
                      <a:pt x="7870" y="942"/>
                    </a:cubicBezTo>
                    <a:cubicBezTo>
                      <a:pt x="7976" y="1098"/>
                      <a:pt x="8086" y="1261"/>
                      <a:pt x="8254" y="1346"/>
                    </a:cubicBezTo>
                    <a:cubicBezTo>
                      <a:pt x="8380" y="1411"/>
                      <a:pt x="8521" y="1425"/>
                      <a:pt x="8664" y="1425"/>
                    </a:cubicBezTo>
                    <a:cubicBezTo>
                      <a:pt x="8712" y="1425"/>
                      <a:pt x="8761" y="1423"/>
                      <a:pt x="8809" y="1422"/>
                    </a:cubicBezTo>
                    <a:cubicBezTo>
                      <a:pt x="8856" y="1420"/>
                      <a:pt x="8903" y="1418"/>
                      <a:pt x="8947" y="1418"/>
                    </a:cubicBezTo>
                    <a:cubicBezTo>
                      <a:pt x="9052" y="1418"/>
                      <a:pt x="9146" y="1427"/>
                      <a:pt x="9200" y="1464"/>
                    </a:cubicBezTo>
                    <a:cubicBezTo>
                      <a:pt x="9275" y="1519"/>
                      <a:pt x="9318" y="1672"/>
                      <a:pt x="9362" y="1822"/>
                    </a:cubicBezTo>
                    <a:cubicBezTo>
                      <a:pt x="9415" y="2005"/>
                      <a:pt x="9468" y="2192"/>
                      <a:pt x="9602" y="2328"/>
                    </a:cubicBezTo>
                    <a:cubicBezTo>
                      <a:pt x="9739" y="2462"/>
                      <a:pt x="9926" y="2515"/>
                      <a:pt x="10109" y="2568"/>
                    </a:cubicBezTo>
                    <a:cubicBezTo>
                      <a:pt x="10257" y="2613"/>
                      <a:pt x="10411" y="2656"/>
                      <a:pt x="10464" y="2733"/>
                    </a:cubicBezTo>
                    <a:cubicBezTo>
                      <a:pt x="10517" y="2806"/>
                      <a:pt x="10513" y="2965"/>
                      <a:pt x="10507" y="3121"/>
                    </a:cubicBezTo>
                    <a:cubicBezTo>
                      <a:pt x="10503" y="3312"/>
                      <a:pt x="10495" y="3507"/>
                      <a:pt x="10582" y="3678"/>
                    </a:cubicBezTo>
                    <a:cubicBezTo>
                      <a:pt x="10668" y="3845"/>
                      <a:pt x="10828" y="3955"/>
                      <a:pt x="10985" y="4060"/>
                    </a:cubicBezTo>
                    <a:cubicBezTo>
                      <a:pt x="11115" y="4148"/>
                      <a:pt x="11247" y="4239"/>
                      <a:pt x="11275" y="4329"/>
                    </a:cubicBezTo>
                    <a:cubicBezTo>
                      <a:pt x="11292" y="4369"/>
                      <a:pt x="11288" y="4420"/>
                      <a:pt x="11273" y="4491"/>
                    </a:cubicBezTo>
                    <a:cubicBezTo>
                      <a:pt x="11229" y="4668"/>
                      <a:pt x="11133" y="4831"/>
                      <a:pt x="11001" y="4959"/>
                    </a:cubicBezTo>
                    <a:cubicBezTo>
                      <a:pt x="10903" y="4853"/>
                      <a:pt x="10847" y="4719"/>
                      <a:pt x="10836" y="4575"/>
                    </a:cubicBezTo>
                    <a:cubicBezTo>
                      <a:pt x="10832" y="4516"/>
                      <a:pt x="10802" y="4463"/>
                      <a:pt x="10755" y="4430"/>
                    </a:cubicBezTo>
                    <a:cubicBezTo>
                      <a:pt x="10749" y="4426"/>
                      <a:pt x="10747" y="4424"/>
                      <a:pt x="10741" y="4422"/>
                    </a:cubicBezTo>
                    <a:cubicBezTo>
                      <a:pt x="10558" y="4298"/>
                      <a:pt x="10332" y="4146"/>
                      <a:pt x="10198" y="3877"/>
                    </a:cubicBezTo>
                    <a:cubicBezTo>
                      <a:pt x="10074" y="3633"/>
                      <a:pt x="10068" y="3383"/>
                      <a:pt x="10076" y="3164"/>
                    </a:cubicBezTo>
                    <a:cubicBezTo>
                      <a:pt x="10078" y="3078"/>
                      <a:pt x="10023" y="2999"/>
                      <a:pt x="9938" y="2977"/>
                    </a:cubicBezTo>
                    <a:cubicBezTo>
                      <a:pt x="9730" y="2916"/>
                      <a:pt x="9490" y="2834"/>
                      <a:pt x="9297" y="2641"/>
                    </a:cubicBezTo>
                    <a:cubicBezTo>
                      <a:pt x="9104" y="2448"/>
                      <a:pt x="9023" y="2208"/>
                      <a:pt x="8962" y="2001"/>
                    </a:cubicBezTo>
                    <a:cubicBezTo>
                      <a:pt x="8938" y="1917"/>
                      <a:pt x="8863" y="1863"/>
                      <a:pt x="8779" y="1863"/>
                    </a:cubicBezTo>
                    <a:cubicBezTo>
                      <a:pt x="8778" y="1863"/>
                      <a:pt x="8776" y="1863"/>
                      <a:pt x="8775" y="1863"/>
                    </a:cubicBezTo>
                    <a:cubicBezTo>
                      <a:pt x="8740" y="1864"/>
                      <a:pt x="8705" y="1864"/>
                      <a:pt x="8668" y="1864"/>
                    </a:cubicBezTo>
                    <a:cubicBezTo>
                      <a:pt x="8479" y="1864"/>
                      <a:pt x="8268" y="1845"/>
                      <a:pt x="8061" y="1741"/>
                    </a:cubicBezTo>
                    <a:cubicBezTo>
                      <a:pt x="7817" y="1617"/>
                      <a:pt x="7667" y="1415"/>
                      <a:pt x="7545" y="1239"/>
                    </a:cubicBezTo>
                    <a:cubicBezTo>
                      <a:pt x="7509" y="1186"/>
                      <a:pt x="7450" y="1156"/>
                      <a:pt x="7388" y="1156"/>
                    </a:cubicBezTo>
                    <a:cubicBezTo>
                      <a:pt x="7366" y="1156"/>
                      <a:pt x="7345" y="1159"/>
                      <a:pt x="7323" y="1167"/>
                    </a:cubicBezTo>
                    <a:cubicBezTo>
                      <a:pt x="7162" y="1226"/>
                      <a:pt x="6978" y="1284"/>
                      <a:pt x="6772" y="1284"/>
                    </a:cubicBezTo>
                    <a:cubicBezTo>
                      <a:pt x="6719" y="1284"/>
                      <a:pt x="6664" y="1280"/>
                      <a:pt x="6608" y="1271"/>
                    </a:cubicBezTo>
                    <a:cubicBezTo>
                      <a:pt x="6337" y="1228"/>
                      <a:pt x="6130" y="1082"/>
                      <a:pt x="5957" y="948"/>
                    </a:cubicBezTo>
                    <a:cubicBezTo>
                      <a:pt x="5923" y="921"/>
                      <a:pt x="5881" y="908"/>
                      <a:pt x="5839" y="908"/>
                    </a:cubicBezTo>
                    <a:cubicBezTo>
                      <a:pt x="5798" y="908"/>
                      <a:pt x="5757" y="921"/>
                      <a:pt x="5723" y="948"/>
                    </a:cubicBezTo>
                    <a:cubicBezTo>
                      <a:pt x="5550" y="1082"/>
                      <a:pt x="5343" y="1228"/>
                      <a:pt x="5073" y="1271"/>
                    </a:cubicBezTo>
                    <a:cubicBezTo>
                      <a:pt x="5017" y="1280"/>
                      <a:pt x="4962" y="1284"/>
                      <a:pt x="4909" y="1284"/>
                    </a:cubicBezTo>
                    <a:cubicBezTo>
                      <a:pt x="4703" y="1284"/>
                      <a:pt x="4517" y="1226"/>
                      <a:pt x="4355" y="1167"/>
                    </a:cubicBezTo>
                    <a:cubicBezTo>
                      <a:pt x="4334" y="1160"/>
                      <a:pt x="4312" y="1157"/>
                      <a:pt x="4291" y="1157"/>
                    </a:cubicBezTo>
                    <a:cubicBezTo>
                      <a:pt x="4229" y="1157"/>
                      <a:pt x="4170" y="1186"/>
                      <a:pt x="4133" y="1239"/>
                    </a:cubicBezTo>
                    <a:cubicBezTo>
                      <a:pt x="4011" y="1415"/>
                      <a:pt x="3863" y="1617"/>
                      <a:pt x="3619" y="1741"/>
                    </a:cubicBezTo>
                    <a:cubicBezTo>
                      <a:pt x="3414" y="1843"/>
                      <a:pt x="3208" y="1865"/>
                      <a:pt x="3020" y="1865"/>
                    </a:cubicBezTo>
                    <a:cubicBezTo>
                      <a:pt x="2980" y="1865"/>
                      <a:pt x="2941" y="1864"/>
                      <a:pt x="2903" y="1863"/>
                    </a:cubicBezTo>
                    <a:cubicBezTo>
                      <a:pt x="2902" y="1863"/>
                      <a:pt x="2900" y="1863"/>
                      <a:pt x="2899" y="1863"/>
                    </a:cubicBezTo>
                    <a:cubicBezTo>
                      <a:pt x="2815" y="1863"/>
                      <a:pt x="2738" y="1917"/>
                      <a:pt x="2716" y="2001"/>
                    </a:cubicBezTo>
                    <a:cubicBezTo>
                      <a:pt x="2655" y="2208"/>
                      <a:pt x="2574" y="2448"/>
                      <a:pt x="2381" y="2641"/>
                    </a:cubicBezTo>
                    <a:cubicBezTo>
                      <a:pt x="2188" y="2834"/>
                      <a:pt x="1948" y="2916"/>
                      <a:pt x="1741" y="2977"/>
                    </a:cubicBezTo>
                    <a:cubicBezTo>
                      <a:pt x="1657" y="3001"/>
                      <a:pt x="1600" y="3078"/>
                      <a:pt x="1602" y="3164"/>
                    </a:cubicBezTo>
                    <a:cubicBezTo>
                      <a:pt x="1608" y="3379"/>
                      <a:pt x="1606" y="3631"/>
                      <a:pt x="1480" y="3877"/>
                    </a:cubicBezTo>
                    <a:cubicBezTo>
                      <a:pt x="1344" y="4146"/>
                      <a:pt x="1118" y="4300"/>
                      <a:pt x="936" y="4422"/>
                    </a:cubicBezTo>
                    <a:lnTo>
                      <a:pt x="931" y="4422"/>
                    </a:lnTo>
                    <a:cubicBezTo>
                      <a:pt x="881" y="4455"/>
                      <a:pt x="846" y="4512"/>
                      <a:pt x="844" y="4573"/>
                    </a:cubicBezTo>
                    <a:cubicBezTo>
                      <a:pt x="834" y="4717"/>
                      <a:pt x="775" y="4851"/>
                      <a:pt x="677" y="4955"/>
                    </a:cubicBezTo>
                    <a:cubicBezTo>
                      <a:pt x="545" y="4829"/>
                      <a:pt x="450" y="4668"/>
                      <a:pt x="407" y="4487"/>
                    </a:cubicBezTo>
                    <a:cubicBezTo>
                      <a:pt x="389" y="4416"/>
                      <a:pt x="389" y="4365"/>
                      <a:pt x="399" y="4329"/>
                    </a:cubicBezTo>
                    <a:cubicBezTo>
                      <a:pt x="427" y="4239"/>
                      <a:pt x="561" y="4148"/>
                      <a:pt x="687" y="4060"/>
                    </a:cubicBezTo>
                    <a:cubicBezTo>
                      <a:pt x="844" y="3955"/>
                      <a:pt x="1007" y="3845"/>
                      <a:pt x="1092" y="3678"/>
                    </a:cubicBezTo>
                    <a:cubicBezTo>
                      <a:pt x="1179" y="3507"/>
                      <a:pt x="1173" y="3312"/>
                      <a:pt x="1165" y="3121"/>
                    </a:cubicBezTo>
                    <a:cubicBezTo>
                      <a:pt x="1161" y="2967"/>
                      <a:pt x="1155" y="2808"/>
                      <a:pt x="1210" y="2733"/>
                    </a:cubicBezTo>
                    <a:cubicBezTo>
                      <a:pt x="1265" y="2656"/>
                      <a:pt x="1417" y="2613"/>
                      <a:pt x="1568" y="2568"/>
                    </a:cubicBezTo>
                    <a:cubicBezTo>
                      <a:pt x="1751" y="2515"/>
                      <a:pt x="1938" y="2462"/>
                      <a:pt x="2070" y="2328"/>
                    </a:cubicBezTo>
                    <a:cubicBezTo>
                      <a:pt x="2206" y="2192"/>
                      <a:pt x="2259" y="2005"/>
                      <a:pt x="2312" y="1822"/>
                    </a:cubicBezTo>
                    <a:cubicBezTo>
                      <a:pt x="2355" y="1674"/>
                      <a:pt x="2399" y="1519"/>
                      <a:pt x="2475" y="1466"/>
                    </a:cubicBezTo>
                    <a:cubicBezTo>
                      <a:pt x="2526" y="1429"/>
                      <a:pt x="2620" y="1420"/>
                      <a:pt x="2725" y="1420"/>
                    </a:cubicBezTo>
                    <a:cubicBezTo>
                      <a:pt x="2770" y="1420"/>
                      <a:pt x="2817" y="1422"/>
                      <a:pt x="2863" y="1424"/>
                    </a:cubicBezTo>
                    <a:cubicBezTo>
                      <a:pt x="2910" y="1425"/>
                      <a:pt x="2957" y="1426"/>
                      <a:pt x="3005" y="1426"/>
                    </a:cubicBezTo>
                    <a:cubicBezTo>
                      <a:pt x="3149" y="1426"/>
                      <a:pt x="3291" y="1414"/>
                      <a:pt x="3420" y="1348"/>
                    </a:cubicBezTo>
                    <a:cubicBezTo>
                      <a:pt x="3589" y="1263"/>
                      <a:pt x="3696" y="1102"/>
                      <a:pt x="3804" y="946"/>
                    </a:cubicBezTo>
                    <a:cubicBezTo>
                      <a:pt x="3889" y="816"/>
                      <a:pt x="3981" y="684"/>
                      <a:pt x="4070" y="653"/>
                    </a:cubicBezTo>
                    <a:cubicBezTo>
                      <a:pt x="4087" y="648"/>
                      <a:pt x="4106" y="645"/>
                      <a:pt x="4127" y="645"/>
                    </a:cubicBezTo>
                    <a:cubicBezTo>
                      <a:pt x="4214" y="645"/>
                      <a:pt x="4332" y="688"/>
                      <a:pt x="4449" y="732"/>
                    </a:cubicBezTo>
                    <a:cubicBezTo>
                      <a:pt x="4599" y="786"/>
                      <a:pt x="4751" y="842"/>
                      <a:pt x="4907" y="842"/>
                    </a:cubicBezTo>
                    <a:cubicBezTo>
                      <a:pt x="4939" y="842"/>
                      <a:pt x="4971" y="839"/>
                      <a:pt x="5004" y="834"/>
                    </a:cubicBezTo>
                    <a:cubicBezTo>
                      <a:pt x="5189" y="806"/>
                      <a:pt x="5341" y="686"/>
                      <a:pt x="5489" y="570"/>
                    </a:cubicBezTo>
                    <a:cubicBezTo>
                      <a:pt x="5613" y="472"/>
                      <a:pt x="5740" y="373"/>
                      <a:pt x="5837" y="373"/>
                    </a:cubicBezTo>
                    <a:close/>
                    <a:moveTo>
                      <a:pt x="1974" y="3534"/>
                    </a:moveTo>
                    <a:lnTo>
                      <a:pt x="3054" y="4434"/>
                    </a:lnTo>
                    <a:cubicBezTo>
                      <a:pt x="2932" y="4636"/>
                      <a:pt x="2832" y="4851"/>
                      <a:pt x="2757" y="5081"/>
                    </a:cubicBezTo>
                    <a:lnTo>
                      <a:pt x="1413" y="4546"/>
                    </a:lnTo>
                    <a:cubicBezTo>
                      <a:pt x="1560" y="4424"/>
                      <a:pt x="1712" y="4268"/>
                      <a:pt x="1822" y="4054"/>
                    </a:cubicBezTo>
                    <a:cubicBezTo>
                      <a:pt x="1911" y="3877"/>
                      <a:pt x="1954" y="3705"/>
                      <a:pt x="1974" y="3534"/>
                    </a:cubicBezTo>
                    <a:close/>
                    <a:moveTo>
                      <a:pt x="9708" y="3534"/>
                    </a:moveTo>
                    <a:cubicBezTo>
                      <a:pt x="9728" y="3705"/>
                      <a:pt x="9771" y="3877"/>
                      <a:pt x="9860" y="4054"/>
                    </a:cubicBezTo>
                    <a:cubicBezTo>
                      <a:pt x="9970" y="4268"/>
                      <a:pt x="10123" y="4424"/>
                      <a:pt x="10267" y="4546"/>
                    </a:cubicBezTo>
                    <a:lnTo>
                      <a:pt x="8925" y="5081"/>
                    </a:lnTo>
                    <a:cubicBezTo>
                      <a:pt x="8846" y="4851"/>
                      <a:pt x="8746" y="4636"/>
                      <a:pt x="8628" y="4434"/>
                    </a:cubicBezTo>
                    <a:lnTo>
                      <a:pt x="9708" y="3534"/>
                    </a:lnTo>
                    <a:close/>
                    <a:moveTo>
                      <a:pt x="1173" y="4859"/>
                    </a:moveTo>
                    <a:lnTo>
                      <a:pt x="2662" y="5449"/>
                    </a:lnTo>
                    <a:cubicBezTo>
                      <a:pt x="2653" y="5488"/>
                      <a:pt x="2645" y="5524"/>
                      <a:pt x="2641" y="5563"/>
                    </a:cubicBezTo>
                    <a:lnTo>
                      <a:pt x="1171" y="5219"/>
                    </a:lnTo>
                    <a:cubicBezTo>
                      <a:pt x="1112" y="5207"/>
                      <a:pt x="1057" y="5189"/>
                      <a:pt x="1005" y="5166"/>
                    </a:cubicBezTo>
                    <a:cubicBezTo>
                      <a:pt x="1078" y="5075"/>
                      <a:pt x="1137" y="4971"/>
                      <a:pt x="1173" y="4859"/>
                    </a:cubicBezTo>
                    <a:close/>
                    <a:moveTo>
                      <a:pt x="10505" y="4859"/>
                    </a:moveTo>
                    <a:cubicBezTo>
                      <a:pt x="10544" y="4971"/>
                      <a:pt x="10603" y="5075"/>
                      <a:pt x="10676" y="5166"/>
                    </a:cubicBezTo>
                    <a:cubicBezTo>
                      <a:pt x="10623" y="5189"/>
                      <a:pt x="10570" y="5207"/>
                      <a:pt x="10511" y="5219"/>
                    </a:cubicBezTo>
                    <a:lnTo>
                      <a:pt x="9041" y="5563"/>
                    </a:lnTo>
                    <a:cubicBezTo>
                      <a:pt x="9035" y="5524"/>
                      <a:pt x="9029" y="5488"/>
                      <a:pt x="9021" y="5449"/>
                    </a:cubicBezTo>
                    <a:lnTo>
                      <a:pt x="10505" y="4859"/>
                    </a:lnTo>
                    <a:close/>
                    <a:moveTo>
                      <a:pt x="6057" y="4841"/>
                    </a:moveTo>
                    <a:lnTo>
                      <a:pt x="6057" y="5490"/>
                    </a:lnTo>
                    <a:cubicBezTo>
                      <a:pt x="6059" y="5605"/>
                      <a:pt x="5959" y="5705"/>
                      <a:pt x="5839" y="5705"/>
                    </a:cubicBezTo>
                    <a:cubicBezTo>
                      <a:pt x="5719" y="5705"/>
                      <a:pt x="5624" y="5608"/>
                      <a:pt x="5624" y="5490"/>
                    </a:cubicBezTo>
                    <a:lnTo>
                      <a:pt x="5624" y="4841"/>
                    </a:lnTo>
                    <a:cubicBezTo>
                      <a:pt x="5695" y="4855"/>
                      <a:pt x="5766" y="4863"/>
                      <a:pt x="5839" y="4863"/>
                    </a:cubicBezTo>
                    <a:cubicBezTo>
                      <a:pt x="5914" y="4863"/>
                      <a:pt x="5988" y="4855"/>
                      <a:pt x="6057" y="4841"/>
                    </a:cubicBezTo>
                    <a:close/>
                    <a:moveTo>
                      <a:pt x="6789" y="4199"/>
                    </a:moveTo>
                    <a:cubicBezTo>
                      <a:pt x="8045" y="4605"/>
                      <a:pt x="8909" y="5778"/>
                      <a:pt x="8909" y="7118"/>
                    </a:cubicBezTo>
                    <a:cubicBezTo>
                      <a:pt x="8909" y="7397"/>
                      <a:pt x="8870" y="7669"/>
                      <a:pt x="8801" y="7929"/>
                    </a:cubicBezTo>
                    <a:cubicBezTo>
                      <a:pt x="8175" y="6896"/>
                      <a:pt x="7248" y="6431"/>
                      <a:pt x="6713" y="6240"/>
                    </a:cubicBezTo>
                    <a:cubicBezTo>
                      <a:pt x="6549" y="6181"/>
                      <a:pt x="6439" y="6020"/>
                      <a:pt x="6439" y="5845"/>
                    </a:cubicBezTo>
                    <a:lnTo>
                      <a:pt x="6439" y="4674"/>
                    </a:lnTo>
                    <a:lnTo>
                      <a:pt x="6439" y="4666"/>
                    </a:lnTo>
                    <a:cubicBezTo>
                      <a:pt x="6597" y="4548"/>
                      <a:pt x="6719" y="4386"/>
                      <a:pt x="6789" y="4199"/>
                    </a:cubicBezTo>
                    <a:close/>
                    <a:moveTo>
                      <a:pt x="4963" y="3375"/>
                    </a:moveTo>
                    <a:cubicBezTo>
                      <a:pt x="4890" y="3507"/>
                      <a:pt x="4847" y="3656"/>
                      <a:pt x="4839" y="3816"/>
                    </a:cubicBezTo>
                    <a:cubicBezTo>
                      <a:pt x="4705" y="3857"/>
                      <a:pt x="4573" y="3908"/>
                      <a:pt x="4442" y="3965"/>
                    </a:cubicBezTo>
                    <a:cubicBezTo>
                      <a:pt x="4345" y="4008"/>
                      <a:pt x="4302" y="4119"/>
                      <a:pt x="4345" y="4217"/>
                    </a:cubicBezTo>
                    <a:cubicBezTo>
                      <a:pt x="4375" y="4288"/>
                      <a:pt x="4447" y="4331"/>
                      <a:pt x="4522" y="4331"/>
                    </a:cubicBezTo>
                    <a:cubicBezTo>
                      <a:pt x="4546" y="4331"/>
                      <a:pt x="4575" y="4325"/>
                      <a:pt x="4597" y="4315"/>
                    </a:cubicBezTo>
                    <a:cubicBezTo>
                      <a:pt x="4695" y="4272"/>
                      <a:pt x="4796" y="4233"/>
                      <a:pt x="4898" y="4201"/>
                    </a:cubicBezTo>
                    <a:cubicBezTo>
                      <a:pt x="4965" y="4390"/>
                      <a:pt x="5087" y="4552"/>
                      <a:pt x="5246" y="4668"/>
                    </a:cubicBezTo>
                    <a:lnTo>
                      <a:pt x="5246" y="4676"/>
                    </a:lnTo>
                    <a:lnTo>
                      <a:pt x="5246" y="5847"/>
                    </a:lnTo>
                    <a:cubicBezTo>
                      <a:pt x="5246" y="6022"/>
                      <a:pt x="5134" y="6183"/>
                      <a:pt x="4971" y="6242"/>
                    </a:cubicBezTo>
                    <a:cubicBezTo>
                      <a:pt x="4436" y="6435"/>
                      <a:pt x="3509" y="6901"/>
                      <a:pt x="2885" y="7931"/>
                    </a:cubicBezTo>
                    <a:cubicBezTo>
                      <a:pt x="2810" y="7669"/>
                      <a:pt x="2771" y="7397"/>
                      <a:pt x="2771" y="7118"/>
                    </a:cubicBezTo>
                    <a:cubicBezTo>
                      <a:pt x="2771" y="6160"/>
                      <a:pt x="3210" y="5274"/>
                      <a:pt x="3969" y="4687"/>
                    </a:cubicBezTo>
                    <a:cubicBezTo>
                      <a:pt x="4052" y="4624"/>
                      <a:pt x="4068" y="4504"/>
                      <a:pt x="4005" y="4420"/>
                    </a:cubicBezTo>
                    <a:cubicBezTo>
                      <a:pt x="3967" y="4370"/>
                      <a:pt x="3911" y="4345"/>
                      <a:pt x="3854" y="4345"/>
                    </a:cubicBezTo>
                    <a:cubicBezTo>
                      <a:pt x="3813" y="4345"/>
                      <a:pt x="3772" y="4358"/>
                      <a:pt x="3737" y="4384"/>
                    </a:cubicBezTo>
                    <a:cubicBezTo>
                      <a:pt x="3576" y="4508"/>
                      <a:pt x="3428" y="4646"/>
                      <a:pt x="3294" y="4792"/>
                    </a:cubicBezTo>
                    <a:cubicBezTo>
                      <a:pt x="3639" y="4121"/>
                      <a:pt x="4241" y="3609"/>
                      <a:pt x="4963" y="3375"/>
                    </a:cubicBezTo>
                    <a:close/>
                    <a:moveTo>
                      <a:pt x="6075" y="6032"/>
                    </a:moveTo>
                    <a:cubicBezTo>
                      <a:pt x="6140" y="6291"/>
                      <a:pt x="6325" y="6504"/>
                      <a:pt x="6579" y="6598"/>
                    </a:cubicBezTo>
                    <a:cubicBezTo>
                      <a:pt x="7108" y="6789"/>
                      <a:pt x="8065" y="7277"/>
                      <a:pt x="8620" y="8405"/>
                    </a:cubicBezTo>
                    <a:cubicBezTo>
                      <a:pt x="8136" y="9456"/>
                      <a:pt x="7073" y="10186"/>
                      <a:pt x="5839" y="10186"/>
                    </a:cubicBezTo>
                    <a:cubicBezTo>
                      <a:pt x="4607" y="10186"/>
                      <a:pt x="3542" y="9454"/>
                      <a:pt x="3054" y="8405"/>
                    </a:cubicBezTo>
                    <a:cubicBezTo>
                      <a:pt x="3611" y="7277"/>
                      <a:pt x="4566" y="6789"/>
                      <a:pt x="5095" y="6598"/>
                    </a:cubicBezTo>
                    <a:cubicBezTo>
                      <a:pt x="5349" y="6506"/>
                      <a:pt x="5536" y="6291"/>
                      <a:pt x="5597" y="6032"/>
                    </a:cubicBezTo>
                    <a:cubicBezTo>
                      <a:pt x="5672" y="6067"/>
                      <a:pt x="5754" y="6083"/>
                      <a:pt x="5837" y="6083"/>
                    </a:cubicBezTo>
                    <a:cubicBezTo>
                      <a:pt x="5923" y="6083"/>
                      <a:pt x="6004" y="6067"/>
                      <a:pt x="6075" y="6032"/>
                    </a:cubicBezTo>
                    <a:close/>
                    <a:moveTo>
                      <a:pt x="4402" y="10251"/>
                    </a:moveTo>
                    <a:cubicBezTo>
                      <a:pt x="4542" y="10316"/>
                      <a:pt x="4686" y="10371"/>
                      <a:pt x="4837" y="10418"/>
                    </a:cubicBezTo>
                    <a:lnTo>
                      <a:pt x="4837" y="11164"/>
                    </a:lnTo>
                    <a:lnTo>
                      <a:pt x="4585" y="10912"/>
                    </a:lnTo>
                    <a:cubicBezTo>
                      <a:pt x="4467" y="10796"/>
                      <a:pt x="4402" y="10637"/>
                      <a:pt x="4402" y="10470"/>
                    </a:cubicBezTo>
                    <a:lnTo>
                      <a:pt x="4402" y="10251"/>
                    </a:lnTo>
                    <a:close/>
                    <a:moveTo>
                      <a:pt x="7281" y="10251"/>
                    </a:moveTo>
                    <a:lnTo>
                      <a:pt x="7281" y="10473"/>
                    </a:lnTo>
                    <a:cubicBezTo>
                      <a:pt x="7281" y="10639"/>
                      <a:pt x="7216" y="10796"/>
                      <a:pt x="7098" y="10916"/>
                    </a:cubicBezTo>
                    <a:lnTo>
                      <a:pt x="6846" y="11166"/>
                    </a:lnTo>
                    <a:lnTo>
                      <a:pt x="6846" y="10418"/>
                    </a:lnTo>
                    <a:cubicBezTo>
                      <a:pt x="6996" y="10371"/>
                      <a:pt x="7140" y="10316"/>
                      <a:pt x="7281" y="10251"/>
                    </a:cubicBezTo>
                    <a:close/>
                    <a:moveTo>
                      <a:pt x="5837" y="0"/>
                    </a:moveTo>
                    <a:cubicBezTo>
                      <a:pt x="5609" y="0"/>
                      <a:pt x="5420" y="147"/>
                      <a:pt x="5256" y="275"/>
                    </a:cubicBezTo>
                    <a:cubicBezTo>
                      <a:pt x="5146" y="360"/>
                      <a:pt x="5032" y="448"/>
                      <a:pt x="4945" y="462"/>
                    </a:cubicBezTo>
                    <a:cubicBezTo>
                      <a:pt x="4932" y="464"/>
                      <a:pt x="4920" y="465"/>
                      <a:pt x="4906" y="465"/>
                    </a:cubicBezTo>
                    <a:cubicBezTo>
                      <a:pt x="4815" y="465"/>
                      <a:pt x="4695" y="421"/>
                      <a:pt x="4579" y="379"/>
                    </a:cubicBezTo>
                    <a:cubicBezTo>
                      <a:pt x="4437" y="327"/>
                      <a:pt x="4280" y="271"/>
                      <a:pt x="4124" y="271"/>
                    </a:cubicBezTo>
                    <a:cubicBezTo>
                      <a:pt x="4066" y="271"/>
                      <a:pt x="4008" y="278"/>
                      <a:pt x="3950" y="297"/>
                    </a:cubicBezTo>
                    <a:cubicBezTo>
                      <a:pt x="3737" y="366"/>
                      <a:pt x="3603" y="564"/>
                      <a:pt x="3487" y="736"/>
                    </a:cubicBezTo>
                    <a:cubicBezTo>
                      <a:pt x="3408" y="854"/>
                      <a:pt x="3326" y="974"/>
                      <a:pt x="3247" y="1015"/>
                    </a:cubicBezTo>
                    <a:cubicBezTo>
                      <a:pt x="3192" y="1044"/>
                      <a:pt x="3108" y="1050"/>
                      <a:pt x="3015" y="1050"/>
                    </a:cubicBezTo>
                    <a:cubicBezTo>
                      <a:pt x="2970" y="1050"/>
                      <a:pt x="2923" y="1049"/>
                      <a:pt x="2877" y="1047"/>
                    </a:cubicBezTo>
                    <a:cubicBezTo>
                      <a:pt x="2827" y="1046"/>
                      <a:pt x="2775" y="1044"/>
                      <a:pt x="2722" y="1044"/>
                    </a:cubicBezTo>
                    <a:cubicBezTo>
                      <a:pt x="2557" y="1044"/>
                      <a:pt x="2388" y="1063"/>
                      <a:pt x="2251" y="1163"/>
                    </a:cubicBezTo>
                    <a:cubicBezTo>
                      <a:pt x="2070" y="1295"/>
                      <a:pt x="2005" y="1523"/>
                      <a:pt x="1946" y="1722"/>
                    </a:cubicBezTo>
                    <a:cubicBezTo>
                      <a:pt x="1907" y="1859"/>
                      <a:pt x="1867" y="2001"/>
                      <a:pt x="1802" y="2064"/>
                    </a:cubicBezTo>
                    <a:cubicBezTo>
                      <a:pt x="1734" y="2127"/>
                      <a:pt x="1596" y="2168"/>
                      <a:pt x="1460" y="2208"/>
                    </a:cubicBezTo>
                    <a:cubicBezTo>
                      <a:pt x="1261" y="2267"/>
                      <a:pt x="1035" y="2332"/>
                      <a:pt x="901" y="2513"/>
                    </a:cubicBezTo>
                    <a:cubicBezTo>
                      <a:pt x="769" y="2694"/>
                      <a:pt x="777" y="2930"/>
                      <a:pt x="785" y="3139"/>
                    </a:cubicBezTo>
                    <a:cubicBezTo>
                      <a:pt x="789" y="3280"/>
                      <a:pt x="795" y="3426"/>
                      <a:pt x="753" y="3509"/>
                    </a:cubicBezTo>
                    <a:cubicBezTo>
                      <a:pt x="712" y="3591"/>
                      <a:pt x="592" y="3672"/>
                      <a:pt x="476" y="3749"/>
                    </a:cubicBezTo>
                    <a:cubicBezTo>
                      <a:pt x="303" y="3865"/>
                      <a:pt x="104" y="3999"/>
                      <a:pt x="35" y="4213"/>
                    </a:cubicBezTo>
                    <a:cubicBezTo>
                      <a:pt x="2" y="4319"/>
                      <a:pt x="0" y="4436"/>
                      <a:pt x="33" y="4577"/>
                    </a:cubicBezTo>
                    <a:cubicBezTo>
                      <a:pt x="151" y="5073"/>
                      <a:pt x="561" y="5469"/>
                      <a:pt x="1080" y="5591"/>
                    </a:cubicBezTo>
                    <a:lnTo>
                      <a:pt x="2590" y="5945"/>
                    </a:lnTo>
                    <a:cubicBezTo>
                      <a:pt x="2458" y="6315"/>
                      <a:pt x="2387" y="6709"/>
                      <a:pt x="2387" y="7116"/>
                    </a:cubicBezTo>
                    <a:cubicBezTo>
                      <a:pt x="2387" y="8350"/>
                      <a:pt x="3040" y="9436"/>
                      <a:pt x="4016" y="10046"/>
                    </a:cubicBezTo>
                    <a:lnTo>
                      <a:pt x="4016" y="10470"/>
                    </a:lnTo>
                    <a:cubicBezTo>
                      <a:pt x="4016" y="10739"/>
                      <a:pt x="4119" y="10991"/>
                      <a:pt x="4310" y="11182"/>
                    </a:cubicBezTo>
                    <a:lnTo>
                      <a:pt x="4648" y="11520"/>
                    </a:lnTo>
                    <a:cubicBezTo>
                      <a:pt x="4766" y="11637"/>
                      <a:pt x="4831" y="11794"/>
                      <a:pt x="4831" y="11963"/>
                    </a:cubicBezTo>
                    <a:lnTo>
                      <a:pt x="4831" y="12630"/>
                    </a:lnTo>
                    <a:lnTo>
                      <a:pt x="4003" y="12630"/>
                    </a:lnTo>
                    <a:cubicBezTo>
                      <a:pt x="3898" y="12630"/>
                      <a:pt x="3812" y="12717"/>
                      <a:pt x="3812" y="12821"/>
                    </a:cubicBezTo>
                    <a:cubicBezTo>
                      <a:pt x="3812" y="12924"/>
                      <a:pt x="3898" y="13012"/>
                      <a:pt x="4003" y="13012"/>
                    </a:cubicBezTo>
                    <a:lnTo>
                      <a:pt x="5428" y="13012"/>
                    </a:lnTo>
                    <a:cubicBezTo>
                      <a:pt x="5532" y="13012"/>
                      <a:pt x="5620" y="12924"/>
                      <a:pt x="5620" y="12821"/>
                    </a:cubicBezTo>
                    <a:cubicBezTo>
                      <a:pt x="5620" y="12717"/>
                      <a:pt x="5532" y="12630"/>
                      <a:pt x="5428" y="12630"/>
                    </a:cubicBezTo>
                    <a:lnTo>
                      <a:pt x="5213" y="12630"/>
                    </a:lnTo>
                    <a:lnTo>
                      <a:pt x="5213" y="10511"/>
                    </a:lnTo>
                    <a:cubicBezTo>
                      <a:pt x="5416" y="10550"/>
                      <a:pt x="5624" y="10566"/>
                      <a:pt x="5837" y="10566"/>
                    </a:cubicBezTo>
                    <a:cubicBezTo>
                      <a:pt x="6051" y="10566"/>
                      <a:pt x="6260" y="10546"/>
                      <a:pt x="6463" y="10511"/>
                    </a:cubicBezTo>
                    <a:lnTo>
                      <a:pt x="6463" y="12630"/>
                    </a:lnTo>
                    <a:lnTo>
                      <a:pt x="6246" y="12630"/>
                    </a:lnTo>
                    <a:cubicBezTo>
                      <a:pt x="6142" y="12630"/>
                      <a:pt x="6057" y="12717"/>
                      <a:pt x="6057" y="12821"/>
                    </a:cubicBezTo>
                    <a:cubicBezTo>
                      <a:pt x="6057" y="12924"/>
                      <a:pt x="6142" y="13012"/>
                      <a:pt x="6246" y="13012"/>
                    </a:cubicBezTo>
                    <a:lnTo>
                      <a:pt x="7673" y="13012"/>
                    </a:lnTo>
                    <a:cubicBezTo>
                      <a:pt x="7777" y="13012"/>
                      <a:pt x="7862" y="12924"/>
                      <a:pt x="7862" y="12821"/>
                    </a:cubicBezTo>
                    <a:cubicBezTo>
                      <a:pt x="7862" y="12717"/>
                      <a:pt x="7777" y="12630"/>
                      <a:pt x="7673" y="12630"/>
                    </a:cubicBezTo>
                    <a:lnTo>
                      <a:pt x="6843" y="12630"/>
                    </a:lnTo>
                    <a:lnTo>
                      <a:pt x="6843" y="11963"/>
                    </a:lnTo>
                    <a:cubicBezTo>
                      <a:pt x="6843" y="11794"/>
                      <a:pt x="6911" y="11639"/>
                      <a:pt x="7026" y="11520"/>
                    </a:cubicBezTo>
                    <a:lnTo>
                      <a:pt x="7364" y="11182"/>
                    </a:lnTo>
                    <a:cubicBezTo>
                      <a:pt x="7555" y="10991"/>
                      <a:pt x="7659" y="10739"/>
                      <a:pt x="7659" y="10470"/>
                    </a:cubicBezTo>
                    <a:lnTo>
                      <a:pt x="7659" y="10046"/>
                    </a:lnTo>
                    <a:cubicBezTo>
                      <a:pt x="8639" y="9436"/>
                      <a:pt x="9289" y="8350"/>
                      <a:pt x="9289" y="7116"/>
                    </a:cubicBezTo>
                    <a:cubicBezTo>
                      <a:pt x="9289" y="6707"/>
                      <a:pt x="9218" y="6313"/>
                      <a:pt x="9082" y="5945"/>
                    </a:cubicBezTo>
                    <a:lnTo>
                      <a:pt x="10594" y="5591"/>
                    </a:lnTo>
                    <a:cubicBezTo>
                      <a:pt x="11113" y="5469"/>
                      <a:pt x="11521" y="5073"/>
                      <a:pt x="11641" y="4577"/>
                    </a:cubicBezTo>
                    <a:cubicBezTo>
                      <a:pt x="11678" y="4441"/>
                      <a:pt x="11678" y="4321"/>
                      <a:pt x="11641" y="4213"/>
                    </a:cubicBezTo>
                    <a:cubicBezTo>
                      <a:pt x="11572" y="3999"/>
                      <a:pt x="11375" y="3865"/>
                      <a:pt x="11202" y="3749"/>
                    </a:cubicBezTo>
                    <a:cubicBezTo>
                      <a:pt x="11084" y="3670"/>
                      <a:pt x="10966" y="3589"/>
                      <a:pt x="10926" y="3509"/>
                    </a:cubicBezTo>
                    <a:cubicBezTo>
                      <a:pt x="10881" y="3428"/>
                      <a:pt x="10887" y="3280"/>
                      <a:pt x="10891" y="3139"/>
                    </a:cubicBezTo>
                    <a:cubicBezTo>
                      <a:pt x="10899" y="2930"/>
                      <a:pt x="10907" y="2694"/>
                      <a:pt x="10775" y="2513"/>
                    </a:cubicBezTo>
                    <a:cubicBezTo>
                      <a:pt x="10643" y="2332"/>
                      <a:pt x="10418" y="2267"/>
                      <a:pt x="10216" y="2208"/>
                    </a:cubicBezTo>
                    <a:cubicBezTo>
                      <a:pt x="10082" y="2170"/>
                      <a:pt x="9940" y="2129"/>
                      <a:pt x="9875" y="2064"/>
                    </a:cubicBezTo>
                    <a:cubicBezTo>
                      <a:pt x="9812" y="1997"/>
                      <a:pt x="9771" y="1859"/>
                      <a:pt x="9730" y="1722"/>
                    </a:cubicBezTo>
                    <a:cubicBezTo>
                      <a:pt x="9671" y="1523"/>
                      <a:pt x="9606" y="1295"/>
                      <a:pt x="9425" y="1163"/>
                    </a:cubicBezTo>
                    <a:cubicBezTo>
                      <a:pt x="9288" y="1063"/>
                      <a:pt x="9119" y="1044"/>
                      <a:pt x="8955" y="1044"/>
                    </a:cubicBezTo>
                    <a:cubicBezTo>
                      <a:pt x="8903" y="1044"/>
                      <a:pt x="8851" y="1046"/>
                      <a:pt x="8801" y="1047"/>
                    </a:cubicBezTo>
                    <a:cubicBezTo>
                      <a:pt x="8755" y="1049"/>
                      <a:pt x="8708" y="1050"/>
                      <a:pt x="8663" y="1050"/>
                    </a:cubicBezTo>
                    <a:cubicBezTo>
                      <a:pt x="8570" y="1050"/>
                      <a:pt x="8485" y="1044"/>
                      <a:pt x="8429" y="1015"/>
                    </a:cubicBezTo>
                    <a:cubicBezTo>
                      <a:pt x="8348" y="974"/>
                      <a:pt x="8267" y="854"/>
                      <a:pt x="8187" y="736"/>
                    </a:cubicBezTo>
                    <a:cubicBezTo>
                      <a:pt x="8071" y="564"/>
                      <a:pt x="7937" y="366"/>
                      <a:pt x="7724" y="297"/>
                    </a:cubicBezTo>
                    <a:cubicBezTo>
                      <a:pt x="7666" y="278"/>
                      <a:pt x="7608" y="271"/>
                      <a:pt x="7550" y="271"/>
                    </a:cubicBezTo>
                    <a:cubicBezTo>
                      <a:pt x="7394" y="271"/>
                      <a:pt x="7238" y="327"/>
                      <a:pt x="7096" y="379"/>
                    </a:cubicBezTo>
                    <a:cubicBezTo>
                      <a:pt x="6979" y="421"/>
                      <a:pt x="6859" y="465"/>
                      <a:pt x="6768" y="465"/>
                    </a:cubicBezTo>
                    <a:cubicBezTo>
                      <a:pt x="6755" y="465"/>
                      <a:pt x="6742" y="464"/>
                      <a:pt x="6730" y="462"/>
                    </a:cubicBezTo>
                    <a:cubicBezTo>
                      <a:pt x="6642" y="450"/>
                      <a:pt x="6528" y="360"/>
                      <a:pt x="6419" y="275"/>
                    </a:cubicBezTo>
                    <a:cubicBezTo>
                      <a:pt x="6254" y="145"/>
                      <a:pt x="6067" y="0"/>
                      <a:pt x="5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7003152" y="2848631"/>
                <a:ext cx="9654" cy="9654"/>
              </a:xfrm>
              <a:custGeom>
                <a:avLst/>
                <a:gdLst/>
                <a:ahLst/>
                <a:cxnLst/>
                <a:rect l="l" t="t" r="r" b="b"/>
                <a:pathLst>
                  <a:path w="381" h="381" extrusionOk="0">
                    <a:moveTo>
                      <a:pt x="188" y="0"/>
                    </a:moveTo>
                    <a:cubicBezTo>
                      <a:pt x="84" y="0"/>
                      <a:pt x="0" y="85"/>
                      <a:pt x="0" y="189"/>
                    </a:cubicBezTo>
                    <a:cubicBezTo>
                      <a:pt x="0" y="295"/>
                      <a:pt x="86" y="380"/>
                      <a:pt x="190" y="380"/>
                    </a:cubicBezTo>
                    <a:cubicBezTo>
                      <a:pt x="295" y="380"/>
                      <a:pt x="381" y="295"/>
                      <a:pt x="381" y="189"/>
                    </a:cubicBezTo>
                    <a:cubicBezTo>
                      <a:pt x="381" y="85"/>
                      <a:pt x="295"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7023750" y="2848631"/>
                <a:ext cx="9704" cy="9654"/>
              </a:xfrm>
              <a:custGeom>
                <a:avLst/>
                <a:gdLst/>
                <a:ahLst/>
                <a:cxnLst/>
                <a:rect l="l" t="t" r="r" b="b"/>
                <a:pathLst>
                  <a:path w="383" h="381" extrusionOk="0">
                    <a:moveTo>
                      <a:pt x="190" y="0"/>
                    </a:moveTo>
                    <a:cubicBezTo>
                      <a:pt x="86" y="0"/>
                      <a:pt x="1" y="85"/>
                      <a:pt x="1" y="189"/>
                    </a:cubicBezTo>
                    <a:cubicBezTo>
                      <a:pt x="3" y="295"/>
                      <a:pt x="88" y="380"/>
                      <a:pt x="194" y="380"/>
                    </a:cubicBezTo>
                    <a:cubicBezTo>
                      <a:pt x="298" y="380"/>
                      <a:pt x="383" y="295"/>
                      <a:pt x="383" y="189"/>
                    </a:cubicBezTo>
                    <a:cubicBezTo>
                      <a:pt x="383" y="85"/>
                      <a:pt x="298"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5" name="Google Shape;5515;p53"/>
          <p:cNvGrpSpPr/>
          <p:nvPr/>
        </p:nvGrpSpPr>
        <p:grpSpPr>
          <a:xfrm>
            <a:off x="4279228" y="3098840"/>
            <a:ext cx="585600" cy="585600"/>
            <a:chOff x="4279228" y="3098840"/>
            <a:chExt cx="585600" cy="585600"/>
          </a:xfrm>
        </p:grpSpPr>
        <p:sp>
          <p:nvSpPr>
            <p:cNvPr id="5501" name="Google Shape;5501;p53"/>
            <p:cNvSpPr/>
            <p:nvPr/>
          </p:nvSpPr>
          <p:spPr>
            <a:xfrm flipH="1">
              <a:off x="4279228" y="3098840"/>
              <a:ext cx="585600" cy="585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6" name="Google Shape;5516;p53"/>
            <p:cNvGrpSpPr/>
            <p:nvPr/>
          </p:nvGrpSpPr>
          <p:grpSpPr>
            <a:xfrm>
              <a:off x="4379787" y="3175918"/>
              <a:ext cx="384469" cy="431533"/>
              <a:chOff x="4754526" y="3240668"/>
              <a:chExt cx="293712" cy="329692"/>
            </a:xfrm>
          </p:grpSpPr>
          <p:sp>
            <p:nvSpPr>
              <p:cNvPr id="5517" name="Google Shape;5517;p53"/>
              <p:cNvSpPr/>
              <p:nvPr/>
            </p:nvSpPr>
            <p:spPr>
              <a:xfrm>
                <a:off x="4842191" y="3354253"/>
                <a:ext cx="9730" cy="14797"/>
              </a:xfrm>
              <a:custGeom>
                <a:avLst/>
                <a:gdLst/>
                <a:ahLst/>
                <a:cxnLst/>
                <a:rect l="l" t="t" r="r" b="b"/>
                <a:pathLst>
                  <a:path w="384" h="584" extrusionOk="0">
                    <a:moveTo>
                      <a:pt x="192" y="0"/>
                    </a:moveTo>
                    <a:cubicBezTo>
                      <a:pt x="88" y="0"/>
                      <a:pt x="1" y="85"/>
                      <a:pt x="1" y="191"/>
                    </a:cubicBezTo>
                    <a:lnTo>
                      <a:pt x="1" y="394"/>
                    </a:lnTo>
                    <a:cubicBezTo>
                      <a:pt x="1" y="498"/>
                      <a:pt x="88" y="584"/>
                      <a:pt x="192" y="584"/>
                    </a:cubicBezTo>
                    <a:cubicBezTo>
                      <a:pt x="300" y="584"/>
                      <a:pt x="383" y="498"/>
                      <a:pt x="383" y="394"/>
                    </a:cubicBezTo>
                    <a:lnTo>
                      <a:pt x="383" y="191"/>
                    </a:lnTo>
                    <a:cubicBezTo>
                      <a:pt x="383" y="85"/>
                      <a:pt x="296"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4904165" y="3354253"/>
                <a:ext cx="9654" cy="14797"/>
              </a:xfrm>
              <a:custGeom>
                <a:avLst/>
                <a:gdLst/>
                <a:ahLst/>
                <a:cxnLst/>
                <a:rect l="l" t="t" r="r" b="b"/>
                <a:pathLst>
                  <a:path w="381" h="584" extrusionOk="0">
                    <a:moveTo>
                      <a:pt x="192" y="0"/>
                    </a:moveTo>
                    <a:cubicBezTo>
                      <a:pt x="86" y="0"/>
                      <a:pt x="1" y="85"/>
                      <a:pt x="1" y="191"/>
                    </a:cubicBezTo>
                    <a:lnTo>
                      <a:pt x="1" y="394"/>
                    </a:lnTo>
                    <a:cubicBezTo>
                      <a:pt x="1" y="498"/>
                      <a:pt x="86" y="584"/>
                      <a:pt x="192" y="584"/>
                    </a:cubicBezTo>
                    <a:cubicBezTo>
                      <a:pt x="295" y="584"/>
                      <a:pt x="381" y="498"/>
                      <a:pt x="381" y="394"/>
                    </a:cubicBezTo>
                    <a:lnTo>
                      <a:pt x="381" y="191"/>
                    </a:lnTo>
                    <a:cubicBezTo>
                      <a:pt x="381" y="83"/>
                      <a:pt x="298"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4836794" y="3337480"/>
                <a:ext cx="20574" cy="10870"/>
              </a:xfrm>
              <a:custGeom>
                <a:avLst/>
                <a:gdLst/>
                <a:ahLst/>
                <a:cxnLst/>
                <a:rect l="l" t="t" r="r" b="b"/>
                <a:pathLst>
                  <a:path w="812" h="429" extrusionOk="0">
                    <a:moveTo>
                      <a:pt x="610" y="0"/>
                    </a:moveTo>
                    <a:cubicBezTo>
                      <a:pt x="603" y="0"/>
                      <a:pt x="595" y="0"/>
                      <a:pt x="588" y="1"/>
                    </a:cubicBezTo>
                    <a:lnTo>
                      <a:pt x="181" y="46"/>
                    </a:lnTo>
                    <a:cubicBezTo>
                      <a:pt x="78" y="60"/>
                      <a:pt x="0" y="154"/>
                      <a:pt x="15" y="258"/>
                    </a:cubicBezTo>
                    <a:cubicBezTo>
                      <a:pt x="25" y="355"/>
                      <a:pt x="108" y="428"/>
                      <a:pt x="202" y="428"/>
                    </a:cubicBezTo>
                    <a:cubicBezTo>
                      <a:pt x="210" y="428"/>
                      <a:pt x="218" y="428"/>
                      <a:pt x="222" y="426"/>
                    </a:cubicBezTo>
                    <a:lnTo>
                      <a:pt x="631" y="379"/>
                    </a:lnTo>
                    <a:cubicBezTo>
                      <a:pt x="736" y="367"/>
                      <a:pt x="812" y="274"/>
                      <a:pt x="799" y="168"/>
                    </a:cubicBezTo>
                    <a:cubicBezTo>
                      <a:pt x="788" y="72"/>
                      <a:pt x="70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4898768" y="3337480"/>
                <a:ext cx="20574" cy="10819"/>
              </a:xfrm>
              <a:custGeom>
                <a:avLst/>
                <a:gdLst/>
                <a:ahLst/>
                <a:cxnLst/>
                <a:rect l="l" t="t" r="r" b="b"/>
                <a:pathLst>
                  <a:path w="812" h="427" extrusionOk="0">
                    <a:moveTo>
                      <a:pt x="202" y="0"/>
                    </a:moveTo>
                    <a:cubicBezTo>
                      <a:pt x="107" y="0"/>
                      <a:pt x="24" y="72"/>
                      <a:pt x="12" y="168"/>
                    </a:cubicBezTo>
                    <a:cubicBezTo>
                      <a:pt x="0" y="272"/>
                      <a:pt x="75" y="367"/>
                      <a:pt x="181" y="379"/>
                    </a:cubicBezTo>
                    <a:lnTo>
                      <a:pt x="588" y="426"/>
                    </a:lnTo>
                    <a:lnTo>
                      <a:pt x="610" y="426"/>
                    </a:lnTo>
                    <a:cubicBezTo>
                      <a:pt x="706" y="426"/>
                      <a:pt x="787" y="355"/>
                      <a:pt x="797" y="255"/>
                    </a:cubicBezTo>
                    <a:cubicBezTo>
                      <a:pt x="811" y="152"/>
                      <a:pt x="734" y="56"/>
                      <a:pt x="630" y="46"/>
                    </a:cubicBezTo>
                    <a:lnTo>
                      <a:pt x="224" y="1"/>
                    </a:lnTo>
                    <a:cubicBezTo>
                      <a:pt x="216" y="0"/>
                      <a:pt x="209" y="0"/>
                      <a:pt x="2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4850020" y="3382580"/>
                <a:ext cx="56173" cy="30354"/>
              </a:xfrm>
              <a:custGeom>
                <a:avLst/>
                <a:gdLst/>
                <a:ahLst/>
                <a:cxnLst/>
                <a:rect l="l" t="t" r="r" b="b"/>
                <a:pathLst>
                  <a:path w="2217" h="1198" extrusionOk="0">
                    <a:moveTo>
                      <a:pt x="1796" y="380"/>
                    </a:moveTo>
                    <a:cubicBezTo>
                      <a:pt x="1703" y="633"/>
                      <a:pt x="1428" y="815"/>
                      <a:pt x="1105" y="815"/>
                    </a:cubicBezTo>
                    <a:cubicBezTo>
                      <a:pt x="784" y="815"/>
                      <a:pt x="509" y="633"/>
                      <a:pt x="414" y="380"/>
                    </a:cubicBezTo>
                    <a:close/>
                    <a:moveTo>
                      <a:pt x="190" y="0"/>
                    </a:moveTo>
                    <a:cubicBezTo>
                      <a:pt x="86" y="0"/>
                      <a:pt x="1" y="86"/>
                      <a:pt x="1" y="191"/>
                    </a:cubicBezTo>
                    <a:cubicBezTo>
                      <a:pt x="1" y="744"/>
                      <a:pt x="495" y="1198"/>
                      <a:pt x="1109" y="1198"/>
                    </a:cubicBezTo>
                    <a:cubicBezTo>
                      <a:pt x="1721" y="1198"/>
                      <a:pt x="2217" y="744"/>
                      <a:pt x="2217" y="191"/>
                    </a:cubicBezTo>
                    <a:cubicBezTo>
                      <a:pt x="2213" y="86"/>
                      <a:pt x="2128" y="0"/>
                      <a:pt x="2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4754526" y="3240668"/>
                <a:ext cx="293712" cy="329692"/>
              </a:xfrm>
              <a:custGeom>
                <a:avLst/>
                <a:gdLst/>
                <a:ahLst/>
                <a:cxnLst/>
                <a:rect l="l" t="t" r="r" b="b"/>
                <a:pathLst>
                  <a:path w="11592" h="13012" extrusionOk="0">
                    <a:moveTo>
                      <a:pt x="4874" y="1901"/>
                    </a:moveTo>
                    <a:cubicBezTo>
                      <a:pt x="4878" y="1901"/>
                      <a:pt x="4882" y="1903"/>
                      <a:pt x="4882" y="1905"/>
                    </a:cubicBezTo>
                    <a:cubicBezTo>
                      <a:pt x="4969" y="1995"/>
                      <a:pt x="5087" y="2109"/>
                      <a:pt x="5238" y="2241"/>
                    </a:cubicBezTo>
                    <a:lnTo>
                      <a:pt x="4512" y="2241"/>
                    </a:lnTo>
                    <a:cubicBezTo>
                      <a:pt x="4660" y="2109"/>
                      <a:pt x="4780" y="1993"/>
                      <a:pt x="4868" y="1905"/>
                    </a:cubicBezTo>
                    <a:cubicBezTo>
                      <a:pt x="4870" y="1903"/>
                      <a:pt x="4872" y="1901"/>
                      <a:pt x="4874" y="1901"/>
                    </a:cubicBezTo>
                    <a:close/>
                    <a:moveTo>
                      <a:pt x="9758" y="2419"/>
                    </a:moveTo>
                    <a:cubicBezTo>
                      <a:pt x="9860" y="2419"/>
                      <a:pt x="9963" y="2427"/>
                      <a:pt x="10066" y="2442"/>
                    </a:cubicBezTo>
                    <a:cubicBezTo>
                      <a:pt x="10432" y="2495"/>
                      <a:pt x="10770" y="2635"/>
                      <a:pt x="11052" y="2857"/>
                    </a:cubicBezTo>
                    <a:cubicBezTo>
                      <a:pt x="10813" y="2947"/>
                      <a:pt x="10560" y="2996"/>
                      <a:pt x="10301" y="2996"/>
                    </a:cubicBezTo>
                    <a:cubicBezTo>
                      <a:pt x="10199" y="2996"/>
                      <a:pt x="10095" y="2988"/>
                      <a:pt x="9991" y="2973"/>
                    </a:cubicBezTo>
                    <a:cubicBezTo>
                      <a:pt x="9794" y="2946"/>
                      <a:pt x="9607" y="2891"/>
                      <a:pt x="9432" y="2814"/>
                    </a:cubicBezTo>
                    <a:lnTo>
                      <a:pt x="9432" y="2814"/>
                    </a:lnTo>
                    <a:lnTo>
                      <a:pt x="9851" y="2875"/>
                    </a:lnTo>
                    <a:cubicBezTo>
                      <a:pt x="9861" y="2877"/>
                      <a:pt x="9869" y="2877"/>
                      <a:pt x="9879" y="2877"/>
                    </a:cubicBezTo>
                    <a:cubicBezTo>
                      <a:pt x="9973" y="2877"/>
                      <a:pt x="10054" y="2808"/>
                      <a:pt x="10066" y="2714"/>
                    </a:cubicBezTo>
                    <a:cubicBezTo>
                      <a:pt x="10083" y="2611"/>
                      <a:pt x="10007" y="2513"/>
                      <a:pt x="9904" y="2499"/>
                    </a:cubicBezTo>
                    <a:lnTo>
                      <a:pt x="9485" y="2438"/>
                    </a:lnTo>
                    <a:cubicBezTo>
                      <a:pt x="9575" y="2425"/>
                      <a:pt x="9666" y="2419"/>
                      <a:pt x="9758" y="2419"/>
                    </a:cubicBezTo>
                    <a:close/>
                    <a:moveTo>
                      <a:pt x="4874" y="380"/>
                    </a:moveTo>
                    <a:cubicBezTo>
                      <a:pt x="5553" y="380"/>
                      <a:pt x="6204" y="586"/>
                      <a:pt x="6759" y="976"/>
                    </a:cubicBezTo>
                    <a:cubicBezTo>
                      <a:pt x="7220" y="1301"/>
                      <a:pt x="7586" y="1736"/>
                      <a:pt x="7828" y="2241"/>
                    </a:cubicBezTo>
                    <a:lnTo>
                      <a:pt x="7523" y="2241"/>
                    </a:lnTo>
                    <a:cubicBezTo>
                      <a:pt x="7419" y="2241"/>
                      <a:pt x="7332" y="2328"/>
                      <a:pt x="7332" y="2432"/>
                    </a:cubicBezTo>
                    <a:cubicBezTo>
                      <a:pt x="7332" y="2535"/>
                      <a:pt x="7419" y="2623"/>
                      <a:pt x="7523" y="2623"/>
                    </a:cubicBezTo>
                    <a:lnTo>
                      <a:pt x="8133" y="2623"/>
                    </a:lnTo>
                    <a:cubicBezTo>
                      <a:pt x="8253" y="2623"/>
                      <a:pt x="8348" y="2718"/>
                      <a:pt x="8348" y="2838"/>
                    </a:cubicBezTo>
                    <a:cubicBezTo>
                      <a:pt x="8348" y="2958"/>
                      <a:pt x="8253" y="3054"/>
                      <a:pt x="8133" y="3054"/>
                    </a:cubicBezTo>
                    <a:lnTo>
                      <a:pt x="1615" y="3054"/>
                    </a:lnTo>
                    <a:cubicBezTo>
                      <a:pt x="1495" y="3054"/>
                      <a:pt x="1397" y="2958"/>
                      <a:pt x="1397" y="2838"/>
                    </a:cubicBezTo>
                    <a:cubicBezTo>
                      <a:pt x="1397" y="2718"/>
                      <a:pt x="1497" y="2623"/>
                      <a:pt x="1617" y="2623"/>
                    </a:cubicBezTo>
                    <a:lnTo>
                      <a:pt x="6710" y="2623"/>
                    </a:lnTo>
                    <a:cubicBezTo>
                      <a:pt x="6813" y="2623"/>
                      <a:pt x="6901" y="2535"/>
                      <a:pt x="6901" y="2432"/>
                    </a:cubicBezTo>
                    <a:cubicBezTo>
                      <a:pt x="6901" y="2328"/>
                      <a:pt x="6813" y="2241"/>
                      <a:pt x="6710" y="2241"/>
                    </a:cubicBezTo>
                    <a:lnTo>
                      <a:pt x="5838" y="2241"/>
                    </a:lnTo>
                    <a:cubicBezTo>
                      <a:pt x="5522" y="1995"/>
                      <a:pt x="5297" y="1779"/>
                      <a:pt x="5157" y="1639"/>
                    </a:cubicBezTo>
                    <a:cubicBezTo>
                      <a:pt x="5083" y="1564"/>
                      <a:pt x="4982" y="1523"/>
                      <a:pt x="4878" y="1523"/>
                    </a:cubicBezTo>
                    <a:cubicBezTo>
                      <a:pt x="4772" y="1523"/>
                      <a:pt x="4671" y="1566"/>
                      <a:pt x="4597" y="1639"/>
                    </a:cubicBezTo>
                    <a:cubicBezTo>
                      <a:pt x="4461" y="1779"/>
                      <a:pt x="4231" y="1995"/>
                      <a:pt x="3916" y="2241"/>
                    </a:cubicBezTo>
                    <a:lnTo>
                      <a:pt x="1924" y="2241"/>
                    </a:lnTo>
                    <a:cubicBezTo>
                      <a:pt x="2166" y="1736"/>
                      <a:pt x="2532" y="1303"/>
                      <a:pt x="2993" y="976"/>
                    </a:cubicBezTo>
                    <a:cubicBezTo>
                      <a:pt x="3546" y="586"/>
                      <a:pt x="4197" y="380"/>
                      <a:pt x="4874" y="380"/>
                    </a:cubicBezTo>
                    <a:close/>
                    <a:moveTo>
                      <a:pt x="2430" y="3436"/>
                    </a:moveTo>
                    <a:cubicBezTo>
                      <a:pt x="2180" y="3772"/>
                      <a:pt x="2089" y="4085"/>
                      <a:pt x="2056" y="4278"/>
                    </a:cubicBezTo>
                    <a:lnTo>
                      <a:pt x="1922" y="4278"/>
                    </a:lnTo>
                    <a:cubicBezTo>
                      <a:pt x="1833" y="4278"/>
                      <a:pt x="1749" y="4292"/>
                      <a:pt x="1672" y="4322"/>
                    </a:cubicBezTo>
                    <a:cubicBezTo>
                      <a:pt x="1627" y="4105"/>
                      <a:pt x="1605" y="3877"/>
                      <a:pt x="1605" y="3652"/>
                    </a:cubicBezTo>
                    <a:cubicBezTo>
                      <a:pt x="1605" y="3580"/>
                      <a:pt x="1607" y="3507"/>
                      <a:pt x="1611" y="3436"/>
                    </a:cubicBezTo>
                    <a:close/>
                    <a:moveTo>
                      <a:pt x="8141" y="3438"/>
                    </a:moveTo>
                    <a:cubicBezTo>
                      <a:pt x="8145" y="3509"/>
                      <a:pt x="8147" y="3582"/>
                      <a:pt x="8147" y="3654"/>
                    </a:cubicBezTo>
                    <a:cubicBezTo>
                      <a:pt x="8147" y="3881"/>
                      <a:pt x="8125" y="4105"/>
                      <a:pt x="8080" y="4325"/>
                    </a:cubicBezTo>
                    <a:cubicBezTo>
                      <a:pt x="8001" y="4294"/>
                      <a:pt x="7917" y="4280"/>
                      <a:pt x="7830" y="4280"/>
                    </a:cubicBezTo>
                    <a:lnTo>
                      <a:pt x="7696" y="4280"/>
                    </a:lnTo>
                    <a:cubicBezTo>
                      <a:pt x="7663" y="4087"/>
                      <a:pt x="7572" y="3774"/>
                      <a:pt x="7322" y="3438"/>
                    </a:cubicBezTo>
                    <a:close/>
                    <a:moveTo>
                      <a:pt x="9340" y="4186"/>
                    </a:moveTo>
                    <a:lnTo>
                      <a:pt x="9340" y="4186"/>
                    </a:lnTo>
                    <a:cubicBezTo>
                      <a:pt x="9688" y="4341"/>
                      <a:pt x="10003" y="4573"/>
                      <a:pt x="10270" y="4867"/>
                    </a:cubicBezTo>
                    <a:cubicBezTo>
                      <a:pt x="10633" y="5268"/>
                      <a:pt x="10869" y="5744"/>
                      <a:pt x="10967" y="6260"/>
                    </a:cubicBezTo>
                    <a:cubicBezTo>
                      <a:pt x="10463" y="6114"/>
                      <a:pt x="10011" y="5833"/>
                      <a:pt x="9647" y="5433"/>
                    </a:cubicBezTo>
                    <a:cubicBezTo>
                      <a:pt x="9381" y="5138"/>
                      <a:pt x="9182" y="4802"/>
                      <a:pt x="9058" y="4440"/>
                    </a:cubicBezTo>
                    <a:lnTo>
                      <a:pt x="9058" y="4440"/>
                    </a:lnTo>
                    <a:lnTo>
                      <a:pt x="9680" y="5126"/>
                    </a:lnTo>
                    <a:cubicBezTo>
                      <a:pt x="9719" y="5166"/>
                      <a:pt x="9769" y="5189"/>
                      <a:pt x="9822" y="5189"/>
                    </a:cubicBezTo>
                    <a:cubicBezTo>
                      <a:pt x="9869" y="5189"/>
                      <a:pt x="9914" y="5174"/>
                      <a:pt x="9950" y="5142"/>
                    </a:cubicBezTo>
                    <a:cubicBezTo>
                      <a:pt x="10028" y="5071"/>
                      <a:pt x="10034" y="4951"/>
                      <a:pt x="9963" y="4871"/>
                    </a:cubicBezTo>
                    <a:lnTo>
                      <a:pt x="9340" y="4186"/>
                    </a:lnTo>
                    <a:close/>
                    <a:moveTo>
                      <a:pt x="6824" y="3438"/>
                    </a:moveTo>
                    <a:cubicBezTo>
                      <a:pt x="7332" y="3948"/>
                      <a:pt x="7338" y="4446"/>
                      <a:pt x="7338" y="4467"/>
                    </a:cubicBezTo>
                    <a:cubicBezTo>
                      <a:pt x="7334" y="4536"/>
                      <a:pt x="7370" y="4599"/>
                      <a:pt x="7429" y="4636"/>
                    </a:cubicBezTo>
                    <a:cubicBezTo>
                      <a:pt x="7474" y="4664"/>
                      <a:pt x="7474" y="4664"/>
                      <a:pt x="7679" y="4664"/>
                    </a:cubicBezTo>
                    <a:lnTo>
                      <a:pt x="7832" y="4664"/>
                    </a:lnTo>
                    <a:cubicBezTo>
                      <a:pt x="8009" y="4664"/>
                      <a:pt x="8151" y="4804"/>
                      <a:pt x="8151" y="4981"/>
                    </a:cubicBezTo>
                    <a:cubicBezTo>
                      <a:pt x="8147" y="5154"/>
                      <a:pt x="8005" y="5296"/>
                      <a:pt x="7830" y="5296"/>
                    </a:cubicBezTo>
                    <a:lnTo>
                      <a:pt x="7716" y="5296"/>
                    </a:lnTo>
                    <a:lnTo>
                      <a:pt x="7716" y="5284"/>
                    </a:lnTo>
                    <a:cubicBezTo>
                      <a:pt x="7716" y="5178"/>
                      <a:pt x="7629" y="5093"/>
                      <a:pt x="7525" y="5093"/>
                    </a:cubicBezTo>
                    <a:cubicBezTo>
                      <a:pt x="7421" y="5093"/>
                      <a:pt x="7334" y="5178"/>
                      <a:pt x="7334" y="5284"/>
                    </a:cubicBezTo>
                    <a:cubicBezTo>
                      <a:pt x="7334" y="6638"/>
                      <a:pt x="6232" y="7740"/>
                      <a:pt x="4878" y="7740"/>
                    </a:cubicBezTo>
                    <a:cubicBezTo>
                      <a:pt x="3522" y="7740"/>
                      <a:pt x="2420" y="6638"/>
                      <a:pt x="2420" y="5284"/>
                    </a:cubicBezTo>
                    <a:cubicBezTo>
                      <a:pt x="2420" y="5178"/>
                      <a:pt x="2333" y="5093"/>
                      <a:pt x="2229" y="5093"/>
                    </a:cubicBezTo>
                    <a:cubicBezTo>
                      <a:pt x="2125" y="5093"/>
                      <a:pt x="2038" y="5178"/>
                      <a:pt x="2038" y="5284"/>
                    </a:cubicBezTo>
                    <a:lnTo>
                      <a:pt x="2038" y="5296"/>
                    </a:lnTo>
                    <a:lnTo>
                      <a:pt x="1924" y="5296"/>
                    </a:lnTo>
                    <a:cubicBezTo>
                      <a:pt x="1749" y="5296"/>
                      <a:pt x="1607" y="5154"/>
                      <a:pt x="1607" y="4979"/>
                    </a:cubicBezTo>
                    <a:cubicBezTo>
                      <a:pt x="1607" y="4802"/>
                      <a:pt x="1749" y="4660"/>
                      <a:pt x="1924" y="4660"/>
                    </a:cubicBezTo>
                    <a:lnTo>
                      <a:pt x="2076" y="4660"/>
                    </a:lnTo>
                    <a:cubicBezTo>
                      <a:pt x="2282" y="4660"/>
                      <a:pt x="2282" y="4660"/>
                      <a:pt x="2329" y="4634"/>
                    </a:cubicBezTo>
                    <a:cubicBezTo>
                      <a:pt x="2388" y="4597"/>
                      <a:pt x="2422" y="4536"/>
                      <a:pt x="2420" y="4467"/>
                    </a:cubicBezTo>
                    <a:cubicBezTo>
                      <a:pt x="2420" y="4446"/>
                      <a:pt x="2424" y="3948"/>
                      <a:pt x="2932" y="3438"/>
                    </a:cubicBezTo>
                    <a:close/>
                    <a:moveTo>
                      <a:pt x="2467" y="6789"/>
                    </a:moveTo>
                    <a:lnTo>
                      <a:pt x="2467" y="6789"/>
                    </a:lnTo>
                    <a:cubicBezTo>
                      <a:pt x="2715" y="7181"/>
                      <a:pt x="3056" y="7512"/>
                      <a:pt x="3461" y="7746"/>
                    </a:cubicBezTo>
                    <a:lnTo>
                      <a:pt x="3461" y="7943"/>
                    </a:lnTo>
                    <a:lnTo>
                      <a:pt x="2758" y="7943"/>
                    </a:lnTo>
                    <a:cubicBezTo>
                      <a:pt x="2733" y="7801"/>
                      <a:pt x="2703" y="7663"/>
                      <a:pt x="2666" y="7522"/>
                    </a:cubicBezTo>
                    <a:lnTo>
                      <a:pt x="2467" y="6789"/>
                    </a:lnTo>
                    <a:close/>
                    <a:moveTo>
                      <a:pt x="7281" y="6784"/>
                    </a:moveTo>
                    <a:lnTo>
                      <a:pt x="7084" y="7522"/>
                    </a:lnTo>
                    <a:cubicBezTo>
                      <a:pt x="7045" y="7663"/>
                      <a:pt x="7015" y="7801"/>
                      <a:pt x="6990" y="7943"/>
                    </a:cubicBezTo>
                    <a:lnTo>
                      <a:pt x="6287" y="7943"/>
                    </a:lnTo>
                    <a:lnTo>
                      <a:pt x="6287" y="7744"/>
                    </a:lnTo>
                    <a:cubicBezTo>
                      <a:pt x="6691" y="7510"/>
                      <a:pt x="7033" y="7181"/>
                      <a:pt x="7281" y="6784"/>
                    </a:cubicBezTo>
                    <a:close/>
                    <a:moveTo>
                      <a:pt x="3461" y="8325"/>
                    </a:moveTo>
                    <a:lnTo>
                      <a:pt x="3461" y="8761"/>
                    </a:lnTo>
                    <a:lnTo>
                      <a:pt x="2825" y="8761"/>
                    </a:lnTo>
                    <a:lnTo>
                      <a:pt x="2825" y="8720"/>
                    </a:lnTo>
                    <a:cubicBezTo>
                      <a:pt x="2825" y="8588"/>
                      <a:pt x="2819" y="8458"/>
                      <a:pt x="2806" y="8325"/>
                    </a:cubicBezTo>
                    <a:close/>
                    <a:moveTo>
                      <a:pt x="6944" y="8325"/>
                    </a:moveTo>
                    <a:cubicBezTo>
                      <a:pt x="6933" y="8456"/>
                      <a:pt x="6925" y="8588"/>
                      <a:pt x="6925" y="8720"/>
                    </a:cubicBezTo>
                    <a:lnTo>
                      <a:pt x="6925" y="8761"/>
                    </a:lnTo>
                    <a:lnTo>
                      <a:pt x="6287" y="8761"/>
                    </a:lnTo>
                    <a:lnTo>
                      <a:pt x="6287" y="8325"/>
                    </a:lnTo>
                    <a:close/>
                    <a:moveTo>
                      <a:pt x="5907" y="7929"/>
                    </a:moveTo>
                    <a:lnTo>
                      <a:pt x="5907" y="8813"/>
                    </a:lnTo>
                    <a:cubicBezTo>
                      <a:pt x="5612" y="8909"/>
                      <a:pt x="5250" y="8964"/>
                      <a:pt x="4874" y="8964"/>
                    </a:cubicBezTo>
                    <a:cubicBezTo>
                      <a:pt x="4498" y="8964"/>
                      <a:pt x="4138" y="8909"/>
                      <a:pt x="3843" y="8813"/>
                    </a:cubicBezTo>
                    <a:lnTo>
                      <a:pt x="3843" y="7929"/>
                    </a:lnTo>
                    <a:cubicBezTo>
                      <a:pt x="4162" y="8053"/>
                      <a:pt x="4512" y="8122"/>
                      <a:pt x="4874" y="8122"/>
                    </a:cubicBezTo>
                    <a:cubicBezTo>
                      <a:pt x="5238" y="8122"/>
                      <a:pt x="5585" y="8053"/>
                      <a:pt x="5907" y="7929"/>
                    </a:cubicBezTo>
                    <a:close/>
                    <a:moveTo>
                      <a:pt x="5907" y="9212"/>
                    </a:moveTo>
                    <a:lnTo>
                      <a:pt x="5907" y="9629"/>
                    </a:lnTo>
                    <a:cubicBezTo>
                      <a:pt x="5612" y="9726"/>
                      <a:pt x="5250" y="9779"/>
                      <a:pt x="4874" y="9779"/>
                    </a:cubicBezTo>
                    <a:cubicBezTo>
                      <a:pt x="4498" y="9779"/>
                      <a:pt x="4138" y="9726"/>
                      <a:pt x="3843" y="9629"/>
                    </a:cubicBezTo>
                    <a:lnTo>
                      <a:pt x="3843" y="9212"/>
                    </a:lnTo>
                    <a:cubicBezTo>
                      <a:pt x="4150" y="9299"/>
                      <a:pt x="4508" y="9346"/>
                      <a:pt x="4874" y="9346"/>
                    </a:cubicBezTo>
                    <a:cubicBezTo>
                      <a:pt x="5240" y="9346"/>
                      <a:pt x="5600" y="9301"/>
                      <a:pt x="5907" y="9212"/>
                    </a:cubicBezTo>
                    <a:close/>
                    <a:moveTo>
                      <a:pt x="4874" y="10977"/>
                    </a:moveTo>
                    <a:cubicBezTo>
                      <a:pt x="4994" y="10977"/>
                      <a:pt x="5091" y="11072"/>
                      <a:pt x="5091" y="11192"/>
                    </a:cubicBezTo>
                    <a:cubicBezTo>
                      <a:pt x="5091" y="11310"/>
                      <a:pt x="4994" y="11408"/>
                      <a:pt x="4874" y="11408"/>
                    </a:cubicBezTo>
                    <a:cubicBezTo>
                      <a:pt x="4756" y="11408"/>
                      <a:pt x="4658" y="11310"/>
                      <a:pt x="4658" y="11192"/>
                    </a:cubicBezTo>
                    <a:cubicBezTo>
                      <a:pt x="4658" y="11072"/>
                      <a:pt x="4756" y="10977"/>
                      <a:pt x="4874" y="10977"/>
                    </a:cubicBezTo>
                    <a:close/>
                    <a:moveTo>
                      <a:pt x="7401" y="9814"/>
                    </a:moveTo>
                    <a:lnTo>
                      <a:pt x="8682" y="10269"/>
                    </a:lnTo>
                    <a:cubicBezTo>
                      <a:pt x="8970" y="10371"/>
                      <a:pt x="9194" y="10596"/>
                      <a:pt x="9302" y="10871"/>
                    </a:cubicBezTo>
                    <a:cubicBezTo>
                      <a:pt x="8792" y="11235"/>
                      <a:pt x="8218" y="11530"/>
                      <a:pt x="7604" y="11753"/>
                    </a:cubicBezTo>
                    <a:lnTo>
                      <a:pt x="7401" y="9814"/>
                    </a:lnTo>
                    <a:close/>
                    <a:moveTo>
                      <a:pt x="2353" y="9818"/>
                    </a:moveTo>
                    <a:lnTo>
                      <a:pt x="2150" y="11755"/>
                    </a:lnTo>
                    <a:cubicBezTo>
                      <a:pt x="1530" y="11530"/>
                      <a:pt x="960" y="11235"/>
                      <a:pt x="450" y="10871"/>
                    </a:cubicBezTo>
                    <a:cubicBezTo>
                      <a:pt x="558" y="10594"/>
                      <a:pt x="781" y="10371"/>
                      <a:pt x="1070" y="10269"/>
                    </a:cubicBezTo>
                    <a:lnTo>
                      <a:pt x="2353" y="9818"/>
                    </a:lnTo>
                    <a:close/>
                    <a:moveTo>
                      <a:pt x="4878" y="0"/>
                    </a:moveTo>
                    <a:cubicBezTo>
                      <a:pt x="4120" y="0"/>
                      <a:pt x="3394" y="228"/>
                      <a:pt x="2776" y="663"/>
                    </a:cubicBezTo>
                    <a:cubicBezTo>
                      <a:pt x="2207" y="1066"/>
                      <a:pt x="1767" y="1610"/>
                      <a:pt x="1501" y="2251"/>
                    </a:cubicBezTo>
                    <a:cubicBezTo>
                      <a:pt x="1227" y="2306"/>
                      <a:pt x="1019" y="2550"/>
                      <a:pt x="1019" y="2838"/>
                    </a:cubicBezTo>
                    <a:cubicBezTo>
                      <a:pt x="1019" y="3023"/>
                      <a:pt x="1105" y="3192"/>
                      <a:pt x="1241" y="3302"/>
                    </a:cubicBezTo>
                    <a:cubicBezTo>
                      <a:pt x="1231" y="3418"/>
                      <a:pt x="1223" y="3534"/>
                      <a:pt x="1223" y="3652"/>
                    </a:cubicBezTo>
                    <a:cubicBezTo>
                      <a:pt x="1223" y="3967"/>
                      <a:pt x="1263" y="4282"/>
                      <a:pt x="1343" y="4585"/>
                    </a:cubicBezTo>
                    <a:cubicBezTo>
                      <a:pt x="1265" y="4697"/>
                      <a:pt x="1223" y="4831"/>
                      <a:pt x="1223" y="4975"/>
                    </a:cubicBezTo>
                    <a:cubicBezTo>
                      <a:pt x="1223" y="5311"/>
                      <a:pt x="1458" y="5591"/>
                      <a:pt x="1772" y="5660"/>
                    </a:cubicBezTo>
                    <a:lnTo>
                      <a:pt x="2300" y="7618"/>
                    </a:lnTo>
                    <a:cubicBezTo>
                      <a:pt x="2398" y="7978"/>
                      <a:pt x="2444" y="8346"/>
                      <a:pt x="2444" y="8716"/>
                    </a:cubicBezTo>
                    <a:cubicBezTo>
                      <a:pt x="2444" y="8864"/>
                      <a:pt x="2438" y="9011"/>
                      <a:pt x="2422" y="9159"/>
                    </a:cubicBezTo>
                    <a:lnTo>
                      <a:pt x="2398" y="9393"/>
                    </a:lnTo>
                    <a:lnTo>
                      <a:pt x="944" y="9905"/>
                    </a:lnTo>
                    <a:cubicBezTo>
                      <a:pt x="379" y="10104"/>
                      <a:pt x="1" y="10639"/>
                      <a:pt x="1" y="11237"/>
                    </a:cubicBezTo>
                    <a:lnTo>
                      <a:pt x="1" y="12818"/>
                    </a:lnTo>
                    <a:cubicBezTo>
                      <a:pt x="1" y="12922"/>
                      <a:pt x="86" y="13008"/>
                      <a:pt x="192" y="13008"/>
                    </a:cubicBezTo>
                    <a:cubicBezTo>
                      <a:pt x="296" y="13008"/>
                      <a:pt x="381" y="12922"/>
                      <a:pt x="381" y="12818"/>
                    </a:cubicBezTo>
                    <a:lnTo>
                      <a:pt x="381" y="11286"/>
                    </a:lnTo>
                    <a:cubicBezTo>
                      <a:pt x="905" y="11639"/>
                      <a:pt x="1485" y="11926"/>
                      <a:pt x="2107" y="12141"/>
                    </a:cubicBezTo>
                    <a:lnTo>
                      <a:pt x="2038" y="12800"/>
                    </a:lnTo>
                    <a:cubicBezTo>
                      <a:pt x="2028" y="12904"/>
                      <a:pt x="2105" y="12997"/>
                      <a:pt x="2209" y="13008"/>
                    </a:cubicBezTo>
                    <a:lnTo>
                      <a:pt x="2229" y="13008"/>
                    </a:lnTo>
                    <a:cubicBezTo>
                      <a:pt x="2327" y="13008"/>
                      <a:pt x="2408" y="12934"/>
                      <a:pt x="2416" y="12839"/>
                    </a:cubicBezTo>
                    <a:lnTo>
                      <a:pt x="2800" y="9200"/>
                    </a:lnTo>
                    <a:cubicBezTo>
                      <a:pt x="2804" y="9179"/>
                      <a:pt x="2804" y="9159"/>
                      <a:pt x="2806" y="9141"/>
                    </a:cubicBezTo>
                    <a:lnTo>
                      <a:pt x="3463" y="9141"/>
                    </a:lnTo>
                    <a:lnTo>
                      <a:pt x="3463" y="12820"/>
                    </a:lnTo>
                    <a:cubicBezTo>
                      <a:pt x="3463" y="12924"/>
                      <a:pt x="3550" y="13012"/>
                      <a:pt x="3654" y="13012"/>
                    </a:cubicBezTo>
                    <a:cubicBezTo>
                      <a:pt x="3760" y="13012"/>
                      <a:pt x="3845" y="12924"/>
                      <a:pt x="3845" y="12820"/>
                    </a:cubicBezTo>
                    <a:lnTo>
                      <a:pt x="3845" y="12544"/>
                    </a:lnTo>
                    <a:cubicBezTo>
                      <a:pt x="4185" y="12585"/>
                      <a:pt x="4530" y="12605"/>
                      <a:pt x="4878" y="12605"/>
                    </a:cubicBezTo>
                    <a:cubicBezTo>
                      <a:pt x="5224" y="12605"/>
                      <a:pt x="5567" y="12585"/>
                      <a:pt x="5909" y="12544"/>
                    </a:cubicBezTo>
                    <a:lnTo>
                      <a:pt x="5909" y="12820"/>
                    </a:lnTo>
                    <a:cubicBezTo>
                      <a:pt x="5909" y="12924"/>
                      <a:pt x="5996" y="13012"/>
                      <a:pt x="6100" y="13012"/>
                    </a:cubicBezTo>
                    <a:cubicBezTo>
                      <a:pt x="6204" y="13012"/>
                      <a:pt x="6291" y="12924"/>
                      <a:pt x="6291" y="12820"/>
                    </a:cubicBezTo>
                    <a:lnTo>
                      <a:pt x="6291" y="10989"/>
                    </a:lnTo>
                    <a:cubicBezTo>
                      <a:pt x="6291" y="10883"/>
                      <a:pt x="6204" y="10798"/>
                      <a:pt x="6100" y="10798"/>
                    </a:cubicBezTo>
                    <a:cubicBezTo>
                      <a:pt x="5996" y="10798"/>
                      <a:pt x="5909" y="10883"/>
                      <a:pt x="5909" y="10989"/>
                    </a:cubicBezTo>
                    <a:lnTo>
                      <a:pt x="5909" y="12160"/>
                    </a:lnTo>
                    <a:cubicBezTo>
                      <a:pt x="5569" y="12201"/>
                      <a:pt x="5223" y="12222"/>
                      <a:pt x="4877" y="12222"/>
                    </a:cubicBezTo>
                    <a:cubicBezTo>
                      <a:pt x="4531" y="12222"/>
                      <a:pt x="4185" y="12201"/>
                      <a:pt x="3845" y="12160"/>
                    </a:cubicBezTo>
                    <a:lnTo>
                      <a:pt x="3845" y="10027"/>
                    </a:lnTo>
                    <a:cubicBezTo>
                      <a:pt x="4099" y="10098"/>
                      <a:pt x="4386" y="10145"/>
                      <a:pt x="4687" y="10157"/>
                    </a:cubicBezTo>
                    <a:lnTo>
                      <a:pt x="4687" y="10627"/>
                    </a:lnTo>
                    <a:cubicBezTo>
                      <a:pt x="4451" y="10706"/>
                      <a:pt x="4280" y="10930"/>
                      <a:pt x="4280" y="11194"/>
                    </a:cubicBezTo>
                    <a:cubicBezTo>
                      <a:pt x="4280" y="11523"/>
                      <a:pt x="4549" y="11792"/>
                      <a:pt x="4878" y="11792"/>
                    </a:cubicBezTo>
                    <a:cubicBezTo>
                      <a:pt x="5207" y="11792"/>
                      <a:pt x="5474" y="11521"/>
                      <a:pt x="5474" y="11194"/>
                    </a:cubicBezTo>
                    <a:cubicBezTo>
                      <a:pt x="5474" y="10930"/>
                      <a:pt x="5305" y="10706"/>
                      <a:pt x="5067" y="10627"/>
                    </a:cubicBezTo>
                    <a:lnTo>
                      <a:pt x="5067" y="10157"/>
                    </a:lnTo>
                    <a:cubicBezTo>
                      <a:pt x="5368" y="10145"/>
                      <a:pt x="5655" y="10098"/>
                      <a:pt x="5909" y="10027"/>
                    </a:cubicBezTo>
                    <a:lnTo>
                      <a:pt x="5909" y="10176"/>
                    </a:lnTo>
                    <a:cubicBezTo>
                      <a:pt x="5909" y="10279"/>
                      <a:pt x="5996" y="10365"/>
                      <a:pt x="6100" y="10365"/>
                    </a:cubicBezTo>
                    <a:cubicBezTo>
                      <a:pt x="6204" y="10365"/>
                      <a:pt x="6291" y="10279"/>
                      <a:pt x="6291" y="10176"/>
                    </a:cubicBezTo>
                    <a:lnTo>
                      <a:pt x="6291" y="9141"/>
                    </a:lnTo>
                    <a:lnTo>
                      <a:pt x="6948" y="9141"/>
                    </a:lnTo>
                    <a:cubicBezTo>
                      <a:pt x="6952" y="9161"/>
                      <a:pt x="6952" y="9181"/>
                      <a:pt x="6954" y="9200"/>
                    </a:cubicBezTo>
                    <a:lnTo>
                      <a:pt x="7338" y="12839"/>
                    </a:lnTo>
                    <a:cubicBezTo>
                      <a:pt x="7348" y="12938"/>
                      <a:pt x="7431" y="13010"/>
                      <a:pt x="7527" y="13010"/>
                    </a:cubicBezTo>
                    <a:lnTo>
                      <a:pt x="7547" y="13010"/>
                    </a:lnTo>
                    <a:cubicBezTo>
                      <a:pt x="7653" y="12999"/>
                      <a:pt x="7728" y="12904"/>
                      <a:pt x="7718" y="12800"/>
                    </a:cubicBezTo>
                    <a:lnTo>
                      <a:pt x="7649" y="12141"/>
                    </a:lnTo>
                    <a:cubicBezTo>
                      <a:pt x="8273" y="11926"/>
                      <a:pt x="8853" y="11639"/>
                      <a:pt x="9375" y="11286"/>
                    </a:cubicBezTo>
                    <a:lnTo>
                      <a:pt x="9375" y="12818"/>
                    </a:lnTo>
                    <a:cubicBezTo>
                      <a:pt x="9375" y="12922"/>
                      <a:pt x="9462" y="13010"/>
                      <a:pt x="9566" y="13010"/>
                    </a:cubicBezTo>
                    <a:cubicBezTo>
                      <a:pt x="9670" y="13010"/>
                      <a:pt x="9757" y="12922"/>
                      <a:pt x="9757" y="12818"/>
                    </a:cubicBezTo>
                    <a:lnTo>
                      <a:pt x="9757" y="11237"/>
                    </a:lnTo>
                    <a:cubicBezTo>
                      <a:pt x="9757" y="10641"/>
                      <a:pt x="9377" y="10104"/>
                      <a:pt x="8814" y="9905"/>
                    </a:cubicBezTo>
                    <a:lnTo>
                      <a:pt x="7360" y="9393"/>
                    </a:lnTo>
                    <a:lnTo>
                      <a:pt x="7334" y="9159"/>
                    </a:lnTo>
                    <a:cubicBezTo>
                      <a:pt x="7320" y="9011"/>
                      <a:pt x="7312" y="8864"/>
                      <a:pt x="7312" y="8716"/>
                    </a:cubicBezTo>
                    <a:cubicBezTo>
                      <a:pt x="7312" y="8346"/>
                      <a:pt x="7360" y="7978"/>
                      <a:pt x="7456" y="7618"/>
                    </a:cubicBezTo>
                    <a:lnTo>
                      <a:pt x="7984" y="5660"/>
                    </a:lnTo>
                    <a:cubicBezTo>
                      <a:pt x="8298" y="5591"/>
                      <a:pt x="8533" y="5311"/>
                      <a:pt x="8533" y="4975"/>
                    </a:cubicBezTo>
                    <a:cubicBezTo>
                      <a:pt x="8533" y="4831"/>
                      <a:pt x="8489" y="4697"/>
                      <a:pt x="8415" y="4585"/>
                    </a:cubicBezTo>
                    <a:cubicBezTo>
                      <a:pt x="8478" y="4345"/>
                      <a:pt x="8517" y="4099"/>
                      <a:pt x="8529" y="3851"/>
                    </a:cubicBezTo>
                    <a:lnTo>
                      <a:pt x="8550" y="3873"/>
                    </a:lnTo>
                    <a:cubicBezTo>
                      <a:pt x="8621" y="4538"/>
                      <a:pt x="8909" y="5182"/>
                      <a:pt x="9371" y="5687"/>
                    </a:cubicBezTo>
                    <a:cubicBezTo>
                      <a:pt x="9845" y="6211"/>
                      <a:pt x="10481" y="6567"/>
                      <a:pt x="11162" y="6693"/>
                    </a:cubicBezTo>
                    <a:cubicBezTo>
                      <a:pt x="11174" y="6697"/>
                      <a:pt x="11184" y="6697"/>
                      <a:pt x="11197" y="6697"/>
                    </a:cubicBezTo>
                    <a:cubicBezTo>
                      <a:pt x="11243" y="6697"/>
                      <a:pt x="11288" y="6679"/>
                      <a:pt x="11325" y="6648"/>
                    </a:cubicBezTo>
                    <a:cubicBezTo>
                      <a:pt x="11367" y="6608"/>
                      <a:pt x="11390" y="6549"/>
                      <a:pt x="11386" y="6490"/>
                    </a:cubicBezTo>
                    <a:cubicBezTo>
                      <a:pt x="11327" y="5803"/>
                      <a:pt x="11032" y="5134"/>
                      <a:pt x="10556" y="4609"/>
                    </a:cubicBezTo>
                    <a:cubicBezTo>
                      <a:pt x="10097" y="4105"/>
                      <a:pt x="9487" y="3753"/>
                      <a:pt x="8832" y="3617"/>
                    </a:cubicBezTo>
                    <a:lnTo>
                      <a:pt x="8533" y="3288"/>
                    </a:lnTo>
                    <a:cubicBezTo>
                      <a:pt x="8659" y="3180"/>
                      <a:pt x="8741" y="3019"/>
                      <a:pt x="8741" y="2838"/>
                    </a:cubicBezTo>
                    <a:lnTo>
                      <a:pt x="8741" y="2828"/>
                    </a:lnTo>
                    <a:cubicBezTo>
                      <a:pt x="9082" y="3103"/>
                      <a:pt x="9499" y="3286"/>
                      <a:pt x="9944" y="3349"/>
                    </a:cubicBezTo>
                    <a:cubicBezTo>
                      <a:pt x="10062" y="3367"/>
                      <a:pt x="10180" y="3375"/>
                      <a:pt x="10300" y="3375"/>
                    </a:cubicBezTo>
                    <a:cubicBezTo>
                      <a:pt x="10719" y="3375"/>
                      <a:pt x="11134" y="3271"/>
                      <a:pt x="11495" y="3068"/>
                    </a:cubicBezTo>
                    <a:cubicBezTo>
                      <a:pt x="11546" y="3040"/>
                      <a:pt x="11581" y="2987"/>
                      <a:pt x="11591" y="2928"/>
                    </a:cubicBezTo>
                    <a:cubicBezTo>
                      <a:pt x="11591" y="2871"/>
                      <a:pt x="11571" y="2810"/>
                      <a:pt x="11530" y="2769"/>
                    </a:cubicBezTo>
                    <a:cubicBezTo>
                      <a:pt x="11156" y="2391"/>
                      <a:pt x="10658" y="2139"/>
                      <a:pt x="10123" y="2064"/>
                    </a:cubicBezTo>
                    <a:cubicBezTo>
                      <a:pt x="10005" y="2047"/>
                      <a:pt x="9886" y="2039"/>
                      <a:pt x="9767" y="2039"/>
                    </a:cubicBezTo>
                    <a:cubicBezTo>
                      <a:pt x="9370" y="2039"/>
                      <a:pt x="8978" y="2132"/>
                      <a:pt x="8631" y="2312"/>
                    </a:cubicBezTo>
                    <a:lnTo>
                      <a:pt x="8310" y="2267"/>
                    </a:lnTo>
                    <a:cubicBezTo>
                      <a:pt x="8289" y="2261"/>
                      <a:pt x="8269" y="2257"/>
                      <a:pt x="8253" y="2251"/>
                    </a:cubicBezTo>
                    <a:cubicBezTo>
                      <a:pt x="7989" y="1615"/>
                      <a:pt x="7547" y="1066"/>
                      <a:pt x="6978" y="663"/>
                    </a:cubicBezTo>
                    <a:cubicBezTo>
                      <a:pt x="6360" y="228"/>
                      <a:pt x="5634" y="0"/>
                      <a:pt x="4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526"/>
        <p:cNvGrpSpPr/>
        <p:nvPr/>
      </p:nvGrpSpPr>
      <p:grpSpPr>
        <a:xfrm>
          <a:off x="0" y="0"/>
          <a:ext cx="0" cy="0"/>
          <a:chOff x="0" y="0"/>
          <a:chExt cx="0" cy="0"/>
        </a:xfrm>
      </p:grpSpPr>
      <p:sp>
        <p:nvSpPr>
          <p:cNvPr id="5527" name="Google Shape;5527;p54"/>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Classification</a:t>
            </a:r>
            <a:endParaRPr/>
          </a:p>
        </p:txBody>
      </p:sp>
      <p:graphicFrame>
        <p:nvGraphicFramePr>
          <p:cNvPr id="5528" name="Google Shape;5528;p54"/>
          <p:cNvGraphicFramePr/>
          <p:nvPr/>
        </p:nvGraphicFramePr>
        <p:xfrm>
          <a:off x="720025" y="1466202"/>
          <a:ext cx="3000000" cy="3000000"/>
        </p:xfrm>
        <a:graphic>
          <a:graphicData uri="http://schemas.openxmlformats.org/drawingml/2006/table">
            <a:tbl>
              <a:tblPr>
                <a:noFill/>
                <a:tableStyleId>{B3128F96-4078-498E-A054-DC4968194474}</a:tableStyleId>
              </a:tblPr>
              <a:tblGrid>
                <a:gridCol w="2329475">
                  <a:extLst>
                    <a:ext uri="{9D8B030D-6E8A-4147-A177-3AD203B41FA5}">
                      <a16:colId xmlns:a16="http://schemas.microsoft.com/office/drawing/2014/main" val="20000"/>
                    </a:ext>
                  </a:extLst>
                </a:gridCol>
                <a:gridCol w="1791500">
                  <a:extLst>
                    <a:ext uri="{9D8B030D-6E8A-4147-A177-3AD203B41FA5}">
                      <a16:colId xmlns:a16="http://schemas.microsoft.com/office/drawing/2014/main" val="20001"/>
                    </a:ext>
                  </a:extLst>
                </a:gridCol>
                <a:gridCol w="1791500">
                  <a:extLst>
                    <a:ext uri="{9D8B030D-6E8A-4147-A177-3AD203B41FA5}">
                      <a16:colId xmlns:a16="http://schemas.microsoft.com/office/drawing/2014/main" val="20002"/>
                    </a:ext>
                  </a:extLst>
                </a:gridCol>
                <a:gridCol w="1791500">
                  <a:extLst>
                    <a:ext uri="{9D8B030D-6E8A-4147-A177-3AD203B41FA5}">
                      <a16:colId xmlns:a16="http://schemas.microsoft.com/office/drawing/2014/main" val="20003"/>
                    </a:ext>
                  </a:extLst>
                </a:gridCol>
              </a:tblGrid>
              <a:tr h="576050">
                <a:tc>
                  <a:txBody>
                    <a:bodyPr/>
                    <a:lstStyle/>
                    <a:p>
                      <a:pPr marL="0" lvl="0" indent="0" algn="ctr" rtl="0">
                        <a:spcBef>
                          <a:spcPts val="0"/>
                        </a:spcBef>
                        <a:spcAft>
                          <a:spcPts val="0"/>
                        </a:spcAft>
                        <a:buNone/>
                      </a:pPr>
                      <a:endParaRPr sz="2000" b="1">
                        <a:solidFill>
                          <a:schemeClr val="dk1"/>
                        </a:solidFill>
                        <a:latin typeface="GFS Didot"/>
                        <a:ea typeface="GFS Didot"/>
                        <a:cs typeface="GFS Didot"/>
                        <a:sym typeface="GFS Dido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Jost"/>
                          <a:ea typeface="Jost"/>
                          <a:cs typeface="Jost"/>
                          <a:sym typeface="Jost"/>
                        </a:rPr>
                        <a:t>ENTRÉE</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000" b="1">
                          <a:solidFill>
                            <a:schemeClr val="dk1"/>
                          </a:solidFill>
                          <a:latin typeface="Jost"/>
                          <a:ea typeface="Jost"/>
                          <a:cs typeface="Jost"/>
                          <a:sym typeface="Jost"/>
                        </a:rPr>
                        <a:t>MAIN</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000" b="1">
                          <a:solidFill>
                            <a:schemeClr val="dk1"/>
                          </a:solidFill>
                          <a:latin typeface="Jost"/>
                          <a:ea typeface="Jost"/>
                          <a:cs typeface="Jost"/>
                          <a:sym typeface="Jost"/>
                        </a:rPr>
                        <a:t>DESERT</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76050">
                <a:tc>
                  <a:txBody>
                    <a:bodyPr/>
                    <a:lstStyle/>
                    <a:p>
                      <a:pPr marL="0" lvl="0" indent="0" algn="l" rtl="0">
                        <a:spcBef>
                          <a:spcPts val="0"/>
                        </a:spcBef>
                        <a:spcAft>
                          <a:spcPts val="0"/>
                        </a:spcAft>
                        <a:buNone/>
                      </a:pPr>
                      <a:r>
                        <a:rPr lang="en" sz="2000" b="1">
                          <a:solidFill>
                            <a:schemeClr val="dk1"/>
                          </a:solidFill>
                          <a:latin typeface="Jost"/>
                          <a:ea typeface="Jost"/>
                          <a:cs typeface="Jost"/>
                          <a:sym typeface="Jost"/>
                        </a:rPr>
                        <a:t>INGREDIENT</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Cranberry sauce</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Turkey</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Lavender</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576050">
                <a:tc>
                  <a:txBody>
                    <a:bodyPr/>
                    <a:lstStyle/>
                    <a:p>
                      <a:pPr marL="0" lvl="0" indent="0" algn="l" rtl="0">
                        <a:spcBef>
                          <a:spcPts val="0"/>
                        </a:spcBef>
                        <a:spcAft>
                          <a:spcPts val="0"/>
                        </a:spcAft>
                        <a:buNone/>
                      </a:pPr>
                      <a:r>
                        <a:rPr lang="en" sz="2000" b="1">
                          <a:solidFill>
                            <a:schemeClr val="dk1"/>
                          </a:solidFill>
                          <a:latin typeface="Jost"/>
                          <a:ea typeface="Jost"/>
                          <a:cs typeface="Jost"/>
                          <a:sym typeface="Jost"/>
                        </a:rPr>
                        <a:t>SPECIFICATIONS</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Strong</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Crisp</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Fruity</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576050">
                <a:tc>
                  <a:txBody>
                    <a:bodyPr/>
                    <a:lstStyle/>
                    <a:p>
                      <a:pPr marL="0" lvl="0" indent="0" algn="l" rtl="0">
                        <a:spcBef>
                          <a:spcPts val="0"/>
                        </a:spcBef>
                        <a:spcAft>
                          <a:spcPts val="0"/>
                        </a:spcAft>
                        <a:buNone/>
                      </a:pPr>
                      <a:r>
                        <a:rPr lang="en" sz="2000" b="1">
                          <a:solidFill>
                            <a:schemeClr val="dk1"/>
                          </a:solidFill>
                          <a:latin typeface="Jost"/>
                          <a:ea typeface="Jost"/>
                          <a:cs typeface="Jost"/>
                          <a:sym typeface="Jost"/>
                        </a:rPr>
                        <a:t>POPULARITY</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High</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Low</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Standard</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587050">
                <a:tc>
                  <a:txBody>
                    <a:bodyPr/>
                    <a:lstStyle/>
                    <a:p>
                      <a:pPr marL="0" lvl="0" indent="0" algn="l" rtl="0">
                        <a:spcBef>
                          <a:spcPts val="0"/>
                        </a:spcBef>
                        <a:spcAft>
                          <a:spcPts val="0"/>
                        </a:spcAft>
                        <a:buNone/>
                      </a:pPr>
                      <a:r>
                        <a:rPr lang="en" sz="2000" b="1">
                          <a:solidFill>
                            <a:schemeClr val="dk1"/>
                          </a:solidFill>
                          <a:latin typeface="Jost"/>
                          <a:ea typeface="Jost"/>
                          <a:cs typeface="Jost"/>
                          <a:sym typeface="Jost"/>
                        </a:rPr>
                        <a:t>DESCRIPTION</a:t>
                      </a:r>
                      <a:endParaRPr sz="2000" b="1">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Mercury is the smallest planet</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Venus is the second planet from the Sun</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Jost"/>
                          <a:ea typeface="Jost"/>
                          <a:cs typeface="Jost"/>
                          <a:sym typeface="Jost"/>
                        </a:rPr>
                        <a:t>Earth is the only planet with life</a:t>
                      </a:r>
                      <a:endParaRPr>
                        <a:solidFill>
                          <a:schemeClr val="dk1"/>
                        </a:solidFill>
                        <a:latin typeface="Jost"/>
                        <a:ea typeface="Jost"/>
                        <a:cs typeface="Jost"/>
                        <a:sym typeface="Jost"/>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532"/>
        <p:cNvGrpSpPr/>
        <p:nvPr/>
      </p:nvGrpSpPr>
      <p:grpSpPr>
        <a:xfrm>
          <a:off x="0" y="0"/>
          <a:ext cx="0" cy="0"/>
          <a:chOff x="0" y="0"/>
          <a:chExt cx="0" cy="0"/>
        </a:xfrm>
      </p:grpSpPr>
      <p:sp>
        <p:nvSpPr>
          <p:cNvPr id="5533" name="Google Shape;5533;p55"/>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Thanksgiving popularity</a:t>
            </a:r>
            <a:endParaRPr/>
          </a:p>
        </p:txBody>
      </p:sp>
      <p:sp>
        <p:nvSpPr>
          <p:cNvPr id="5534" name="Google Shape;5534;p55"/>
          <p:cNvSpPr txBox="1"/>
          <p:nvPr/>
        </p:nvSpPr>
        <p:spPr>
          <a:xfrm>
            <a:off x="1022700" y="3688750"/>
            <a:ext cx="1864800" cy="444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LIBERIA</a:t>
            </a:r>
            <a:endParaRPr sz="2000" b="1">
              <a:solidFill>
                <a:schemeClr val="dk1"/>
              </a:solidFill>
              <a:latin typeface="Jost"/>
              <a:ea typeface="Jost"/>
              <a:cs typeface="Jost"/>
              <a:sym typeface="Jost"/>
            </a:endParaRPr>
          </a:p>
        </p:txBody>
      </p:sp>
      <p:sp>
        <p:nvSpPr>
          <p:cNvPr id="5535" name="Google Shape;5535;p55"/>
          <p:cNvSpPr txBox="1"/>
          <p:nvPr/>
        </p:nvSpPr>
        <p:spPr>
          <a:xfrm>
            <a:off x="1022716" y="3980400"/>
            <a:ext cx="18648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Pluto is now considered a dwarf</a:t>
            </a:r>
            <a:endParaRPr>
              <a:solidFill>
                <a:schemeClr val="dk1"/>
              </a:solidFill>
              <a:latin typeface="Jost"/>
              <a:ea typeface="Jost"/>
              <a:cs typeface="Jost"/>
              <a:sym typeface="Jost"/>
            </a:endParaRPr>
          </a:p>
        </p:txBody>
      </p:sp>
      <p:sp>
        <p:nvSpPr>
          <p:cNvPr id="5536" name="Google Shape;5536;p55"/>
          <p:cNvSpPr txBox="1"/>
          <p:nvPr/>
        </p:nvSpPr>
        <p:spPr>
          <a:xfrm>
            <a:off x="1022700" y="1633250"/>
            <a:ext cx="1864800" cy="444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CANADA</a:t>
            </a:r>
            <a:endParaRPr sz="2000" b="1">
              <a:solidFill>
                <a:schemeClr val="dk1"/>
              </a:solidFill>
              <a:latin typeface="Jost"/>
              <a:ea typeface="Jost"/>
              <a:cs typeface="Jost"/>
              <a:sym typeface="Jost"/>
            </a:endParaRPr>
          </a:p>
        </p:txBody>
      </p:sp>
      <p:sp>
        <p:nvSpPr>
          <p:cNvPr id="5537" name="Google Shape;5537;p55"/>
          <p:cNvSpPr txBox="1"/>
          <p:nvPr/>
        </p:nvSpPr>
        <p:spPr>
          <a:xfrm>
            <a:off x="1022716" y="1924925"/>
            <a:ext cx="18648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The Sun is the star that we all orbit</a:t>
            </a:r>
            <a:endParaRPr>
              <a:solidFill>
                <a:schemeClr val="dk1"/>
              </a:solidFill>
              <a:latin typeface="Jost"/>
              <a:ea typeface="Jost"/>
              <a:cs typeface="Jost"/>
              <a:sym typeface="Jost"/>
            </a:endParaRPr>
          </a:p>
        </p:txBody>
      </p:sp>
      <p:sp>
        <p:nvSpPr>
          <p:cNvPr id="5538" name="Google Shape;5538;p55"/>
          <p:cNvSpPr/>
          <p:nvPr/>
        </p:nvSpPr>
        <p:spPr>
          <a:xfrm>
            <a:off x="720000" y="1703875"/>
            <a:ext cx="302700" cy="302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txBox="1"/>
          <p:nvPr/>
        </p:nvSpPr>
        <p:spPr>
          <a:xfrm>
            <a:off x="1022700" y="2661000"/>
            <a:ext cx="1864800" cy="444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Jost"/>
                <a:ea typeface="Jost"/>
                <a:cs typeface="Jost"/>
                <a:sym typeface="Jost"/>
              </a:rPr>
              <a:t>U.S.A</a:t>
            </a:r>
            <a:endParaRPr sz="2000" b="1">
              <a:solidFill>
                <a:schemeClr val="dk1"/>
              </a:solidFill>
              <a:latin typeface="Jost"/>
              <a:ea typeface="Jost"/>
              <a:cs typeface="Jost"/>
              <a:sym typeface="Jost"/>
            </a:endParaRPr>
          </a:p>
        </p:txBody>
      </p:sp>
      <p:sp>
        <p:nvSpPr>
          <p:cNvPr id="5540" name="Google Shape;5540;p55"/>
          <p:cNvSpPr txBox="1"/>
          <p:nvPr/>
        </p:nvSpPr>
        <p:spPr>
          <a:xfrm>
            <a:off x="1022716" y="2952663"/>
            <a:ext cx="18648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The Moon is Earth’s only natural satellite</a:t>
            </a:r>
            <a:endParaRPr>
              <a:solidFill>
                <a:schemeClr val="dk1"/>
              </a:solidFill>
              <a:latin typeface="Jost"/>
              <a:ea typeface="Jost"/>
              <a:cs typeface="Jost"/>
              <a:sym typeface="Jost"/>
            </a:endParaRPr>
          </a:p>
        </p:txBody>
      </p:sp>
      <p:sp>
        <p:nvSpPr>
          <p:cNvPr id="5541" name="Google Shape;5541;p55"/>
          <p:cNvSpPr/>
          <p:nvPr/>
        </p:nvSpPr>
        <p:spPr>
          <a:xfrm>
            <a:off x="720000" y="2731625"/>
            <a:ext cx="302700" cy="30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720000" y="3759436"/>
            <a:ext cx="302700" cy="302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3" name="Google Shape;5543;p55"/>
          <p:cNvGrpSpPr/>
          <p:nvPr/>
        </p:nvGrpSpPr>
        <p:grpSpPr>
          <a:xfrm>
            <a:off x="3167721" y="1633256"/>
            <a:ext cx="5263045" cy="2803816"/>
            <a:chOff x="233350" y="949250"/>
            <a:chExt cx="7137300" cy="3802300"/>
          </a:xfrm>
        </p:grpSpPr>
        <p:sp>
          <p:nvSpPr>
            <p:cNvPr id="5544" name="Google Shape;5544;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5" name="Google Shape;5595;p55"/>
          <p:cNvSpPr/>
          <p:nvPr/>
        </p:nvSpPr>
        <p:spPr>
          <a:xfrm>
            <a:off x="3883600" y="1873849"/>
            <a:ext cx="302700" cy="302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5"/>
          <p:cNvSpPr/>
          <p:nvPr/>
        </p:nvSpPr>
        <p:spPr>
          <a:xfrm>
            <a:off x="3580900" y="2358274"/>
            <a:ext cx="302700" cy="30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5"/>
          <p:cNvSpPr/>
          <p:nvPr/>
        </p:nvSpPr>
        <p:spPr>
          <a:xfrm>
            <a:off x="5251950" y="3034324"/>
            <a:ext cx="302700" cy="302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601"/>
        <p:cNvGrpSpPr/>
        <p:nvPr/>
      </p:nvGrpSpPr>
      <p:grpSpPr>
        <a:xfrm>
          <a:off x="0" y="0"/>
          <a:ext cx="0" cy="0"/>
          <a:chOff x="0" y="0"/>
          <a:chExt cx="0" cy="0"/>
        </a:xfrm>
      </p:grpSpPr>
      <p:sp>
        <p:nvSpPr>
          <p:cNvPr id="5602" name="Google Shape;5602;p56"/>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Cause &amp; effect</a:t>
            </a:r>
            <a:endParaRPr/>
          </a:p>
        </p:txBody>
      </p:sp>
      <p:sp>
        <p:nvSpPr>
          <p:cNvPr id="5603" name="Google Shape;5603;p56"/>
          <p:cNvSpPr txBox="1"/>
          <p:nvPr/>
        </p:nvSpPr>
        <p:spPr>
          <a:xfrm flipH="1">
            <a:off x="6110098" y="1471650"/>
            <a:ext cx="23139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Venus has a beautiful name and it is terribly hot</a:t>
            </a:r>
            <a:endParaRPr>
              <a:solidFill>
                <a:schemeClr val="dk1"/>
              </a:solidFill>
              <a:latin typeface="Jost"/>
              <a:ea typeface="Jost"/>
              <a:cs typeface="Jost"/>
              <a:sym typeface="Jost"/>
            </a:endParaRPr>
          </a:p>
        </p:txBody>
      </p:sp>
      <p:sp>
        <p:nvSpPr>
          <p:cNvPr id="5604" name="Google Shape;5604;p56"/>
          <p:cNvSpPr txBox="1"/>
          <p:nvPr/>
        </p:nvSpPr>
        <p:spPr>
          <a:xfrm flipH="1">
            <a:off x="6110098" y="1957900"/>
            <a:ext cx="23139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PEOPLE</a:t>
            </a:r>
            <a:endParaRPr sz="2000" b="1">
              <a:solidFill>
                <a:schemeClr val="dk1"/>
              </a:solidFill>
              <a:latin typeface="Jost"/>
              <a:ea typeface="Jost"/>
              <a:cs typeface="Jost"/>
              <a:sym typeface="Jost"/>
            </a:endParaRPr>
          </a:p>
        </p:txBody>
      </p:sp>
      <p:sp>
        <p:nvSpPr>
          <p:cNvPr id="5605" name="Google Shape;5605;p56"/>
          <p:cNvSpPr txBox="1"/>
          <p:nvPr/>
        </p:nvSpPr>
        <p:spPr>
          <a:xfrm flipH="1">
            <a:off x="3411302" y="1471650"/>
            <a:ext cx="23139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Earth is the only planet known to harbor life</a:t>
            </a:r>
            <a:endParaRPr>
              <a:solidFill>
                <a:schemeClr val="dk1"/>
              </a:solidFill>
              <a:latin typeface="Jost"/>
              <a:ea typeface="Jost"/>
              <a:cs typeface="Jost"/>
              <a:sym typeface="Jost"/>
            </a:endParaRPr>
          </a:p>
        </p:txBody>
      </p:sp>
      <p:sp>
        <p:nvSpPr>
          <p:cNvPr id="5606" name="Google Shape;5606;p56"/>
          <p:cNvSpPr txBox="1"/>
          <p:nvPr/>
        </p:nvSpPr>
        <p:spPr>
          <a:xfrm flipH="1">
            <a:off x="3411302" y="1957900"/>
            <a:ext cx="23139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MEASUREMENT</a:t>
            </a:r>
            <a:endParaRPr sz="2000" b="1">
              <a:solidFill>
                <a:schemeClr val="dk1"/>
              </a:solidFill>
              <a:latin typeface="Jost"/>
              <a:ea typeface="Jost"/>
              <a:cs typeface="Jost"/>
              <a:sym typeface="Jost"/>
            </a:endParaRPr>
          </a:p>
        </p:txBody>
      </p:sp>
      <p:sp>
        <p:nvSpPr>
          <p:cNvPr id="5607" name="Google Shape;5607;p56"/>
          <p:cNvSpPr txBox="1"/>
          <p:nvPr/>
        </p:nvSpPr>
        <p:spPr>
          <a:xfrm flipH="1">
            <a:off x="3411302" y="3818950"/>
            <a:ext cx="23139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Saturn has several rings and is a very big planet</a:t>
            </a:r>
            <a:endParaRPr>
              <a:solidFill>
                <a:schemeClr val="dk1"/>
              </a:solidFill>
              <a:latin typeface="Jost"/>
              <a:ea typeface="Jost"/>
              <a:cs typeface="Jost"/>
              <a:sym typeface="Jost"/>
            </a:endParaRPr>
          </a:p>
        </p:txBody>
      </p:sp>
      <p:sp>
        <p:nvSpPr>
          <p:cNvPr id="5608" name="Google Shape;5608;p56"/>
          <p:cNvSpPr txBox="1"/>
          <p:nvPr/>
        </p:nvSpPr>
        <p:spPr>
          <a:xfrm flipH="1">
            <a:off x="3411302" y="3488700"/>
            <a:ext cx="23139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MACHINES</a:t>
            </a:r>
            <a:endParaRPr sz="2000" b="1">
              <a:solidFill>
                <a:schemeClr val="dk1"/>
              </a:solidFill>
              <a:latin typeface="Jost"/>
              <a:ea typeface="Jost"/>
              <a:cs typeface="Jost"/>
              <a:sym typeface="Jost"/>
            </a:endParaRPr>
          </a:p>
        </p:txBody>
      </p:sp>
      <p:sp>
        <p:nvSpPr>
          <p:cNvPr id="5609" name="Google Shape;5609;p56"/>
          <p:cNvSpPr txBox="1"/>
          <p:nvPr/>
        </p:nvSpPr>
        <p:spPr>
          <a:xfrm flipH="1">
            <a:off x="6110098" y="3818950"/>
            <a:ext cx="23139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Jupiter is the biggest planet of the Solar System</a:t>
            </a:r>
            <a:endParaRPr>
              <a:solidFill>
                <a:schemeClr val="dk1"/>
              </a:solidFill>
              <a:latin typeface="Jost"/>
              <a:ea typeface="Jost"/>
              <a:cs typeface="Jost"/>
              <a:sym typeface="Jost"/>
            </a:endParaRPr>
          </a:p>
        </p:txBody>
      </p:sp>
      <p:sp>
        <p:nvSpPr>
          <p:cNvPr id="5610" name="Google Shape;5610;p56"/>
          <p:cNvSpPr txBox="1"/>
          <p:nvPr/>
        </p:nvSpPr>
        <p:spPr>
          <a:xfrm flipH="1">
            <a:off x="6110098" y="3488700"/>
            <a:ext cx="2313900" cy="46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METHODS</a:t>
            </a:r>
            <a:endParaRPr sz="2000" b="1">
              <a:solidFill>
                <a:schemeClr val="dk1"/>
              </a:solidFill>
              <a:latin typeface="Jost"/>
              <a:ea typeface="Jost"/>
              <a:cs typeface="Jost"/>
              <a:sym typeface="Jost"/>
            </a:endParaRPr>
          </a:p>
        </p:txBody>
      </p:sp>
      <p:cxnSp>
        <p:nvCxnSpPr>
          <p:cNvPr id="5611" name="Google Shape;5611;p56"/>
          <p:cNvCxnSpPr>
            <a:stCxn id="5612" idx="0"/>
            <a:endCxn id="5606" idx="2"/>
          </p:cNvCxnSpPr>
          <p:nvPr/>
        </p:nvCxnSpPr>
        <p:spPr>
          <a:xfrm rot="10800000">
            <a:off x="4568398" y="2425062"/>
            <a:ext cx="0" cy="178800"/>
          </a:xfrm>
          <a:prstGeom prst="straightConnector1">
            <a:avLst/>
          </a:prstGeom>
          <a:noFill/>
          <a:ln w="9525" cap="flat" cmpd="sng">
            <a:solidFill>
              <a:schemeClr val="dk1"/>
            </a:solidFill>
            <a:prstDash val="solid"/>
            <a:round/>
            <a:headEnd type="none" w="med" len="med"/>
            <a:tailEnd type="none" w="med" len="med"/>
          </a:ln>
        </p:spPr>
      </p:cxnSp>
      <p:cxnSp>
        <p:nvCxnSpPr>
          <p:cNvPr id="5613" name="Google Shape;5613;p56"/>
          <p:cNvCxnSpPr>
            <a:stCxn id="5614" idx="0"/>
            <a:endCxn id="5604" idx="2"/>
          </p:cNvCxnSpPr>
          <p:nvPr/>
        </p:nvCxnSpPr>
        <p:spPr>
          <a:xfrm rot="10800000">
            <a:off x="7267048" y="2425062"/>
            <a:ext cx="0" cy="178800"/>
          </a:xfrm>
          <a:prstGeom prst="straightConnector1">
            <a:avLst/>
          </a:prstGeom>
          <a:noFill/>
          <a:ln w="9525" cap="flat" cmpd="sng">
            <a:solidFill>
              <a:schemeClr val="dk1"/>
            </a:solidFill>
            <a:prstDash val="solid"/>
            <a:round/>
            <a:headEnd type="none" w="med" len="med"/>
            <a:tailEnd type="none" w="med" len="med"/>
          </a:ln>
        </p:spPr>
      </p:cxnSp>
      <p:cxnSp>
        <p:nvCxnSpPr>
          <p:cNvPr id="5615" name="Google Shape;5615;p56"/>
          <p:cNvCxnSpPr>
            <a:stCxn id="5614" idx="4"/>
            <a:endCxn id="5610" idx="0"/>
          </p:cNvCxnSpPr>
          <p:nvPr/>
        </p:nvCxnSpPr>
        <p:spPr>
          <a:xfrm>
            <a:off x="7267048" y="3309853"/>
            <a:ext cx="0" cy="178800"/>
          </a:xfrm>
          <a:prstGeom prst="straightConnector1">
            <a:avLst/>
          </a:prstGeom>
          <a:noFill/>
          <a:ln w="9525" cap="flat" cmpd="sng">
            <a:solidFill>
              <a:schemeClr val="dk1"/>
            </a:solidFill>
            <a:prstDash val="solid"/>
            <a:round/>
            <a:headEnd type="none" w="med" len="med"/>
            <a:tailEnd type="none" w="med" len="med"/>
          </a:ln>
        </p:spPr>
      </p:cxnSp>
      <p:cxnSp>
        <p:nvCxnSpPr>
          <p:cNvPr id="5616" name="Google Shape;5616;p56"/>
          <p:cNvCxnSpPr>
            <a:stCxn id="5612" idx="4"/>
            <a:endCxn id="5608" idx="0"/>
          </p:cNvCxnSpPr>
          <p:nvPr/>
        </p:nvCxnSpPr>
        <p:spPr>
          <a:xfrm>
            <a:off x="4568398" y="3309853"/>
            <a:ext cx="0" cy="178800"/>
          </a:xfrm>
          <a:prstGeom prst="straightConnector1">
            <a:avLst/>
          </a:prstGeom>
          <a:noFill/>
          <a:ln w="9525" cap="flat" cmpd="sng">
            <a:solidFill>
              <a:schemeClr val="dk1"/>
            </a:solidFill>
            <a:prstDash val="solid"/>
            <a:round/>
            <a:headEnd type="none" w="med" len="med"/>
            <a:tailEnd type="none" w="med" len="med"/>
          </a:ln>
        </p:spPr>
      </p:cxnSp>
      <p:cxnSp>
        <p:nvCxnSpPr>
          <p:cNvPr id="5617" name="Google Shape;5617;p56"/>
          <p:cNvCxnSpPr>
            <a:stCxn id="5612" idx="2"/>
            <a:endCxn id="5614" idx="6"/>
          </p:cNvCxnSpPr>
          <p:nvPr/>
        </p:nvCxnSpPr>
        <p:spPr>
          <a:xfrm>
            <a:off x="4921393" y="2956858"/>
            <a:ext cx="1992600" cy="0"/>
          </a:xfrm>
          <a:prstGeom prst="straightConnector1">
            <a:avLst/>
          </a:prstGeom>
          <a:noFill/>
          <a:ln w="9525" cap="flat" cmpd="sng">
            <a:solidFill>
              <a:schemeClr val="dk1"/>
            </a:solidFill>
            <a:prstDash val="solid"/>
            <a:round/>
            <a:headEnd type="none" w="med" len="med"/>
            <a:tailEnd type="none" w="med" len="med"/>
          </a:ln>
        </p:spPr>
      </p:cxnSp>
      <p:sp>
        <p:nvSpPr>
          <p:cNvPr id="5618" name="Google Shape;5618;p56"/>
          <p:cNvSpPr txBox="1"/>
          <p:nvPr/>
        </p:nvSpPr>
        <p:spPr>
          <a:xfrm flipH="1">
            <a:off x="663476" y="2852188"/>
            <a:ext cx="2404800" cy="46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GOAL</a:t>
            </a:r>
            <a:endParaRPr sz="2000" b="1">
              <a:solidFill>
                <a:schemeClr val="dk1"/>
              </a:solidFill>
              <a:latin typeface="Jost"/>
              <a:ea typeface="Jost"/>
              <a:cs typeface="Jost"/>
              <a:sym typeface="Jost"/>
            </a:endParaRPr>
          </a:p>
        </p:txBody>
      </p:sp>
      <p:sp>
        <p:nvSpPr>
          <p:cNvPr id="5619" name="Google Shape;5619;p56"/>
          <p:cNvSpPr txBox="1"/>
          <p:nvPr/>
        </p:nvSpPr>
        <p:spPr>
          <a:xfrm flipH="1">
            <a:off x="663475" y="3186950"/>
            <a:ext cx="2404800" cy="101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Neptune is the farthest planet from the Sun. It's also the fourth-largest planet by diameter in the Solar System </a:t>
            </a:r>
            <a:endParaRPr>
              <a:solidFill>
                <a:schemeClr val="dk1"/>
              </a:solidFill>
              <a:latin typeface="Jost"/>
              <a:ea typeface="Jost"/>
              <a:cs typeface="Jost"/>
              <a:sym typeface="Jost"/>
            </a:endParaRPr>
          </a:p>
        </p:txBody>
      </p:sp>
      <p:cxnSp>
        <p:nvCxnSpPr>
          <p:cNvPr id="5620" name="Google Shape;5620;p56"/>
          <p:cNvCxnSpPr>
            <a:stCxn id="5618" idx="0"/>
            <a:endCxn id="5621" idx="4"/>
          </p:cNvCxnSpPr>
          <p:nvPr/>
        </p:nvCxnSpPr>
        <p:spPr>
          <a:xfrm rot="10800000" flipH="1">
            <a:off x="1865876" y="2424988"/>
            <a:ext cx="3900" cy="427200"/>
          </a:xfrm>
          <a:prstGeom prst="straightConnector1">
            <a:avLst/>
          </a:prstGeom>
          <a:noFill/>
          <a:ln w="9525" cap="flat" cmpd="sng">
            <a:solidFill>
              <a:schemeClr val="dk1"/>
            </a:solidFill>
            <a:prstDash val="solid"/>
            <a:round/>
            <a:headEnd type="none" w="med" len="med"/>
            <a:tailEnd type="none" w="med" len="med"/>
          </a:ln>
        </p:spPr>
      </p:cxnSp>
      <p:cxnSp>
        <p:nvCxnSpPr>
          <p:cNvPr id="5622" name="Google Shape;5622;p56"/>
          <p:cNvCxnSpPr>
            <a:stCxn id="5621" idx="2"/>
            <a:endCxn id="5612" idx="6"/>
          </p:cNvCxnSpPr>
          <p:nvPr/>
        </p:nvCxnSpPr>
        <p:spPr>
          <a:xfrm>
            <a:off x="2222743" y="2072058"/>
            <a:ext cx="1992600" cy="884700"/>
          </a:xfrm>
          <a:prstGeom prst="bentConnector3">
            <a:avLst>
              <a:gd name="adj1" fmla="val 50001"/>
            </a:avLst>
          </a:prstGeom>
          <a:noFill/>
          <a:ln w="9525" cap="flat" cmpd="sng">
            <a:solidFill>
              <a:schemeClr val="dk1"/>
            </a:solidFill>
            <a:prstDash val="solid"/>
            <a:round/>
            <a:headEnd type="none" w="med" len="med"/>
            <a:tailEnd type="none" w="med" len="med"/>
          </a:ln>
        </p:spPr>
      </p:cxnSp>
      <p:grpSp>
        <p:nvGrpSpPr>
          <p:cNvPr id="5623" name="Google Shape;5623;p56"/>
          <p:cNvGrpSpPr/>
          <p:nvPr/>
        </p:nvGrpSpPr>
        <p:grpSpPr>
          <a:xfrm>
            <a:off x="1516752" y="1719062"/>
            <a:ext cx="705991" cy="705991"/>
            <a:chOff x="1516752" y="1719062"/>
            <a:chExt cx="705991" cy="705991"/>
          </a:xfrm>
        </p:grpSpPr>
        <p:sp>
          <p:nvSpPr>
            <p:cNvPr id="5621" name="Google Shape;5621;p56"/>
            <p:cNvSpPr/>
            <p:nvPr/>
          </p:nvSpPr>
          <p:spPr>
            <a:xfrm flipH="1">
              <a:off x="1516752" y="1719062"/>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6"/>
            <p:cNvSpPr/>
            <p:nvPr/>
          </p:nvSpPr>
          <p:spPr>
            <a:xfrm>
              <a:off x="1646081" y="1876385"/>
              <a:ext cx="447339" cy="391336"/>
            </a:xfrm>
            <a:custGeom>
              <a:avLst/>
              <a:gdLst/>
              <a:ahLst/>
              <a:cxnLst/>
              <a:rect l="l" t="t" r="r" b="b"/>
              <a:pathLst>
                <a:path w="12988" h="11362" extrusionOk="0">
                  <a:moveTo>
                    <a:pt x="1612" y="383"/>
                  </a:moveTo>
                  <a:cubicBezTo>
                    <a:pt x="1732" y="383"/>
                    <a:pt x="1830" y="478"/>
                    <a:pt x="1830" y="598"/>
                  </a:cubicBezTo>
                  <a:lnTo>
                    <a:pt x="1830" y="1412"/>
                  </a:lnTo>
                  <a:cubicBezTo>
                    <a:pt x="1830" y="1532"/>
                    <a:pt x="1732" y="1627"/>
                    <a:pt x="1612" y="1627"/>
                  </a:cubicBezTo>
                  <a:cubicBezTo>
                    <a:pt x="1495" y="1627"/>
                    <a:pt x="1397" y="1532"/>
                    <a:pt x="1397" y="1412"/>
                  </a:cubicBezTo>
                  <a:lnTo>
                    <a:pt x="1397" y="598"/>
                  </a:lnTo>
                  <a:cubicBezTo>
                    <a:pt x="1397" y="478"/>
                    <a:pt x="1495" y="383"/>
                    <a:pt x="1612" y="383"/>
                  </a:cubicBezTo>
                  <a:close/>
                  <a:moveTo>
                    <a:pt x="11371" y="383"/>
                  </a:moveTo>
                  <a:cubicBezTo>
                    <a:pt x="11491" y="383"/>
                    <a:pt x="11588" y="478"/>
                    <a:pt x="11588" y="598"/>
                  </a:cubicBezTo>
                  <a:lnTo>
                    <a:pt x="11588" y="1412"/>
                  </a:lnTo>
                  <a:cubicBezTo>
                    <a:pt x="11588" y="1532"/>
                    <a:pt x="11491" y="1627"/>
                    <a:pt x="11371" y="1627"/>
                  </a:cubicBezTo>
                  <a:cubicBezTo>
                    <a:pt x="11251" y="1627"/>
                    <a:pt x="11155" y="1532"/>
                    <a:pt x="11155" y="1412"/>
                  </a:cubicBezTo>
                  <a:lnTo>
                    <a:pt x="11155" y="598"/>
                  </a:lnTo>
                  <a:cubicBezTo>
                    <a:pt x="11155" y="478"/>
                    <a:pt x="11251" y="383"/>
                    <a:pt x="11371" y="383"/>
                  </a:cubicBezTo>
                  <a:close/>
                  <a:moveTo>
                    <a:pt x="6305" y="3902"/>
                  </a:moveTo>
                  <a:lnTo>
                    <a:pt x="6305" y="8881"/>
                  </a:lnTo>
                  <a:lnTo>
                    <a:pt x="4699" y="7275"/>
                  </a:lnTo>
                  <a:cubicBezTo>
                    <a:pt x="4662" y="7237"/>
                    <a:pt x="4613" y="7218"/>
                    <a:pt x="4563" y="7218"/>
                  </a:cubicBezTo>
                  <a:cubicBezTo>
                    <a:pt x="4514" y="7218"/>
                    <a:pt x="4465" y="7237"/>
                    <a:pt x="4428" y="7275"/>
                  </a:cubicBezTo>
                  <a:cubicBezTo>
                    <a:pt x="4353" y="7348"/>
                    <a:pt x="4353" y="7470"/>
                    <a:pt x="4428" y="7543"/>
                  </a:cubicBezTo>
                  <a:lnTo>
                    <a:pt x="6152" y="9267"/>
                  </a:lnTo>
                  <a:lnTo>
                    <a:pt x="5010" y="9694"/>
                  </a:lnTo>
                  <a:lnTo>
                    <a:pt x="4851" y="8895"/>
                  </a:lnTo>
                  <a:cubicBezTo>
                    <a:pt x="4841" y="8846"/>
                    <a:pt x="4814" y="8806"/>
                    <a:pt x="4774" y="8779"/>
                  </a:cubicBezTo>
                  <a:lnTo>
                    <a:pt x="3574" y="7921"/>
                  </a:lnTo>
                  <a:lnTo>
                    <a:pt x="3957" y="7667"/>
                  </a:lnTo>
                  <a:cubicBezTo>
                    <a:pt x="4036" y="7614"/>
                    <a:pt x="4062" y="7511"/>
                    <a:pt x="4020" y="7423"/>
                  </a:cubicBezTo>
                  <a:lnTo>
                    <a:pt x="3412" y="6210"/>
                  </a:lnTo>
                  <a:lnTo>
                    <a:pt x="5418" y="6878"/>
                  </a:lnTo>
                  <a:cubicBezTo>
                    <a:pt x="5438" y="6885"/>
                    <a:pt x="5458" y="6888"/>
                    <a:pt x="5478" y="6888"/>
                  </a:cubicBezTo>
                  <a:cubicBezTo>
                    <a:pt x="5532" y="6888"/>
                    <a:pt x="5584" y="6865"/>
                    <a:pt x="5622" y="6821"/>
                  </a:cubicBezTo>
                  <a:cubicBezTo>
                    <a:pt x="5672" y="6763"/>
                    <a:pt x="5683" y="6681"/>
                    <a:pt x="5646" y="6610"/>
                  </a:cubicBezTo>
                  <a:lnTo>
                    <a:pt x="5209" y="5740"/>
                  </a:lnTo>
                  <a:lnTo>
                    <a:pt x="5845" y="5866"/>
                  </a:lnTo>
                  <a:cubicBezTo>
                    <a:pt x="5857" y="5868"/>
                    <a:pt x="5869" y="5869"/>
                    <a:pt x="5880" y="5869"/>
                  </a:cubicBezTo>
                  <a:cubicBezTo>
                    <a:pt x="5934" y="5869"/>
                    <a:pt x="5987" y="5847"/>
                    <a:pt x="6024" y="5805"/>
                  </a:cubicBezTo>
                  <a:cubicBezTo>
                    <a:pt x="6071" y="5754"/>
                    <a:pt x="6083" y="5683"/>
                    <a:pt x="6063" y="5620"/>
                  </a:cubicBezTo>
                  <a:lnTo>
                    <a:pt x="5695" y="4512"/>
                  </a:lnTo>
                  <a:lnTo>
                    <a:pt x="6305" y="3902"/>
                  </a:lnTo>
                  <a:close/>
                  <a:moveTo>
                    <a:pt x="6681" y="3904"/>
                  </a:moveTo>
                  <a:lnTo>
                    <a:pt x="7291" y="4514"/>
                  </a:lnTo>
                  <a:lnTo>
                    <a:pt x="6921" y="5622"/>
                  </a:lnTo>
                  <a:cubicBezTo>
                    <a:pt x="6902" y="5685"/>
                    <a:pt x="6917" y="5756"/>
                    <a:pt x="6959" y="5807"/>
                  </a:cubicBezTo>
                  <a:cubicBezTo>
                    <a:pt x="6997" y="5848"/>
                    <a:pt x="7050" y="5872"/>
                    <a:pt x="7103" y="5872"/>
                  </a:cubicBezTo>
                  <a:cubicBezTo>
                    <a:pt x="7115" y="5872"/>
                    <a:pt x="7128" y="5871"/>
                    <a:pt x="7140" y="5868"/>
                  </a:cubicBezTo>
                  <a:lnTo>
                    <a:pt x="7777" y="5742"/>
                  </a:lnTo>
                  <a:lnTo>
                    <a:pt x="7337" y="6614"/>
                  </a:lnTo>
                  <a:cubicBezTo>
                    <a:pt x="7303" y="6681"/>
                    <a:pt x="7315" y="6767"/>
                    <a:pt x="7364" y="6823"/>
                  </a:cubicBezTo>
                  <a:cubicBezTo>
                    <a:pt x="7401" y="6867"/>
                    <a:pt x="7455" y="6890"/>
                    <a:pt x="7508" y="6890"/>
                  </a:cubicBezTo>
                  <a:cubicBezTo>
                    <a:pt x="7528" y="6890"/>
                    <a:pt x="7548" y="6887"/>
                    <a:pt x="7567" y="6880"/>
                  </a:cubicBezTo>
                  <a:lnTo>
                    <a:pt x="9572" y="6212"/>
                  </a:lnTo>
                  <a:lnTo>
                    <a:pt x="9572" y="6212"/>
                  </a:lnTo>
                  <a:lnTo>
                    <a:pt x="8964" y="7427"/>
                  </a:lnTo>
                  <a:cubicBezTo>
                    <a:pt x="8921" y="7513"/>
                    <a:pt x="8950" y="7616"/>
                    <a:pt x="9029" y="7671"/>
                  </a:cubicBezTo>
                  <a:lnTo>
                    <a:pt x="9409" y="7925"/>
                  </a:lnTo>
                  <a:lnTo>
                    <a:pt x="8210" y="8781"/>
                  </a:lnTo>
                  <a:cubicBezTo>
                    <a:pt x="8171" y="8810"/>
                    <a:pt x="8145" y="8852"/>
                    <a:pt x="8134" y="8897"/>
                  </a:cubicBezTo>
                  <a:lnTo>
                    <a:pt x="7974" y="9696"/>
                  </a:lnTo>
                  <a:lnTo>
                    <a:pt x="6833" y="9269"/>
                  </a:lnTo>
                  <a:lnTo>
                    <a:pt x="8657" y="7444"/>
                  </a:lnTo>
                  <a:cubicBezTo>
                    <a:pt x="8730" y="7370"/>
                    <a:pt x="8730" y="7248"/>
                    <a:pt x="8657" y="7175"/>
                  </a:cubicBezTo>
                  <a:cubicBezTo>
                    <a:pt x="8620" y="7139"/>
                    <a:pt x="8571" y="7120"/>
                    <a:pt x="8523" y="7120"/>
                  </a:cubicBezTo>
                  <a:cubicBezTo>
                    <a:pt x="8474" y="7120"/>
                    <a:pt x="8425" y="7139"/>
                    <a:pt x="8389" y="7175"/>
                  </a:cubicBezTo>
                  <a:lnTo>
                    <a:pt x="6681" y="8883"/>
                  </a:lnTo>
                  <a:lnTo>
                    <a:pt x="6681" y="3904"/>
                  </a:lnTo>
                  <a:close/>
                  <a:moveTo>
                    <a:pt x="12387" y="1200"/>
                  </a:moveTo>
                  <a:cubicBezTo>
                    <a:pt x="12507" y="1200"/>
                    <a:pt x="12605" y="1298"/>
                    <a:pt x="12605" y="1416"/>
                  </a:cubicBezTo>
                  <a:lnTo>
                    <a:pt x="12605" y="2229"/>
                  </a:lnTo>
                  <a:cubicBezTo>
                    <a:pt x="12605" y="2349"/>
                    <a:pt x="12507" y="2446"/>
                    <a:pt x="12387" y="2446"/>
                  </a:cubicBezTo>
                  <a:lnTo>
                    <a:pt x="11981" y="2446"/>
                  </a:lnTo>
                  <a:cubicBezTo>
                    <a:pt x="11877" y="2446"/>
                    <a:pt x="11792" y="2532"/>
                    <a:pt x="11792" y="2635"/>
                  </a:cubicBezTo>
                  <a:cubicBezTo>
                    <a:pt x="11792" y="2741"/>
                    <a:pt x="11877" y="2827"/>
                    <a:pt x="11981" y="2827"/>
                  </a:cubicBezTo>
                  <a:lnTo>
                    <a:pt x="12402" y="2827"/>
                  </a:lnTo>
                  <a:lnTo>
                    <a:pt x="12404" y="10560"/>
                  </a:lnTo>
                  <a:cubicBezTo>
                    <a:pt x="12404" y="10792"/>
                    <a:pt x="12215" y="10979"/>
                    <a:pt x="11985" y="10979"/>
                  </a:cubicBezTo>
                  <a:lnTo>
                    <a:pt x="6683" y="10979"/>
                  </a:lnTo>
                  <a:lnTo>
                    <a:pt x="6683" y="9615"/>
                  </a:lnTo>
                  <a:lnTo>
                    <a:pt x="8053" y="10127"/>
                  </a:lnTo>
                  <a:cubicBezTo>
                    <a:pt x="8073" y="10135"/>
                    <a:pt x="8096" y="10141"/>
                    <a:pt x="8118" y="10141"/>
                  </a:cubicBezTo>
                  <a:cubicBezTo>
                    <a:pt x="8151" y="10141"/>
                    <a:pt x="8183" y="10133"/>
                    <a:pt x="8210" y="10117"/>
                  </a:cubicBezTo>
                  <a:cubicBezTo>
                    <a:pt x="8258" y="10091"/>
                    <a:pt x="8295" y="10044"/>
                    <a:pt x="8305" y="9989"/>
                  </a:cubicBezTo>
                  <a:lnTo>
                    <a:pt x="8492" y="9046"/>
                  </a:lnTo>
                  <a:lnTo>
                    <a:pt x="9854" y="8072"/>
                  </a:lnTo>
                  <a:cubicBezTo>
                    <a:pt x="9905" y="8037"/>
                    <a:pt x="9936" y="7976"/>
                    <a:pt x="9934" y="7915"/>
                  </a:cubicBezTo>
                  <a:cubicBezTo>
                    <a:pt x="9934" y="7850"/>
                    <a:pt x="9901" y="7795"/>
                    <a:pt x="9850" y="7759"/>
                  </a:cubicBezTo>
                  <a:lnTo>
                    <a:pt x="9379" y="7448"/>
                  </a:lnTo>
                  <a:lnTo>
                    <a:pt x="10117" y="5970"/>
                  </a:lnTo>
                  <a:cubicBezTo>
                    <a:pt x="10151" y="5903"/>
                    <a:pt x="10139" y="5817"/>
                    <a:pt x="10090" y="5762"/>
                  </a:cubicBezTo>
                  <a:cubicBezTo>
                    <a:pt x="10053" y="5719"/>
                    <a:pt x="10000" y="5696"/>
                    <a:pt x="9946" y="5696"/>
                  </a:cubicBezTo>
                  <a:cubicBezTo>
                    <a:pt x="9926" y="5696"/>
                    <a:pt x="9906" y="5699"/>
                    <a:pt x="9887" y="5705"/>
                  </a:cubicBezTo>
                  <a:lnTo>
                    <a:pt x="7882" y="6374"/>
                  </a:lnTo>
                  <a:lnTo>
                    <a:pt x="8287" y="5567"/>
                  </a:lnTo>
                  <a:cubicBezTo>
                    <a:pt x="8319" y="5500"/>
                    <a:pt x="8311" y="5425"/>
                    <a:pt x="8269" y="5366"/>
                  </a:cubicBezTo>
                  <a:cubicBezTo>
                    <a:pt x="8234" y="5318"/>
                    <a:pt x="8179" y="5290"/>
                    <a:pt x="8122" y="5290"/>
                  </a:cubicBezTo>
                  <a:cubicBezTo>
                    <a:pt x="8108" y="5290"/>
                    <a:pt x="8095" y="5292"/>
                    <a:pt x="8082" y="5295"/>
                  </a:cubicBezTo>
                  <a:lnTo>
                    <a:pt x="7384" y="5435"/>
                  </a:lnTo>
                  <a:lnTo>
                    <a:pt x="7687" y="4524"/>
                  </a:lnTo>
                  <a:cubicBezTo>
                    <a:pt x="7709" y="4455"/>
                    <a:pt x="7691" y="4380"/>
                    <a:pt x="7640" y="4329"/>
                  </a:cubicBezTo>
                  <a:lnTo>
                    <a:pt x="6624" y="3312"/>
                  </a:lnTo>
                  <a:cubicBezTo>
                    <a:pt x="6587" y="3276"/>
                    <a:pt x="6538" y="3258"/>
                    <a:pt x="6490" y="3258"/>
                  </a:cubicBezTo>
                  <a:cubicBezTo>
                    <a:pt x="6441" y="3258"/>
                    <a:pt x="6392" y="3276"/>
                    <a:pt x="6355" y="3312"/>
                  </a:cubicBezTo>
                  <a:lnTo>
                    <a:pt x="5339" y="4329"/>
                  </a:lnTo>
                  <a:cubicBezTo>
                    <a:pt x="5288" y="4380"/>
                    <a:pt x="5270" y="4455"/>
                    <a:pt x="5292" y="4524"/>
                  </a:cubicBezTo>
                  <a:lnTo>
                    <a:pt x="5595" y="5435"/>
                  </a:lnTo>
                  <a:lnTo>
                    <a:pt x="5595" y="5435"/>
                  </a:lnTo>
                  <a:lnTo>
                    <a:pt x="4900" y="5295"/>
                  </a:lnTo>
                  <a:cubicBezTo>
                    <a:pt x="4887" y="5292"/>
                    <a:pt x="4873" y="5290"/>
                    <a:pt x="4860" y="5290"/>
                  </a:cubicBezTo>
                  <a:cubicBezTo>
                    <a:pt x="4802" y="5290"/>
                    <a:pt x="4745" y="5318"/>
                    <a:pt x="4711" y="5366"/>
                  </a:cubicBezTo>
                  <a:cubicBezTo>
                    <a:pt x="4668" y="5425"/>
                    <a:pt x="4660" y="5500"/>
                    <a:pt x="4692" y="5567"/>
                  </a:cubicBezTo>
                  <a:lnTo>
                    <a:pt x="5097" y="6374"/>
                  </a:lnTo>
                  <a:lnTo>
                    <a:pt x="3092" y="5705"/>
                  </a:lnTo>
                  <a:cubicBezTo>
                    <a:pt x="3073" y="5699"/>
                    <a:pt x="3053" y="5696"/>
                    <a:pt x="3033" y="5696"/>
                  </a:cubicBezTo>
                  <a:cubicBezTo>
                    <a:pt x="2979" y="5696"/>
                    <a:pt x="2926" y="5719"/>
                    <a:pt x="2889" y="5762"/>
                  </a:cubicBezTo>
                  <a:cubicBezTo>
                    <a:pt x="2838" y="5821"/>
                    <a:pt x="2828" y="5903"/>
                    <a:pt x="2863" y="5974"/>
                  </a:cubicBezTo>
                  <a:lnTo>
                    <a:pt x="3601" y="7450"/>
                  </a:lnTo>
                  <a:lnTo>
                    <a:pt x="3131" y="7763"/>
                  </a:lnTo>
                  <a:cubicBezTo>
                    <a:pt x="3080" y="7797"/>
                    <a:pt x="3046" y="7854"/>
                    <a:pt x="3046" y="7917"/>
                  </a:cubicBezTo>
                  <a:cubicBezTo>
                    <a:pt x="3046" y="7980"/>
                    <a:pt x="3074" y="8039"/>
                    <a:pt x="3125" y="8074"/>
                  </a:cubicBezTo>
                  <a:lnTo>
                    <a:pt x="4487" y="9048"/>
                  </a:lnTo>
                  <a:lnTo>
                    <a:pt x="4676" y="9991"/>
                  </a:lnTo>
                  <a:cubicBezTo>
                    <a:pt x="4686" y="10046"/>
                    <a:pt x="4721" y="10093"/>
                    <a:pt x="4770" y="10121"/>
                  </a:cubicBezTo>
                  <a:cubicBezTo>
                    <a:pt x="4799" y="10137"/>
                    <a:pt x="4830" y="10144"/>
                    <a:pt x="4863" y="10144"/>
                  </a:cubicBezTo>
                  <a:cubicBezTo>
                    <a:pt x="4885" y="10144"/>
                    <a:pt x="4908" y="10141"/>
                    <a:pt x="4930" y="10133"/>
                  </a:cubicBezTo>
                  <a:lnTo>
                    <a:pt x="6299" y="9619"/>
                  </a:lnTo>
                  <a:lnTo>
                    <a:pt x="6299" y="10985"/>
                  </a:lnTo>
                  <a:lnTo>
                    <a:pt x="1000" y="10985"/>
                  </a:lnTo>
                  <a:cubicBezTo>
                    <a:pt x="769" y="10985"/>
                    <a:pt x="582" y="10796"/>
                    <a:pt x="582" y="10564"/>
                  </a:cubicBezTo>
                  <a:lnTo>
                    <a:pt x="582" y="2827"/>
                  </a:lnTo>
                  <a:lnTo>
                    <a:pt x="11166" y="2827"/>
                  </a:lnTo>
                  <a:cubicBezTo>
                    <a:pt x="11269" y="2827"/>
                    <a:pt x="11357" y="2743"/>
                    <a:pt x="11357" y="2635"/>
                  </a:cubicBezTo>
                  <a:cubicBezTo>
                    <a:pt x="11357" y="2532"/>
                    <a:pt x="11273" y="2446"/>
                    <a:pt x="11166" y="2446"/>
                  </a:cubicBezTo>
                  <a:lnTo>
                    <a:pt x="594" y="2446"/>
                  </a:lnTo>
                  <a:cubicBezTo>
                    <a:pt x="474" y="2446"/>
                    <a:pt x="378" y="2349"/>
                    <a:pt x="378" y="2229"/>
                  </a:cubicBezTo>
                  <a:lnTo>
                    <a:pt x="378" y="1416"/>
                  </a:lnTo>
                  <a:cubicBezTo>
                    <a:pt x="378" y="1298"/>
                    <a:pt x="474" y="1200"/>
                    <a:pt x="594" y="1200"/>
                  </a:cubicBezTo>
                  <a:lnTo>
                    <a:pt x="1013" y="1200"/>
                  </a:lnTo>
                  <a:lnTo>
                    <a:pt x="1013" y="1416"/>
                  </a:lnTo>
                  <a:cubicBezTo>
                    <a:pt x="1013" y="1747"/>
                    <a:pt x="1281" y="2013"/>
                    <a:pt x="1610" y="2013"/>
                  </a:cubicBezTo>
                  <a:cubicBezTo>
                    <a:pt x="1938" y="2013"/>
                    <a:pt x="2208" y="1747"/>
                    <a:pt x="2208" y="1416"/>
                  </a:cubicBezTo>
                  <a:lnTo>
                    <a:pt x="2208" y="1200"/>
                  </a:lnTo>
                  <a:lnTo>
                    <a:pt x="10775" y="1200"/>
                  </a:lnTo>
                  <a:lnTo>
                    <a:pt x="10775" y="1416"/>
                  </a:lnTo>
                  <a:cubicBezTo>
                    <a:pt x="10775" y="1747"/>
                    <a:pt x="11042" y="2013"/>
                    <a:pt x="11371" y="2013"/>
                  </a:cubicBezTo>
                  <a:cubicBezTo>
                    <a:pt x="11700" y="2013"/>
                    <a:pt x="11969" y="1747"/>
                    <a:pt x="11969" y="1416"/>
                  </a:cubicBezTo>
                  <a:lnTo>
                    <a:pt x="11969" y="1200"/>
                  </a:lnTo>
                  <a:close/>
                  <a:moveTo>
                    <a:pt x="1612" y="1"/>
                  </a:moveTo>
                  <a:cubicBezTo>
                    <a:pt x="1283" y="1"/>
                    <a:pt x="1017" y="267"/>
                    <a:pt x="1017" y="598"/>
                  </a:cubicBezTo>
                  <a:lnTo>
                    <a:pt x="1017" y="814"/>
                  </a:lnTo>
                  <a:lnTo>
                    <a:pt x="596" y="814"/>
                  </a:lnTo>
                  <a:cubicBezTo>
                    <a:pt x="269" y="814"/>
                    <a:pt x="0" y="1080"/>
                    <a:pt x="0" y="1412"/>
                  </a:cubicBezTo>
                  <a:lnTo>
                    <a:pt x="0" y="2225"/>
                  </a:lnTo>
                  <a:cubicBezTo>
                    <a:pt x="0" y="2402"/>
                    <a:pt x="78" y="2562"/>
                    <a:pt x="204" y="2672"/>
                  </a:cubicBezTo>
                  <a:lnTo>
                    <a:pt x="204" y="10560"/>
                  </a:lnTo>
                  <a:cubicBezTo>
                    <a:pt x="204" y="11001"/>
                    <a:pt x="561" y="11361"/>
                    <a:pt x="1003" y="11361"/>
                  </a:cubicBezTo>
                  <a:lnTo>
                    <a:pt x="11981" y="11361"/>
                  </a:lnTo>
                  <a:cubicBezTo>
                    <a:pt x="12424" y="11361"/>
                    <a:pt x="12782" y="11001"/>
                    <a:pt x="12782" y="10560"/>
                  </a:cubicBezTo>
                  <a:lnTo>
                    <a:pt x="12782" y="2672"/>
                  </a:lnTo>
                  <a:cubicBezTo>
                    <a:pt x="12906" y="2562"/>
                    <a:pt x="12985" y="2402"/>
                    <a:pt x="12985" y="2225"/>
                  </a:cubicBezTo>
                  <a:lnTo>
                    <a:pt x="12985" y="1412"/>
                  </a:lnTo>
                  <a:cubicBezTo>
                    <a:pt x="12987" y="1080"/>
                    <a:pt x="12719" y="814"/>
                    <a:pt x="12392" y="814"/>
                  </a:cubicBezTo>
                  <a:lnTo>
                    <a:pt x="11971" y="814"/>
                  </a:lnTo>
                  <a:lnTo>
                    <a:pt x="11971" y="598"/>
                  </a:lnTo>
                  <a:cubicBezTo>
                    <a:pt x="11971" y="267"/>
                    <a:pt x="11704" y="1"/>
                    <a:pt x="11375" y="1"/>
                  </a:cubicBezTo>
                  <a:cubicBezTo>
                    <a:pt x="11046" y="1"/>
                    <a:pt x="10777" y="267"/>
                    <a:pt x="10777" y="598"/>
                  </a:cubicBezTo>
                  <a:lnTo>
                    <a:pt x="10777" y="814"/>
                  </a:lnTo>
                  <a:lnTo>
                    <a:pt x="2210" y="814"/>
                  </a:lnTo>
                  <a:lnTo>
                    <a:pt x="2210" y="598"/>
                  </a:lnTo>
                  <a:cubicBezTo>
                    <a:pt x="2210" y="267"/>
                    <a:pt x="1944" y="1"/>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56"/>
          <p:cNvGrpSpPr/>
          <p:nvPr/>
        </p:nvGrpSpPr>
        <p:grpSpPr>
          <a:xfrm>
            <a:off x="4215402" y="2603862"/>
            <a:ext cx="705991" cy="705991"/>
            <a:chOff x="4215402" y="2603862"/>
            <a:chExt cx="705991" cy="705991"/>
          </a:xfrm>
        </p:grpSpPr>
        <p:sp>
          <p:nvSpPr>
            <p:cNvPr id="5612" name="Google Shape;5612;p56"/>
            <p:cNvSpPr/>
            <p:nvPr/>
          </p:nvSpPr>
          <p:spPr>
            <a:xfrm flipH="1">
              <a:off x="4215402" y="2603862"/>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4372371" y="2732700"/>
              <a:ext cx="392025" cy="448304"/>
            </a:xfrm>
            <a:custGeom>
              <a:avLst/>
              <a:gdLst/>
              <a:ahLst/>
              <a:cxnLst/>
              <a:rect l="l" t="t" r="r" b="b"/>
              <a:pathLst>
                <a:path w="11382" h="13016" extrusionOk="0">
                  <a:moveTo>
                    <a:pt x="7321" y="3644"/>
                  </a:moveTo>
                  <a:cubicBezTo>
                    <a:pt x="7496" y="3644"/>
                    <a:pt x="7638" y="3786"/>
                    <a:pt x="7638" y="3961"/>
                  </a:cubicBezTo>
                  <a:cubicBezTo>
                    <a:pt x="7638" y="4138"/>
                    <a:pt x="7496" y="4280"/>
                    <a:pt x="7321" y="4280"/>
                  </a:cubicBezTo>
                  <a:cubicBezTo>
                    <a:pt x="7146" y="4280"/>
                    <a:pt x="7004" y="4138"/>
                    <a:pt x="7004" y="3961"/>
                  </a:cubicBezTo>
                  <a:cubicBezTo>
                    <a:pt x="7000" y="3786"/>
                    <a:pt x="7142" y="3644"/>
                    <a:pt x="7321" y="3644"/>
                  </a:cubicBezTo>
                  <a:close/>
                  <a:moveTo>
                    <a:pt x="3021" y="4050"/>
                  </a:moveTo>
                  <a:lnTo>
                    <a:pt x="2881" y="4892"/>
                  </a:lnTo>
                  <a:lnTo>
                    <a:pt x="2389" y="4892"/>
                  </a:lnTo>
                  <a:lnTo>
                    <a:pt x="2249" y="4050"/>
                  </a:lnTo>
                  <a:close/>
                  <a:moveTo>
                    <a:pt x="5093" y="4457"/>
                  </a:moveTo>
                  <a:lnTo>
                    <a:pt x="5093" y="4892"/>
                  </a:lnTo>
                  <a:lnTo>
                    <a:pt x="4251" y="4892"/>
                  </a:lnTo>
                  <a:lnTo>
                    <a:pt x="4251" y="4457"/>
                  </a:lnTo>
                  <a:close/>
                  <a:moveTo>
                    <a:pt x="8555" y="383"/>
                  </a:moveTo>
                  <a:lnTo>
                    <a:pt x="8555" y="4892"/>
                  </a:lnTo>
                  <a:lnTo>
                    <a:pt x="7512" y="4892"/>
                  </a:lnTo>
                  <a:lnTo>
                    <a:pt x="7512" y="4880"/>
                  </a:lnTo>
                  <a:lnTo>
                    <a:pt x="7512" y="4636"/>
                  </a:lnTo>
                  <a:cubicBezTo>
                    <a:pt x="7807" y="4550"/>
                    <a:pt x="8020" y="4282"/>
                    <a:pt x="8020" y="3961"/>
                  </a:cubicBezTo>
                  <a:cubicBezTo>
                    <a:pt x="8020" y="3642"/>
                    <a:pt x="7803" y="3371"/>
                    <a:pt x="7512" y="3288"/>
                  </a:cubicBezTo>
                  <a:lnTo>
                    <a:pt x="7512" y="3235"/>
                  </a:lnTo>
                  <a:lnTo>
                    <a:pt x="7728" y="3235"/>
                  </a:lnTo>
                  <a:cubicBezTo>
                    <a:pt x="7831" y="3235"/>
                    <a:pt x="7919" y="3148"/>
                    <a:pt x="7919" y="3044"/>
                  </a:cubicBezTo>
                  <a:cubicBezTo>
                    <a:pt x="7919" y="2940"/>
                    <a:pt x="7831" y="2853"/>
                    <a:pt x="7728" y="2853"/>
                  </a:cubicBezTo>
                  <a:lnTo>
                    <a:pt x="6912" y="2853"/>
                  </a:lnTo>
                  <a:cubicBezTo>
                    <a:pt x="6807" y="2853"/>
                    <a:pt x="6721" y="2940"/>
                    <a:pt x="6721" y="3044"/>
                  </a:cubicBezTo>
                  <a:cubicBezTo>
                    <a:pt x="6721" y="3148"/>
                    <a:pt x="6807" y="3235"/>
                    <a:pt x="6912" y="3235"/>
                  </a:cubicBezTo>
                  <a:lnTo>
                    <a:pt x="7128" y="3235"/>
                  </a:lnTo>
                  <a:lnTo>
                    <a:pt x="7128" y="3288"/>
                  </a:lnTo>
                  <a:cubicBezTo>
                    <a:pt x="6833" y="3371"/>
                    <a:pt x="6620" y="3642"/>
                    <a:pt x="6620" y="3961"/>
                  </a:cubicBezTo>
                  <a:cubicBezTo>
                    <a:pt x="6620" y="4282"/>
                    <a:pt x="6835" y="4550"/>
                    <a:pt x="7128" y="4636"/>
                  </a:cubicBezTo>
                  <a:lnTo>
                    <a:pt x="7128" y="4880"/>
                  </a:lnTo>
                  <a:lnTo>
                    <a:pt x="7128" y="4892"/>
                  </a:lnTo>
                  <a:lnTo>
                    <a:pt x="5471" y="4892"/>
                  </a:lnTo>
                  <a:lnTo>
                    <a:pt x="5471" y="4266"/>
                  </a:lnTo>
                  <a:cubicBezTo>
                    <a:pt x="5471" y="4162"/>
                    <a:pt x="5384" y="4077"/>
                    <a:pt x="5280" y="4077"/>
                  </a:cubicBezTo>
                  <a:lnTo>
                    <a:pt x="4058" y="4077"/>
                  </a:lnTo>
                  <a:cubicBezTo>
                    <a:pt x="3954" y="4077"/>
                    <a:pt x="3867" y="4162"/>
                    <a:pt x="3867" y="4266"/>
                  </a:cubicBezTo>
                  <a:lnTo>
                    <a:pt x="3867" y="4892"/>
                  </a:lnTo>
                  <a:lnTo>
                    <a:pt x="3265" y="4892"/>
                  </a:lnTo>
                  <a:lnTo>
                    <a:pt x="3432" y="3890"/>
                  </a:lnTo>
                  <a:cubicBezTo>
                    <a:pt x="3442" y="3835"/>
                    <a:pt x="3428" y="3778"/>
                    <a:pt x="3389" y="3735"/>
                  </a:cubicBezTo>
                  <a:cubicBezTo>
                    <a:pt x="3351" y="3693"/>
                    <a:pt x="3300" y="3666"/>
                    <a:pt x="3245" y="3666"/>
                  </a:cubicBezTo>
                  <a:lnTo>
                    <a:pt x="2826" y="3666"/>
                  </a:lnTo>
                  <a:lnTo>
                    <a:pt x="2826" y="383"/>
                  </a:lnTo>
                  <a:close/>
                  <a:moveTo>
                    <a:pt x="10186" y="6085"/>
                  </a:moveTo>
                  <a:lnTo>
                    <a:pt x="10186" y="6520"/>
                  </a:lnTo>
                  <a:lnTo>
                    <a:pt x="9751" y="6520"/>
                  </a:lnTo>
                  <a:lnTo>
                    <a:pt x="9751" y="6085"/>
                  </a:lnTo>
                  <a:close/>
                  <a:moveTo>
                    <a:pt x="1629" y="6089"/>
                  </a:moveTo>
                  <a:lnTo>
                    <a:pt x="1629" y="6523"/>
                  </a:lnTo>
                  <a:lnTo>
                    <a:pt x="1194" y="6523"/>
                  </a:lnTo>
                  <a:lnTo>
                    <a:pt x="1194" y="6089"/>
                  </a:lnTo>
                  <a:close/>
                  <a:moveTo>
                    <a:pt x="5658" y="8293"/>
                  </a:moveTo>
                  <a:lnTo>
                    <a:pt x="6132" y="9241"/>
                  </a:lnTo>
                  <a:cubicBezTo>
                    <a:pt x="6160" y="9296"/>
                    <a:pt x="6211" y="9334"/>
                    <a:pt x="6272" y="9344"/>
                  </a:cubicBezTo>
                  <a:cubicBezTo>
                    <a:pt x="6282" y="9346"/>
                    <a:pt x="6293" y="9347"/>
                    <a:pt x="6303" y="9347"/>
                  </a:cubicBezTo>
                  <a:cubicBezTo>
                    <a:pt x="6353" y="9347"/>
                    <a:pt x="6401" y="9327"/>
                    <a:pt x="6437" y="9291"/>
                  </a:cubicBezTo>
                  <a:lnTo>
                    <a:pt x="6719" y="9009"/>
                  </a:lnTo>
                  <a:cubicBezTo>
                    <a:pt x="6858" y="9153"/>
                    <a:pt x="7077" y="9464"/>
                    <a:pt x="7122" y="9983"/>
                  </a:cubicBezTo>
                  <a:lnTo>
                    <a:pt x="4221" y="9983"/>
                  </a:lnTo>
                  <a:lnTo>
                    <a:pt x="4221" y="9985"/>
                  </a:lnTo>
                  <a:cubicBezTo>
                    <a:pt x="4180" y="9485"/>
                    <a:pt x="4540" y="8989"/>
                    <a:pt x="4717" y="8779"/>
                  </a:cubicBezTo>
                  <a:lnTo>
                    <a:pt x="4993" y="8919"/>
                  </a:lnTo>
                  <a:cubicBezTo>
                    <a:pt x="5020" y="8933"/>
                    <a:pt x="5050" y="8940"/>
                    <a:pt x="5079" y="8940"/>
                  </a:cubicBezTo>
                  <a:cubicBezTo>
                    <a:pt x="5137" y="8940"/>
                    <a:pt x="5195" y="8913"/>
                    <a:pt x="5231" y="8865"/>
                  </a:cubicBezTo>
                  <a:lnTo>
                    <a:pt x="5658" y="8293"/>
                  </a:lnTo>
                  <a:close/>
                  <a:moveTo>
                    <a:pt x="8146" y="7311"/>
                  </a:moveTo>
                  <a:lnTo>
                    <a:pt x="8146" y="9985"/>
                  </a:lnTo>
                  <a:lnTo>
                    <a:pt x="7504" y="9985"/>
                  </a:lnTo>
                  <a:cubicBezTo>
                    <a:pt x="7433" y="9013"/>
                    <a:pt x="6841" y="8610"/>
                    <a:pt x="6815" y="8590"/>
                  </a:cubicBezTo>
                  <a:cubicBezTo>
                    <a:pt x="6783" y="8568"/>
                    <a:pt x="6746" y="8558"/>
                    <a:pt x="6709" y="8558"/>
                  </a:cubicBezTo>
                  <a:cubicBezTo>
                    <a:pt x="6660" y="8558"/>
                    <a:pt x="6611" y="8576"/>
                    <a:pt x="6573" y="8612"/>
                  </a:cubicBezTo>
                  <a:lnTo>
                    <a:pt x="6353" y="8834"/>
                  </a:lnTo>
                  <a:lnTo>
                    <a:pt x="5859" y="7848"/>
                  </a:lnTo>
                  <a:cubicBezTo>
                    <a:pt x="5829" y="7789"/>
                    <a:pt x="5774" y="7748"/>
                    <a:pt x="5707" y="7742"/>
                  </a:cubicBezTo>
                  <a:cubicBezTo>
                    <a:pt x="5703" y="7742"/>
                    <a:pt x="5699" y="7742"/>
                    <a:pt x="5695" y="7742"/>
                  </a:cubicBezTo>
                  <a:cubicBezTo>
                    <a:pt x="5634" y="7742"/>
                    <a:pt x="5574" y="7770"/>
                    <a:pt x="5536" y="7820"/>
                  </a:cubicBezTo>
                  <a:lnTo>
                    <a:pt x="5022" y="8509"/>
                  </a:lnTo>
                  <a:lnTo>
                    <a:pt x="4757" y="8377"/>
                  </a:lnTo>
                  <a:cubicBezTo>
                    <a:pt x="4729" y="8363"/>
                    <a:pt x="4699" y="8356"/>
                    <a:pt x="4669" y="8356"/>
                  </a:cubicBezTo>
                  <a:cubicBezTo>
                    <a:pt x="4620" y="8356"/>
                    <a:pt x="4573" y="8375"/>
                    <a:pt x="4536" y="8411"/>
                  </a:cubicBezTo>
                  <a:cubicBezTo>
                    <a:pt x="4503" y="8444"/>
                    <a:pt x="3792" y="9169"/>
                    <a:pt x="3838" y="9985"/>
                  </a:cubicBezTo>
                  <a:lnTo>
                    <a:pt x="3233" y="9985"/>
                  </a:lnTo>
                  <a:lnTo>
                    <a:pt x="3233" y="7311"/>
                  </a:lnTo>
                  <a:close/>
                  <a:moveTo>
                    <a:pt x="10592" y="5272"/>
                  </a:moveTo>
                  <a:lnTo>
                    <a:pt x="10592" y="5707"/>
                  </a:lnTo>
                  <a:lnTo>
                    <a:pt x="9153" y="5707"/>
                  </a:lnTo>
                  <a:cubicBezTo>
                    <a:pt x="9049" y="5707"/>
                    <a:pt x="8962" y="5795"/>
                    <a:pt x="8962" y="5898"/>
                  </a:cubicBezTo>
                  <a:cubicBezTo>
                    <a:pt x="8962" y="6002"/>
                    <a:pt x="9049" y="6089"/>
                    <a:pt x="9153" y="6089"/>
                  </a:cubicBezTo>
                  <a:lnTo>
                    <a:pt x="9368" y="6089"/>
                  </a:lnTo>
                  <a:lnTo>
                    <a:pt x="9368" y="9985"/>
                  </a:lnTo>
                  <a:lnTo>
                    <a:pt x="8529" y="9985"/>
                  </a:lnTo>
                  <a:lnTo>
                    <a:pt x="8529" y="7120"/>
                  </a:lnTo>
                  <a:cubicBezTo>
                    <a:pt x="8529" y="7017"/>
                    <a:pt x="8441" y="6929"/>
                    <a:pt x="8338" y="6929"/>
                  </a:cubicBezTo>
                  <a:lnTo>
                    <a:pt x="3042" y="6929"/>
                  </a:lnTo>
                  <a:cubicBezTo>
                    <a:pt x="2938" y="6929"/>
                    <a:pt x="2850" y="7017"/>
                    <a:pt x="2850" y="7120"/>
                  </a:cubicBezTo>
                  <a:lnTo>
                    <a:pt x="2850" y="9985"/>
                  </a:lnTo>
                  <a:lnTo>
                    <a:pt x="2009" y="9985"/>
                  </a:lnTo>
                  <a:lnTo>
                    <a:pt x="2009" y="6089"/>
                  </a:lnTo>
                  <a:lnTo>
                    <a:pt x="8338" y="6089"/>
                  </a:lnTo>
                  <a:cubicBezTo>
                    <a:pt x="8441" y="6089"/>
                    <a:pt x="8529" y="6002"/>
                    <a:pt x="8529" y="5898"/>
                  </a:cubicBezTo>
                  <a:cubicBezTo>
                    <a:pt x="8529" y="5795"/>
                    <a:pt x="8441" y="5707"/>
                    <a:pt x="8338" y="5707"/>
                  </a:cubicBezTo>
                  <a:lnTo>
                    <a:pt x="787" y="5707"/>
                  </a:lnTo>
                  <a:lnTo>
                    <a:pt x="787" y="5272"/>
                  </a:lnTo>
                  <a:close/>
                  <a:moveTo>
                    <a:pt x="1631" y="6903"/>
                  </a:moveTo>
                  <a:lnTo>
                    <a:pt x="1631" y="10176"/>
                  </a:lnTo>
                  <a:lnTo>
                    <a:pt x="1631" y="10786"/>
                  </a:lnTo>
                  <a:cubicBezTo>
                    <a:pt x="1631" y="10889"/>
                    <a:pt x="1718" y="10975"/>
                    <a:pt x="1822" y="10975"/>
                  </a:cubicBezTo>
                  <a:cubicBezTo>
                    <a:pt x="1925" y="10975"/>
                    <a:pt x="2013" y="10889"/>
                    <a:pt x="2013" y="10786"/>
                  </a:cubicBezTo>
                  <a:lnTo>
                    <a:pt x="2013" y="10363"/>
                  </a:lnTo>
                  <a:lnTo>
                    <a:pt x="9372" y="10363"/>
                  </a:lnTo>
                  <a:lnTo>
                    <a:pt x="9372" y="11814"/>
                  </a:lnTo>
                  <a:lnTo>
                    <a:pt x="8634" y="11814"/>
                  </a:lnTo>
                  <a:cubicBezTo>
                    <a:pt x="8098" y="11192"/>
                    <a:pt x="6959" y="10796"/>
                    <a:pt x="5693" y="10796"/>
                  </a:cubicBezTo>
                  <a:cubicBezTo>
                    <a:pt x="4426" y="10796"/>
                    <a:pt x="3288" y="11192"/>
                    <a:pt x="2749" y="11814"/>
                  </a:cubicBezTo>
                  <a:lnTo>
                    <a:pt x="2011" y="11814"/>
                  </a:lnTo>
                  <a:lnTo>
                    <a:pt x="2011" y="11599"/>
                  </a:lnTo>
                  <a:cubicBezTo>
                    <a:pt x="2011" y="11493"/>
                    <a:pt x="1925" y="11408"/>
                    <a:pt x="1822" y="11408"/>
                  </a:cubicBezTo>
                  <a:cubicBezTo>
                    <a:pt x="1716" y="11408"/>
                    <a:pt x="1631" y="11493"/>
                    <a:pt x="1631" y="11599"/>
                  </a:cubicBezTo>
                  <a:lnTo>
                    <a:pt x="1631" y="11814"/>
                  </a:lnTo>
                  <a:lnTo>
                    <a:pt x="1196" y="11814"/>
                  </a:lnTo>
                  <a:lnTo>
                    <a:pt x="1196" y="6903"/>
                  </a:lnTo>
                  <a:close/>
                  <a:moveTo>
                    <a:pt x="5689" y="11182"/>
                  </a:moveTo>
                  <a:cubicBezTo>
                    <a:pt x="6642" y="11182"/>
                    <a:pt x="7535" y="11428"/>
                    <a:pt x="8067" y="11819"/>
                  </a:cubicBezTo>
                  <a:lnTo>
                    <a:pt x="3310" y="11819"/>
                  </a:lnTo>
                  <a:cubicBezTo>
                    <a:pt x="3847" y="11428"/>
                    <a:pt x="4737" y="11182"/>
                    <a:pt x="5689" y="11182"/>
                  </a:cubicBezTo>
                  <a:close/>
                  <a:moveTo>
                    <a:pt x="10186" y="6905"/>
                  </a:moveTo>
                  <a:lnTo>
                    <a:pt x="10186" y="11819"/>
                  </a:lnTo>
                  <a:lnTo>
                    <a:pt x="9751" y="11819"/>
                  </a:lnTo>
                  <a:lnTo>
                    <a:pt x="9751" y="6905"/>
                  </a:lnTo>
                  <a:close/>
                  <a:moveTo>
                    <a:pt x="10592" y="12201"/>
                  </a:moveTo>
                  <a:lnTo>
                    <a:pt x="10592" y="12636"/>
                  </a:lnTo>
                  <a:lnTo>
                    <a:pt x="787" y="12636"/>
                  </a:lnTo>
                  <a:lnTo>
                    <a:pt x="787" y="12201"/>
                  </a:lnTo>
                  <a:close/>
                  <a:moveTo>
                    <a:pt x="2635" y="1"/>
                  </a:moveTo>
                  <a:cubicBezTo>
                    <a:pt x="2531" y="1"/>
                    <a:pt x="2444" y="86"/>
                    <a:pt x="2444" y="190"/>
                  </a:cubicBezTo>
                  <a:lnTo>
                    <a:pt x="2444" y="3666"/>
                  </a:lnTo>
                  <a:lnTo>
                    <a:pt x="2023" y="3666"/>
                  </a:lnTo>
                  <a:cubicBezTo>
                    <a:pt x="1966" y="3666"/>
                    <a:pt x="1913" y="3693"/>
                    <a:pt x="1877" y="3735"/>
                  </a:cubicBezTo>
                  <a:cubicBezTo>
                    <a:pt x="1842" y="3778"/>
                    <a:pt x="1826" y="3835"/>
                    <a:pt x="1834" y="3890"/>
                  </a:cubicBezTo>
                  <a:lnTo>
                    <a:pt x="2003" y="4892"/>
                  </a:lnTo>
                  <a:lnTo>
                    <a:pt x="189" y="4892"/>
                  </a:lnTo>
                  <a:cubicBezTo>
                    <a:pt x="86" y="4892"/>
                    <a:pt x="0" y="4977"/>
                    <a:pt x="0" y="5083"/>
                  </a:cubicBezTo>
                  <a:cubicBezTo>
                    <a:pt x="0" y="5187"/>
                    <a:pt x="86" y="5272"/>
                    <a:pt x="189" y="5272"/>
                  </a:cubicBezTo>
                  <a:lnTo>
                    <a:pt x="407" y="5272"/>
                  </a:lnTo>
                  <a:lnTo>
                    <a:pt x="407" y="5898"/>
                  </a:lnTo>
                  <a:cubicBezTo>
                    <a:pt x="407" y="6002"/>
                    <a:pt x="492" y="6089"/>
                    <a:pt x="596" y="6089"/>
                  </a:cubicBezTo>
                  <a:lnTo>
                    <a:pt x="813" y="6089"/>
                  </a:lnTo>
                  <a:lnTo>
                    <a:pt x="813" y="11819"/>
                  </a:lnTo>
                  <a:lnTo>
                    <a:pt x="596" y="11819"/>
                  </a:lnTo>
                  <a:cubicBezTo>
                    <a:pt x="492" y="11819"/>
                    <a:pt x="407" y="11906"/>
                    <a:pt x="407" y="12010"/>
                  </a:cubicBezTo>
                  <a:lnTo>
                    <a:pt x="407" y="12636"/>
                  </a:lnTo>
                  <a:lnTo>
                    <a:pt x="189" y="12636"/>
                  </a:lnTo>
                  <a:cubicBezTo>
                    <a:pt x="86" y="12636"/>
                    <a:pt x="0" y="12721"/>
                    <a:pt x="0" y="12825"/>
                  </a:cubicBezTo>
                  <a:cubicBezTo>
                    <a:pt x="0" y="12931"/>
                    <a:pt x="86" y="13016"/>
                    <a:pt x="189" y="13016"/>
                  </a:cubicBezTo>
                  <a:lnTo>
                    <a:pt x="11192" y="13016"/>
                  </a:lnTo>
                  <a:cubicBezTo>
                    <a:pt x="11296" y="13016"/>
                    <a:pt x="11381" y="12931"/>
                    <a:pt x="11381" y="12825"/>
                  </a:cubicBezTo>
                  <a:cubicBezTo>
                    <a:pt x="11381" y="12721"/>
                    <a:pt x="11296" y="12632"/>
                    <a:pt x="11192" y="12632"/>
                  </a:cubicBezTo>
                  <a:lnTo>
                    <a:pt x="10974" y="12632"/>
                  </a:lnTo>
                  <a:lnTo>
                    <a:pt x="10974" y="12008"/>
                  </a:lnTo>
                  <a:cubicBezTo>
                    <a:pt x="10974" y="11904"/>
                    <a:pt x="10889" y="11816"/>
                    <a:pt x="10785" y="11816"/>
                  </a:cubicBezTo>
                  <a:lnTo>
                    <a:pt x="10568" y="11816"/>
                  </a:lnTo>
                  <a:lnTo>
                    <a:pt x="10568" y="6085"/>
                  </a:lnTo>
                  <a:lnTo>
                    <a:pt x="10785" y="6085"/>
                  </a:lnTo>
                  <a:cubicBezTo>
                    <a:pt x="10889" y="6085"/>
                    <a:pt x="10974" y="6000"/>
                    <a:pt x="10974" y="5896"/>
                  </a:cubicBezTo>
                  <a:lnTo>
                    <a:pt x="10974" y="5270"/>
                  </a:lnTo>
                  <a:lnTo>
                    <a:pt x="11192" y="5270"/>
                  </a:lnTo>
                  <a:cubicBezTo>
                    <a:pt x="11296" y="5270"/>
                    <a:pt x="11381" y="5185"/>
                    <a:pt x="11381" y="5079"/>
                  </a:cubicBezTo>
                  <a:cubicBezTo>
                    <a:pt x="11381" y="4975"/>
                    <a:pt x="11296" y="4890"/>
                    <a:pt x="11192" y="4890"/>
                  </a:cubicBezTo>
                  <a:lnTo>
                    <a:pt x="8937" y="4890"/>
                  </a:lnTo>
                  <a:lnTo>
                    <a:pt x="8937" y="190"/>
                  </a:lnTo>
                  <a:cubicBezTo>
                    <a:pt x="8937" y="86"/>
                    <a:pt x="8850" y="1"/>
                    <a:pt x="8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56"/>
          <p:cNvGrpSpPr/>
          <p:nvPr/>
        </p:nvGrpSpPr>
        <p:grpSpPr>
          <a:xfrm>
            <a:off x="6914052" y="2603862"/>
            <a:ext cx="705991" cy="705991"/>
            <a:chOff x="6914052" y="2603862"/>
            <a:chExt cx="705991" cy="705991"/>
          </a:xfrm>
        </p:grpSpPr>
        <p:sp>
          <p:nvSpPr>
            <p:cNvPr id="5614" name="Google Shape;5614;p56"/>
            <p:cNvSpPr/>
            <p:nvPr/>
          </p:nvSpPr>
          <p:spPr>
            <a:xfrm flipH="1">
              <a:off x="6914052" y="2603862"/>
              <a:ext cx="705991" cy="705991"/>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8" name="Google Shape;5628;p56"/>
            <p:cNvGrpSpPr/>
            <p:nvPr/>
          </p:nvGrpSpPr>
          <p:grpSpPr>
            <a:xfrm>
              <a:off x="7070138" y="2732723"/>
              <a:ext cx="393830" cy="448252"/>
              <a:chOff x="1975732" y="2270672"/>
              <a:chExt cx="289709" cy="329742"/>
            </a:xfrm>
          </p:grpSpPr>
          <p:sp>
            <p:nvSpPr>
              <p:cNvPr id="5629" name="Google Shape;5629;p56"/>
              <p:cNvSpPr/>
              <p:nvPr/>
            </p:nvSpPr>
            <p:spPr>
              <a:xfrm>
                <a:off x="1975732" y="2270672"/>
                <a:ext cx="289709" cy="329742"/>
              </a:xfrm>
              <a:custGeom>
                <a:avLst/>
                <a:gdLst/>
                <a:ahLst/>
                <a:cxnLst/>
                <a:rect l="l" t="t" r="r" b="b"/>
                <a:pathLst>
                  <a:path w="11434" h="13014" extrusionOk="0">
                    <a:moveTo>
                      <a:pt x="5715" y="2485"/>
                    </a:moveTo>
                    <a:lnTo>
                      <a:pt x="7394" y="6150"/>
                    </a:lnTo>
                    <a:lnTo>
                      <a:pt x="5843" y="4740"/>
                    </a:lnTo>
                    <a:cubicBezTo>
                      <a:pt x="5808" y="4707"/>
                      <a:pt x="5762" y="4691"/>
                      <a:pt x="5717" y="4691"/>
                    </a:cubicBezTo>
                    <a:cubicBezTo>
                      <a:pt x="5670" y="4691"/>
                      <a:pt x="5625" y="4705"/>
                      <a:pt x="5589" y="4740"/>
                    </a:cubicBezTo>
                    <a:lnTo>
                      <a:pt x="4040" y="6150"/>
                    </a:lnTo>
                    <a:lnTo>
                      <a:pt x="5715" y="2485"/>
                    </a:lnTo>
                    <a:close/>
                    <a:moveTo>
                      <a:pt x="5524" y="9775"/>
                    </a:moveTo>
                    <a:lnTo>
                      <a:pt x="5524" y="12632"/>
                    </a:lnTo>
                    <a:lnTo>
                      <a:pt x="4885" y="12632"/>
                    </a:lnTo>
                    <a:lnTo>
                      <a:pt x="4885" y="10582"/>
                    </a:lnTo>
                    <a:cubicBezTo>
                      <a:pt x="4885" y="10190"/>
                      <a:pt x="5158" y="9863"/>
                      <a:pt x="5524" y="9775"/>
                    </a:cubicBezTo>
                    <a:close/>
                    <a:moveTo>
                      <a:pt x="5904" y="9775"/>
                    </a:moveTo>
                    <a:cubicBezTo>
                      <a:pt x="6270" y="9863"/>
                      <a:pt x="6542" y="10190"/>
                      <a:pt x="6542" y="10582"/>
                    </a:cubicBezTo>
                    <a:lnTo>
                      <a:pt x="6542" y="12632"/>
                    </a:lnTo>
                    <a:lnTo>
                      <a:pt x="5904" y="12632"/>
                    </a:lnTo>
                    <a:lnTo>
                      <a:pt x="5904" y="9775"/>
                    </a:lnTo>
                    <a:close/>
                    <a:moveTo>
                      <a:pt x="9181" y="10365"/>
                    </a:moveTo>
                    <a:cubicBezTo>
                      <a:pt x="9523" y="10365"/>
                      <a:pt x="9805" y="10645"/>
                      <a:pt x="9805" y="10991"/>
                    </a:cubicBezTo>
                    <a:lnTo>
                      <a:pt x="9805" y="12632"/>
                    </a:lnTo>
                    <a:lnTo>
                      <a:pt x="8555" y="12632"/>
                    </a:lnTo>
                    <a:lnTo>
                      <a:pt x="8555" y="10991"/>
                    </a:lnTo>
                    <a:cubicBezTo>
                      <a:pt x="8555" y="10647"/>
                      <a:pt x="8836" y="10365"/>
                      <a:pt x="9181" y="10365"/>
                    </a:cubicBezTo>
                    <a:close/>
                    <a:moveTo>
                      <a:pt x="5715" y="5136"/>
                    </a:moveTo>
                    <a:lnTo>
                      <a:pt x="7356" y="6630"/>
                    </a:lnTo>
                    <a:lnTo>
                      <a:pt x="7356" y="8139"/>
                    </a:lnTo>
                    <a:cubicBezTo>
                      <a:pt x="7356" y="8244"/>
                      <a:pt x="7443" y="8330"/>
                      <a:pt x="7547" y="8330"/>
                    </a:cubicBezTo>
                    <a:cubicBezTo>
                      <a:pt x="7650" y="8330"/>
                      <a:pt x="7738" y="8244"/>
                      <a:pt x="7738" y="8139"/>
                    </a:cubicBezTo>
                    <a:lnTo>
                      <a:pt x="7738" y="8055"/>
                    </a:lnTo>
                    <a:lnTo>
                      <a:pt x="10617" y="9653"/>
                    </a:lnTo>
                    <a:lnTo>
                      <a:pt x="10617" y="12632"/>
                    </a:lnTo>
                    <a:lnTo>
                      <a:pt x="10181" y="12632"/>
                    </a:lnTo>
                    <a:lnTo>
                      <a:pt x="10181" y="10991"/>
                    </a:lnTo>
                    <a:cubicBezTo>
                      <a:pt x="10181" y="10436"/>
                      <a:pt x="9730" y="9985"/>
                      <a:pt x="9175" y="9985"/>
                    </a:cubicBezTo>
                    <a:cubicBezTo>
                      <a:pt x="8622" y="9985"/>
                      <a:pt x="8169" y="10436"/>
                      <a:pt x="8169" y="10991"/>
                    </a:cubicBezTo>
                    <a:lnTo>
                      <a:pt x="8169" y="12632"/>
                    </a:lnTo>
                    <a:lnTo>
                      <a:pt x="7734" y="12632"/>
                    </a:lnTo>
                    <a:lnTo>
                      <a:pt x="7734" y="8952"/>
                    </a:lnTo>
                    <a:cubicBezTo>
                      <a:pt x="7734" y="8848"/>
                      <a:pt x="7648" y="8763"/>
                      <a:pt x="7545" y="8763"/>
                    </a:cubicBezTo>
                    <a:cubicBezTo>
                      <a:pt x="7439" y="8763"/>
                      <a:pt x="7354" y="8848"/>
                      <a:pt x="7354" y="8952"/>
                    </a:cubicBezTo>
                    <a:lnTo>
                      <a:pt x="7354" y="12632"/>
                    </a:lnTo>
                    <a:lnTo>
                      <a:pt x="6918" y="12632"/>
                    </a:lnTo>
                    <a:lnTo>
                      <a:pt x="6918" y="10582"/>
                    </a:lnTo>
                    <a:cubicBezTo>
                      <a:pt x="6918" y="9916"/>
                      <a:pt x="6378" y="9373"/>
                      <a:pt x="5709" y="9373"/>
                    </a:cubicBezTo>
                    <a:cubicBezTo>
                      <a:pt x="5044" y="9373"/>
                      <a:pt x="4499" y="9914"/>
                      <a:pt x="4499" y="10582"/>
                    </a:cubicBezTo>
                    <a:lnTo>
                      <a:pt x="4499" y="12632"/>
                    </a:lnTo>
                    <a:lnTo>
                      <a:pt x="4064" y="12632"/>
                    </a:lnTo>
                    <a:lnTo>
                      <a:pt x="4064" y="6630"/>
                    </a:lnTo>
                    <a:lnTo>
                      <a:pt x="5715" y="5136"/>
                    </a:lnTo>
                    <a:close/>
                    <a:moveTo>
                      <a:pt x="3692" y="8055"/>
                    </a:moveTo>
                    <a:lnTo>
                      <a:pt x="3692" y="12636"/>
                    </a:lnTo>
                    <a:lnTo>
                      <a:pt x="3257" y="12636"/>
                    </a:lnTo>
                    <a:lnTo>
                      <a:pt x="3257" y="10993"/>
                    </a:lnTo>
                    <a:cubicBezTo>
                      <a:pt x="3257" y="10440"/>
                      <a:pt x="2808" y="9987"/>
                      <a:pt x="2251" y="9987"/>
                    </a:cubicBezTo>
                    <a:cubicBezTo>
                      <a:pt x="1694" y="9987"/>
                      <a:pt x="1244" y="10440"/>
                      <a:pt x="1244" y="10993"/>
                    </a:cubicBezTo>
                    <a:lnTo>
                      <a:pt x="1244" y="11400"/>
                    </a:lnTo>
                    <a:cubicBezTo>
                      <a:pt x="1244" y="11503"/>
                      <a:pt x="1330" y="11591"/>
                      <a:pt x="1435" y="11591"/>
                    </a:cubicBezTo>
                    <a:cubicBezTo>
                      <a:pt x="1539" y="11591"/>
                      <a:pt x="1624" y="11503"/>
                      <a:pt x="1624" y="11400"/>
                    </a:cubicBezTo>
                    <a:lnTo>
                      <a:pt x="1624" y="10993"/>
                    </a:lnTo>
                    <a:cubicBezTo>
                      <a:pt x="1624" y="10650"/>
                      <a:pt x="1905" y="10369"/>
                      <a:pt x="2251" y="10369"/>
                    </a:cubicBezTo>
                    <a:cubicBezTo>
                      <a:pt x="2594" y="10369"/>
                      <a:pt x="2875" y="10647"/>
                      <a:pt x="2875" y="10993"/>
                    </a:cubicBezTo>
                    <a:lnTo>
                      <a:pt x="2875" y="12636"/>
                    </a:lnTo>
                    <a:lnTo>
                      <a:pt x="1629" y="12636"/>
                    </a:lnTo>
                    <a:lnTo>
                      <a:pt x="1629" y="12215"/>
                    </a:lnTo>
                    <a:cubicBezTo>
                      <a:pt x="1629" y="12111"/>
                      <a:pt x="1541" y="12026"/>
                      <a:pt x="1437" y="12026"/>
                    </a:cubicBezTo>
                    <a:cubicBezTo>
                      <a:pt x="1334" y="12026"/>
                      <a:pt x="1246" y="12111"/>
                      <a:pt x="1246" y="12215"/>
                    </a:cubicBezTo>
                    <a:lnTo>
                      <a:pt x="1246" y="12636"/>
                    </a:lnTo>
                    <a:lnTo>
                      <a:pt x="811" y="12636"/>
                    </a:lnTo>
                    <a:lnTo>
                      <a:pt x="811" y="9653"/>
                    </a:lnTo>
                    <a:lnTo>
                      <a:pt x="3692" y="8055"/>
                    </a:lnTo>
                    <a:close/>
                    <a:moveTo>
                      <a:pt x="5717" y="1"/>
                    </a:moveTo>
                    <a:cubicBezTo>
                      <a:pt x="5613" y="1"/>
                      <a:pt x="5526" y="86"/>
                      <a:pt x="5526" y="190"/>
                    </a:cubicBezTo>
                    <a:lnTo>
                      <a:pt x="5526" y="611"/>
                    </a:lnTo>
                    <a:lnTo>
                      <a:pt x="5107" y="611"/>
                    </a:lnTo>
                    <a:cubicBezTo>
                      <a:pt x="5003" y="611"/>
                      <a:pt x="4916" y="696"/>
                      <a:pt x="4916" y="800"/>
                    </a:cubicBezTo>
                    <a:cubicBezTo>
                      <a:pt x="4916" y="905"/>
                      <a:pt x="5003" y="991"/>
                      <a:pt x="5107" y="991"/>
                    </a:cubicBezTo>
                    <a:lnTo>
                      <a:pt x="5526" y="991"/>
                    </a:lnTo>
                    <a:lnTo>
                      <a:pt x="5526" y="1983"/>
                    </a:lnTo>
                    <a:lnTo>
                      <a:pt x="3302" y="6834"/>
                    </a:lnTo>
                    <a:cubicBezTo>
                      <a:pt x="3265" y="6915"/>
                      <a:pt x="3290" y="7015"/>
                      <a:pt x="3363" y="7067"/>
                    </a:cubicBezTo>
                    <a:cubicBezTo>
                      <a:pt x="3398" y="7092"/>
                      <a:pt x="3437" y="7104"/>
                      <a:pt x="3477" y="7104"/>
                    </a:cubicBezTo>
                    <a:cubicBezTo>
                      <a:pt x="3522" y="7104"/>
                      <a:pt x="3568" y="7088"/>
                      <a:pt x="3605" y="7055"/>
                    </a:cubicBezTo>
                    <a:lnTo>
                      <a:pt x="3694" y="6974"/>
                    </a:lnTo>
                    <a:lnTo>
                      <a:pt x="3694" y="7616"/>
                    </a:lnTo>
                    <a:lnTo>
                      <a:pt x="126" y="9598"/>
                    </a:lnTo>
                    <a:cubicBezTo>
                      <a:pt x="35" y="9649"/>
                      <a:pt x="0" y="9765"/>
                      <a:pt x="51" y="9857"/>
                    </a:cubicBezTo>
                    <a:cubicBezTo>
                      <a:pt x="87" y="9922"/>
                      <a:pt x="151" y="9956"/>
                      <a:pt x="220" y="9956"/>
                    </a:cubicBezTo>
                    <a:cubicBezTo>
                      <a:pt x="250" y="9956"/>
                      <a:pt x="283" y="9948"/>
                      <a:pt x="311" y="9934"/>
                    </a:cubicBezTo>
                    <a:lnTo>
                      <a:pt x="435" y="9865"/>
                    </a:lnTo>
                    <a:lnTo>
                      <a:pt x="435" y="12632"/>
                    </a:lnTo>
                    <a:lnTo>
                      <a:pt x="220" y="12632"/>
                    </a:lnTo>
                    <a:cubicBezTo>
                      <a:pt x="116" y="12632"/>
                      <a:pt x="29" y="12719"/>
                      <a:pt x="29" y="12823"/>
                    </a:cubicBezTo>
                    <a:cubicBezTo>
                      <a:pt x="29" y="12927"/>
                      <a:pt x="116" y="13014"/>
                      <a:pt x="220" y="13014"/>
                    </a:cubicBezTo>
                    <a:lnTo>
                      <a:pt x="11220" y="13014"/>
                    </a:lnTo>
                    <a:cubicBezTo>
                      <a:pt x="11324" y="13014"/>
                      <a:pt x="11411" y="12927"/>
                      <a:pt x="11411" y="12823"/>
                    </a:cubicBezTo>
                    <a:cubicBezTo>
                      <a:pt x="11411" y="12719"/>
                      <a:pt x="11320" y="12632"/>
                      <a:pt x="11216" y="12632"/>
                    </a:cubicBezTo>
                    <a:lnTo>
                      <a:pt x="11001" y="12632"/>
                    </a:lnTo>
                    <a:lnTo>
                      <a:pt x="11001" y="9865"/>
                    </a:lnTo>
                    <a:lnTo>
                      <a:pt x="11125" y="9934"/>
                    </a:lnTo>
                    <a:cubicBezTo>
                      <a:pt x="11155" y="9948"/>
                      <a:pt x="11186" y="9956"/>
                      <a:pt x="11216" y="9956"/>
                    </a:cubicBezTo>
                    <a:cubicBezTo>
                      <a:pt x="11281" y="9956"/>
                      <a:pt x="11348" y="9922"/>
                      <a:pt x="11383" y="9857"/>
                    </a:cubicBezTo>
                    <a:cubicBezTo>
                      <a:pt x="11434" y="9765"/>
                      <a:pt x="11401" y="9649"/>
                      <a:pt x="11310" y="9598"/>
                    </a:cubicBezTo>
                    <a:lnTo>
                      <a:pt x="7742" y="7616"/>
                    </a:lnTo>
                    <a:lnTo>
                      <a:pt x="7742" y="6974"/>
                    </a:lnTo>
                    <a:lnTo>
                      <a:pt x="7831" y="7055"/>
                    </a:lnTo>
                    <a:cubicBezTo>
                      <a:pt x="7866" y="7088"/>
                      <a:pt x="7913" y="7102"/>
                      <a:pt x="7957" y="7102"/>
                    </a:cubicBezTo>
                    <a:cubicBezTo>
                      <a:pt x="7996" y="7102"/>
                      <a:pt x="8037" y="7090"/>
                      <a:pt x="8069" y="7067"/>
                    </a:cubicBezTo>
                    <a:cubicBezTo>
                      <a:pt x="8144" y="7015"/>
                      <a:pt x="8169" y="6917"/>
                      <a:pt x="8130" y="6834"/>
                    </a:cubicBezTo>
                    <a:lnTo>
                      <a:pt x="5908" y="1983"/>
                    </a:lnTo>
                    <a:lnTo>
                      <a:pt x="5908" y="991"/>
                    </a:lnTo>
                    <a:lnTo>
                      <a:pt x="6327" y="991"/>
                    </a:lnTo>
                    <a:cubicBezTo>
                      <a:pt x="6431" y="991"/>
                      <a:pt x="6518" y="905"/>
                      <a:pt x="6518" y="800"/>
                    </a:cubicBezTo>
                    <a:cubicBezTo>
                      <a:pt x="6518" y="696"/>
                      <a:pt x="6431" y="611"/>
                      <a:pt x="6327" y="611"/>
                    </a:cubicBezTo>
                    <a:lnTo>
                      <a:pt x="5908" y="611"/>
                    </a:lnTo>
                    <a:lnTo>
                      <a:pt x="5908" y="190"/>
                    </a:lnTo>
                    <a:cubicBezTo>
                      <a:pt x="5908" y="86"/>
                      <a:pt x="5821" y="1"/>
                      <a:pt x="5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6"/>
              <p:cNvSpPr/>
              <p:nvPr/>
            </p:nvSpPr>
            <p:spPr>
              <a:xfrm>
                <a:off x="2100211" y="2430725"/>
                <a:ext cx="40565" cy="40667"/>
              </a:xfrm>
              <a:custGeom>
                <a:avLst/>
                <a:gdLst/>
                <a:ahLst/>
                <a:cxnLst/>
                <a:rect l="l" t="t" r="r" b="b"/>
                <a:pathLst>
                  <a:path w="1601" h="1605" extrusionOk="0">
                    <a:moveTo>
                      <a:pt x="802" y="382"/>
                    </a:moveTo>
                    <a:cubicBezTo>
                      <a:pt x="1032" y="382"/>
                      <a:pt x="1221" y="569"/>
                      <a:pt x="1221" y="801"/>
                    </a:cubicBezTo>
                    <a:cubicBezTo>
                      <a:pt x="1221" y="1033"/>
                      <a:pt x="1032" y="1222"/>
                      <a:pt x="802" y="1222"/>
                    </a:cubicBezTo>
                    <a:cubicBezTo>
                      <a:pt x="570" y="1222"/>
                      <a:pt x="381" y="1035"/>
                      <a:pt x="381" y="801"/>
                    </a:cubicBezTo>
                    <a:cubicBezTo>
                      <a:pt x="381" y="567"/>
                      <a:pt x="570" y="382"/>
                      <a:pt x="802" y="382"/>
                    </a:cubicBezTo>
                    <a:close/>
                    <a:moveTo>
                      <a:pt x="802" y="0"/>
                    </a:moveTo>
                    <a:cubicBezTo>
                      <a:pt x="361" y="0"/>
                      <a:pt x="1" y="362"/>
                      <a:pt x="1" y="801"/>
                    </a:cubicBezTo>
                    <a:cubicBezTo>
                      <a:pt x="1" y="1246"/>
                      <a:pt x="359" y="1604"/>
                      <a:pt x="802" y="1604"/>
                    </a:cubicBezTo>
                    <a:cubicBezTo>
                      <a:pt x="1243" y="1604"/>
                      <a:pt x="1601" y="1242"/>
                      <a:pt x="1601" y="803"/>
                    </a:cubicBezTo>
                    <a:cubicBezTo>
                      <a:pt x="1601" y="362"/>
                      <a:pt x="1241"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2027951" y="2544285"/>
                <a:ext cx="9704" cy="35523"/>
              </a:xfrm>
              <a:custGeom>
                <a:avLst/>
                <a:gdLst/>
                <a:ahLst/>
                <a:cxnLst/>
                <a:rect l="l" t="t" r="r" b="b"/>
                <a:pathLst>
                  <a:path w="383" h="1402" extrusionOk="0">
                    <a:moveTo>
                      <a:pt x="192" y="1"/>
                    </a:moveTo>
                    <a:cubicBezTo>
                      <a:pt x="88" y="1"/>
                      <a:pt x="1" y="88"/>
                      <a:pt x="1" y="192"/>
                    </a:cubicBezTo>
                    <a:lnTo>
                      <a:pt x="1" y="1211"/>
                    </a:lnTo>
                    <a:cubicBezTo>
                      <a:pt x="1" y="1314"/>
                      <a:pt x="86" y="1402"/>
                      <a:pt x="192" y="1402"/>
                    </a:cubicBezTo>
                    <a:cubicBezTo>
                      <a:pt x="295" y="1402"/>
                      <a:pt x="383" y="1314"/>
                      <a:pt x="383" y="1211"/>
                    </a:cubicBezTo>
                    <a:lnTo>
                      <a:pt x="383" y="192"/>
                    </a:lnTo>
                    <a:cubicBezTo>
                      <a:pt x="383" y="88"/>
                      <a:pt x="295"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2203458" y="2544285"/>
                <a:ext cx="9654" cy="35523"/>
              </a:xfrm>
              <a:custGeom>
                <a:avLst/>
                <a:gdLst/>
                <a:ahLst/>
                <a:cxnLst/>
                <a:rect l="l" t="t" r="r" b="b"/>
                <a:pathLst>
                  <a:path w="381" h="1402" extrusionOk="0">
                    <a:moveTo>
                      <a:pt x="189" y="1"/>
                    </a:moveTo>
                    <a:cubicBezTo>
                      <a:pt x="85" y="1"/>
                      <a:pt x="0" y="88"/>
                      <a:pt x="0" y="192"/>
                    </a:cubicBezTo>
                    <a:lnTo>
                      <a:pt x="0" y="1211"/>
                    </a:lnTo>
                    <a:cubicBezTo>
                      <a:pt x="0" y="1314"/>
                      <a:pt x="85" y="1402"/>
                      <a:pt x="189" y="1402"/>
                    </a:cubicBezTo>
                    <a:cubicBezTo>
                      <a:pt x="293" y="1402"/>
                      <a:pt x="380" y="1314"/>
                      <a:pt x="380" y="1211"/>
                    </a:cubicBezTo>
                    <a:lnTo>
                      <a:pt x="380" y="192"/>
                    </a:lnTo>
                    <a:cubicBezTo>
                      <a:pt x="380" y="84"/>
                      <a:pt x="297"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636"/>
        <p:cNvGrpSpPr/>
        <p:nvPr/>
      </p:nvGrpSpPr>
      <p:grpSpPr>
        <a:xfrm>
          <a:off x="0" y="0"/>
          <a:ext cx="0" cy="0"/>
          <a:chOff x="0" y="0"/>
          <a:chExt cx="0" cy="0"/>
        </a:xfrm>
      </p:grpSpPr>
      <p:sp>
        <p:nvSpPr>
          <p:cNvPr id="5637" name="Google Shape;5637;p57"/>
          <p:cNvSpPr txBox="1">
            <a:spLocks noGrp="1"/>
          </p:cNvSpPr>
          <p:nvPr>
            <p:ph type="subTitle" idx="1"/>
          </p:nvPr>
        </p:nvSpPr>
        <p:spPr>
          <a:xfrm>
            <a:off x="5082150" y="2579713"/>
            <a:ext cx="2424000" cy="102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sp>
        <p:nvSpPr>
          <p:cNvPr id="5638" name="Google Shape;5638;p57"/>
          <p:cNvSpPr txBox="1">
            <a:spLocks noGrp="1"/>
          </p:cNvSpPr>
          <p:nvPr>
            <p:ph type="title"/>
          </p:nvPr>
        </p:nvSpPr>
        <p:spPr>
          <a:xfrm>
            <a:off x="5082150" y="1540688"/>
            <a:ext cx="2424000" cy="111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Tablet mockup</a:t>
            </a:r>
            <a:endParaRPr/>
          </a:p>
        </p:txBody>
      </p:sp>
      <p:grpSp>
        <p:nvGrpSpPr>
          <p:cNvPr id="5639" name="Google Shape;5639;p57"/>
          <p:cNvGrpSpPr/>
          <p:nvPr/>
        </p:nvGrpSpPr>
        <p:grpSpPr>
          <a:xfrm>
            <a:off x="1637838" y="685900"/>
            <a:ext cx="2811300" cy="3771600"/>
            <a:chOff x="1528100" y="685900"/>
            <a:chExt cx="2811300" cy="3771600"/>
          </a:xfrm>
        </p:grpSpPr>
        <p:sp>
          <p:nvSpPr>
            <p:cNvPr id="5640" name="Google Shape;5640;p57"/>
            <p:cNvSpPr/>
            <p:nvPr/>
          </p:nvSpPr>
          <p:spPr>
            <a:xfrm>
              <a:off x="1528100" y="685900"/>
              <a:ext cx="2811300" cy="3771600"/>
            </a:xfrm>
            <a:prstGeom prst="roundRect">
              <a:avLst>
                <a:gd name="adj" fmla="val 1013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1" name="Google Shape;5641;p57"/>
            <p:cNvGrpSpPr/>
            <p:nvPr/>
          </p:nvGrpSpPr>
          <p:grpSpPr>
            <a:xfrm>
              <a:off x="1684430" y="850260"/>
              <a:ext cx="2498763" cy="3443152"/>
              <a:chOff x="2715450" y="2360600"/>
              <a:chExt cx="1452600" cy="2001600"/>
            </a:xfrm>
          </p:grpSpPr>
          <p:sp>
            <p:nvSpPr>
              <p:cNvPr id="5642" name="Google Shape;5642;p57"/>
              <p:cNvSpPr/>
              <p:nvPr/>
            </p:nvSpPr>
            <p:spPr>
              <a:xfrm>
                <a:off x="2715450" y="2360600"/>
                <a:ext cx="1452600" cy="2001600"/>
              </a:xfrm>
              <a:prstGeom prst="roundRect">
                <a:avLst>
                  <a:gd name="adj" fmla="val 8981"/>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3379695" y="2432423"/>
                <a:ext cx="124200" cy="41400"/>
              </a:xfrm>
              <a:prstGeom prst="roundRect">
                <a:avLst>
                  <a:gd name="adj" fmla="val 50000"/>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3379679" y="4176956"/>
                <a:ext cx="124200" cy="124200"/>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645" name="Google Shape;5645;p57"/>
          <p:cNvPicPr preferRelativeResize="0"/>
          <p:nvPr/>
        </p:nvPicPr>
        <p:blipFill rotWithShape="1">
          <a:blip r:embed="rId3">
            <a:alphaModFix/>
          </a:blip>
          <a:srcRect l="47694" r="11682"/>
          <a:stretch/>
        </p:blipFill>
        <p:spPr>
          <a:xfrm>
            <a:off x="2067657" y="1165082"/>
            <a:ext cx="1951200" cy="2701800"/>
          </a:xfrm>
          <a:prstGeom prst="roundRect">
            <a:avLst>
              <a:gd name="adj" fmla="val 7538"/>
            </a:avLst>
          </a:prstGeom>
          <a:noFill/>
          <a:ln w="9525" cap="flat" cmpd="sng">
            <a:solidFill>
              <a:schemeClr val="dk1"/>
            </a:solidFill>
            <a:prstDash val="solid"/>
            <a:round/>
            <a:headEnd type="none" w="sm" len="sm"/>
            <a:tailEnd type="none" w="sm" len="sm"/>
          </a:ln>
        </p:spPr>
      </p:pic>
      <p:grpSp>
        <p:nvGrpSpPr>
          <p:cNvPr id="5646" name="Google Shape;5646;p57"/>
          <p:cNvGrpSpPr/>
          <p:nvPr/>
        </p:nvGrpSpPr>
        <p:grpSpPr>
          <a:xfrm>
            <a:off x="45214" y="3031179"/>
            <a:ext cx="959633" cy="642679"/>
            <a:chOff x="3514214" y="3195454"/>
            <a:chExt cx="959633" cy="642679"/>
          </a:xfrm>
        </p:grpSpPr>
        <p:sp>
          <p:nvSpPr>
            <p:cNvPr id="5647" name="Google Shape;5647;p57"/>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57"/>
          <p:cNvGrpSpPr/>
          <p:nvPr/>
        </p:nvGrpSpPr>
        <p:grpSpPr>
          <a:xfrm>
            <a:off x="7629208" y="1"/>
            <a:ext cx="963367" cy="1416287"/>
            <a:chOff x="4985808" y="3185926"/>
            <a:chExt cx="963367" cy="1416287"/>
          </a:xfrm>
        </p:grpSpPr>
        <p:sp>
          <p:nvSpPr>
            <p:cNvPr id="5652" name="Google Shape;5652;p57"/>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3" name="Google Shape;5653;p57"/>
            <p:cNvGrpSpPr/>
            <p:nvPr/>
          </p:nvGrpSpPr>
          <p:grpSpPr>
            <a:xfrm>
              <a:off x="5201774" y="3185926"/>
              <a:ext cx="535518" cy="1164104"/>
              <a:chOff x="5201774" y="3185926"/>
              <a:chExt cx="535518" cy="1164104"/>
            </a:xfrm>
          </p:grpSpPr>
          <p:sp>
            <p:nvSpPr>
              <p:cNvPr id="5654" name="Google Shape;5654;p57"/>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7"/>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7"/>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8" name="Google Shape;5658;p57"/>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7"/>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7"/>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7"/>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7"/>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7"/>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7"/>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7"/>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7"/>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7"/>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7"/>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7"/>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7"/>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7"/>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7"/>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7"/>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7"/>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7"/>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7"/>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7"/>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7"/>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7"/>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7"/>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7"/>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7"/>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7"/>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7"/>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7"/>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7"/>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7"/>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7"/>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7"/>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7"/>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7"/>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7"/>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7"/>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7"/>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7"/>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7"/>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7"/>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7"/>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7"/>
          <p:cNvGrpSpPr/>
          <p:nvPr/>
        </p:nvGrpSpPr>
        <p:grpSpPr>
          <a:xfrm>
            <a:off x="-236036" y="961185"/>
            <a:ext cx="1289945" cy="856775"/>
            <a:chOff x="7726039" y="1895510"/>
            <a:chExt cx="1289945" cy="856775"/>
          </a:xfrm>
        </p:grpSpPr>
        <p:sp>
          <p:nvSpPr>
            <p:cNvPr id="5725" name="Google Shape;5725;p57"/>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7"/>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7"/>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7"/>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7"/>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7"/>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7"/>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7"/>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7"/>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7"/>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7"/>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7"/>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7"/>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7"/>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7"/>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7"/>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7"/>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7"/>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7"/>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7"/>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7"/>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7" name="Google Shape;5757;p57"/>
          <p:cNvGrpSpPr/>
          <p:nvPr/>
        </p:nvGrpSpPr>
        <p:grpSpPr>
          <a:xfrm>
            <a:off x="956816" y="0"/>
            <a:ext cx="461630" cy="927121"/>
            <a:chOff x="6791228" y="1599925"/>
            <a:chExt cx="461630" cy="927121"/>
          </a:xfrm>
        </p:grpSpPr>
        <p:sp>
          <p:nvSpPr>
            <p:cNvPr id="5758" name="Google Shape;5758;p57"/>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7"/>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7"/>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57"/>
          <p:cNvGrpSpPr/>
          <p:nvPr/>
        </p:nvGrpSpPr>
        <p:grpSpPr>
          <a:xfrm>
            <a:off x="713234" y="2342230"/>
            <a:ext cx="426015" cy="459033"/>
            <a:chOff x="2173334" y="3012855"/>
            <a:chExt cx="426015" cy="459033"/>
          </a:xfrm>
        </p:grpSpPr>
        <p:sp>
          <p:nvSpPr>
            <p:cNvPr id="5762" name="Google Shape;5762;p57"/>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7"/>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7"/>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57"/>
          <p:cNvGrpSpPr/>
          <p:nvPr/>
        </p:nvGrpSpPr>
        <p:grpSpPr>
          <a:xfrm>
            <a:off x="7506146" y="3673843"/>
            <a:ext cx="1013765" cy="1622220"/>
            <a:chOff x="3131096" y="1179168"/>
            <a:chExt cx="1013765" cy="1622220"/>
          </a:xfrm>
        </p:grpSpPr>
        <p:sp>
          <p:nvSpPr>
            <p:cNvPr id="5766" name="Google Shape;5766;p57"/>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7"/>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7"/>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7"/>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7"/>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7"/>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7"/>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7"/>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7"/>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7"/>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7"/>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7"/>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7"/>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7"/>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7"/>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7"/>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7"/>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7"/>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7"/>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7"/>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57"/>
          <p:cNvGrpSpPr/>
          <p:nvPr/>
        </p:nvGrpSpPr>
        <p:grpSpPr>
          <a:xfrm rot="2201881">
            <a:off x="398661" y="4315065"/>
            <a:ext cx="1577912" cy="828129"/>
            <a:chOff x="350375" y="2608781"/>
            <a:chExt cx="1577905" cy="828125"/>
          </a:xfrm>
        </p:grpSpPr>
        <p:sp>
          <p:nvSpPr>
            <p:cNvPr id="5799" name="Google Shape;5799;p57"/>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7"/>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7"/>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7"/>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814"/>
        <p:cNvGrpSpPr/>
        <p:nvPr/>
      </p:nvGrpSpPr>
      <p:grpSpPr>
        <a:xfrm>
          <a:off x="0" y="0"/>
          <a:ext cx="0" cy="0"/>
          <a:chOff x="0" y="0"/>
          <a:chExt cx="0" cy="0"/>
        </a:xfrm>
      </p:grpSpPr>
      <p:sp>
        <p:nvSpPr>
          <p:cNvPr id="5815" name="Google Shape;5815;p58"/>
          <p:cNvSpPr txBox="1">
            <a:spLocks noGrp="1"/>
          </p:cNvSpPr>
          <p:nvPr>
            <p:ph type="title"/>
          </p:nvPr>
        </p:nvSpPr>
        <p:spPr>
          <a:xfrm>
            <a:off x="719975" y="1604450"/>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QUESTION</a:t>
            </a:r>
            <a:endParaRPr/>
          </a:p>
        </p:txBody>
      </p:sp>
      <p:sp>
        <p:nvSpPr>
          <p:cNvPr id="5816" name="Google Shape;5816;p58"/>
          <p:cNvSpPr txBox="1">
            <a:spLocks noGrp="1"/>
          </p:cNvSpPr>
          <p:nvPr>
            <p:ph type="subTitle" idx="1"/>
          </p:nvPr>
        </p:nvSpPr>
        <p:spPr>
          <a:xfrm>
            <a:off x="719975" y="1888850"/>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Mercury the smallest planet of them all?</a:t>
            </a:r>
            <a:endParaRPr/>
          </a:p>
        </p:txBody>
      </p:sp>
      <p:sp>
        <p:nvSpPr>
          <p:cNvPr id="5817" name="Google Shape;5817;p58"/>
          <p:cNvSpPr txBox="1">
            <a:spLocks noGrp="1"/>
          </p:cNvSpPr>
          <p:nvPr>
            <p:ph type="title" idx="2"/>
          </p:nvPr>
        </p:nvSpPr>
        <p:spPr>
          <a:xfrm>
            <a:off x="3419250" y="1604450"/>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QUESTION</a:t>
            </a:r>
            <a:endParaRPr/>
          </a:p>
        </p:txBody>
      </p:sp>
      <p:sp>
        <p:nvSpPr>
          <p:cNvPr id="5818" name="Google Shape;5818;p58"/>
          <p:cNvSpPr txBox="1">
            <a:spLocks noGrp="1"/>
          </p:cNvSpPr>
          <p:nvPr>
            <p:ph type="subTitle" idx="3"/>
          </p:nvPr>
        </p:nvSpPr>
        <p:spPr>
          <a:xfrm>
            <a:off x="3419250" y="1888850"/>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Does Venus have a really beautiful name?</a:t>
            </a:r>
            <a:endParaRPr/>
          </a:p>
        </p:txBody>
      </p:sp>
      <p:sp>
        <p:nvSpPr>
          <p:cNvPr id="5819" name="Google Shape;5819;p58"/>
          <p:cNvSpPr txBox="1">
            <a:spLocks noGrp="1"/>
          </p:cNvSpPr>
          <p:nvPr>
            <p:ph type="title" idx="4"/>
          </p:nvPr>
        </p:nvSpPr>
        <p:spPr>
          <a:xfrm>
            <a:off x="719975" y="3468075"/>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ANSWER</a:t>
            </a:r>
            <a:endParaRPr/>
          </a:p>
        </p:txBody>
      </p:sp>
      <p:sp>
        <p:nvSpPr>
          <p:cNvPr id="5820" name="Google Shape;5820;p58"/>
          <p:cNvSpPr txBox="1">
            <a:spLocks noGrp="1"/>
          </p:cNvSpPr>
          <p:nvPr>
            <p:ph type="subTitle" idx="5"/>
          </p:nvPr>
        </p:nvSpPr>
        <p:spPr>
          <a:xfrm>
            <a:off x="719975" y="37458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5821" name="Google Shape;5821;p58"/>
          <p:cNvSpPr txBox="1">
            <a:spLocks noGrp="1"/>
          </p:cNvSpPr>
          <p:nvPr>
            <p:ph type="title" idx="6"/>
          </p:nvPr>
        </p:nvSpPr>
        <p:spPr>
          <a:xfrm>
            <a:off x="3419250" y="3468075"/>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ANSWER</a:t>
            </a:r>
            <a:endParaRPr/>
          </a:p>
        </p:txBody>
      </p:sp>
      <p:sp>
        <p:nvSpPr>
          <p:cNvPr id="5822" name="Google Shape;5822;p58"/>
          <p:cNvSpPr txBox="1">
            <a:spLocks noGrp="1"/>
          </p:cNvSpPr>
          <p:nvPr>
            <p:ph type="subTitle" idx="7"/>
          </p:nvPr>
        </p:nvSpPr>
        <p:spPr>
          <a:xfrm>
            <a:off x="3419250" y="37458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5823" name="Google Shape;5823;p58"/>
          <p:cNvSpPr txBox="1">
            <a:spLocks noGrp="1"/>
          </p:cNvSpPr>
          <p:nvPr>
            <p:ph type="title" idx="8"/>
          </p:nvPr>
        </p:nvSpPr>
        <p:spPr>
          <a:xfrm>
            <a:off x="6118525" y="1604450"/>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QUESTION</a:t>
            </a:r>
            <a:endParaRPr/>
          </a:p>
        </p:txBody>
      </p:sp>
      <p:sp>
        <p:nvSpPr>
          <p:cNvPr id="5824" name="Google Shape;5824;p58"/>
          <p:cNvSpPr txBox="1">
            <a:spLocks noGrp="1"/>
          </p:cNvSpPr>
          <p:nvPr>
            <p:ph type="subTitle" idx="9"/>
          </p:nvPr>
        </p:nvSpPr>
        <p:spPr>
          <a:xfrm>
            <a:off x="6118525" y="1888850"/>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Earth the only planet known to harbor life?</a:t>
            </a:r>
            <a:endParaRPr/>
          </a:p>
        </p:txBody>
      </p:sp>
      <p:sp>
        <p:nvSpPr>
          <p:cNvPr id="5825" name="Google Shape;5825;p58"/>
          <p:cNvSpPr txBox="1">
            <a:spLocks noGrp="1"/>
          </p:cNvSpPr>
          <p:nvPr>
            <p:ph type="title" idx="13"/>
          </p:nvPr>
        </p:nvSpPr>
        <p:spPr>
          <a:xfrm>
            <a:off x="6118525" y="3468075"/>
            <a:ext cx="2305500" cy="43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ANSWER</a:t>
            </a:r>
            <a:endParaRPr/>
          </a:p>
        </p:txBody>
      </p:sp>
      <p:sp>
        <p:nvSpPr>
          <p:cNvPr id="5826" name="Google Shape;5826;p58"/>
          <p:cNvSpPr txBox="1">
            <a:spLocks noGrp="1"/>
          </p:cNvSpPr>
          <p:nvPr>
            <p:ph type="subTitle" idx="14"/>
          </p:nvPr>
        </p:nvSpPr>
        <p:spPr>
          <a:xfrm>
            <a:off x="6118525" y="3745875"/>
            <a:ext cx="23055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not the only planet with rings</a:t>
            </a:r>
            <a:endParaRPr/>
          </a:p>
        </p:txBody>
      </p:sp>
      <p:sp>
        <p:nvSpPr>
          <p:cNvPr id="5827" name="Google Shape;5827;p58"/>
          <p:cNvSpPr txBox="1">
            <a:spLocks noGrp="1"/>
          </p:cNvSpPr>
          <p:nvPr>
            <p:ph type="title" idx="15"/>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Questions &amp; answers</a:t>
            </a:r>
            <a:endParaRPr/>
          </a:p>
        </p:txBody>
      </p:sp>
      <p:sp>
        <p:nvSpPr>
          <p:cNvPr id="5828" name="Google Shape;5828;p58"/>
          <p:cNvSpPr/>
          <p:nvPr/>
        </p:nvSpPr>
        <p:spPr>
          <a:xfrm>
            <a:off x="7148017" y="2746537"/>
            <a:ext cx="246508" cy="527026"/>
          </a:xfrm>
          <a:custGeom>
            <a:avLst/>
            <a:gdLst/>
            <a:ahLst/>
            <a:cxnLst/>
            <a:rect l="l" t="t" r="r" b="b"/>
            <a:pathLst>
              <a:path w="6087" h="13013" extrusionOk="0">
                <a:moveTo>
                  <a:pt x="2434" y="379"/>
                </a:moveTo>
                <a:cubicBezTo>
                  <a:pt x="2442" y="379"/>
                  <a:pt x="2448" y="385"/>
                  <a:pt x="2448" y="393"/>
                </a:cubicBezTo>
                <a:lnTo>
                  <a:pt x="2448" y="1017"/>
                </a:lnTo>
                <a:lnTo>
                  <a:pt x="1606" y="1017"/>
                </a:lnTo>
                <a:lnTo>
                  <a:pt x="1606" y="393"/>
                </a:lnTo>
                <a:cubicBezTo>
                  <a:pt x="1606" y="387"/>
                  <a:pt x="1610" y="379"/>
                  <a:pt x="1618" y="379"/>
                </a:cubicBezTo>
                <a:close/>
                <a:moveTo>
                  <a:pt x="2448" y="1400"/>
                </a:moveTo>
                <a:lnTo>
                  <a:pt x="2448" y="2853"/>
                </a:lnTo>
                <a:lnTo>
                  <a:pt x="1606" y="2853"/>
                </a:lnTo>
                <a:lnTo>
                  <a:pt x="1606" y="1400"/>
                </a:lnTo>
                <a:close/>
                <a:moveTo>
                  <a:pt x="5705" y="6696"/>
                </a:moveTo>
                <a:lnTo>
                  <a:pt x="5705" y="7535"/>
                </a:lnTo>
                <a:lnTo>
                  <a:pt x="5489" y="7535"/>
                </a:lnTo>
                <a:cubicBezTo>
                  <a:pt x="5386" y="7535"/>
                  <a:pt x="5298" y="7623"/>
                  <a:pt x="5298" y="7726"/>
                </a:cubicBezTo>
                <a:cubicBezTo>
                  <a:pt x="5298" y="7830"/>
                  <a:pt x="5386" y="7917"/>
                  <a:pt x="5489" y="7917"/>
                </a:cubicBezTo>
                <a:lnTo>
                  <a:pt x="5705" y="7917"/>
                </a:lnTo>
                <a:lnTo>
                  <a:pt x="5705" y="8745"/>
                </a:lnTo>
                <a:cubicBezTo>
                  <a:pt x="5705" y="9314"/>
                  <a:pt x="5243" y="9778"/>
                  <a:pt x="4674" y="9778"/>
                </a:cubicBezTo>
                <a:cubicBezTo>
                  <a:pt x="4105" y="9778"/>
                  <a:pt x="3641" y="9314"/>
                  <a:pt x="3641" y="8745"/>
                </a:cubicBezTo>
                <a:lnTo>
                  <a:pt x="3641" y="7917"/>
                </a:lnTo>
                <a:lnTo>
                  <a:pt x="4674" y="7917"/>
                </a:lnTo>
                <a:cubicBezTo>
                  <a:pt x="4778" y="7917"/>
                  <a:pt x="4863" y="7830"/>
                  <a:pt x="4863" y="7726"/>
                </a:cubicBezTo>
                <a:cubicBezTo>
                  <a:pt x="4863" y="7623"/>
                  <a:pt x="4778" y="7535"/>
                  <a:pt x="4674" y="7535"/>
                </a:cubicBezTo>
                <a:lnTo>
                  <a:pt x="3641" y="7535"/>
                </a:lnTo>
                <a:lnTo>
                  <a:pt x="3641" y="6696"/>
                </a:lnTo>
                <a:close/>
                <a:moveTo>
                  <a:pt x="2448" y="3233"/>
                </a:moveTo>
                <a:lnTo>
                  <a:pt x="2448" y="3327"/>
                </a:lnTo>
                <a:cubicBezTo>
                  <a:pt x="2448" y="3597"/>
                  <a:pt x="2578" y="3845"/>
                  <a:pt x="2804" y="3994"/>
                </a:cubicBezTo>
                <a:lnTo>
                  <a:pt x="3298" y="4323"/>
                </a:lnTo>
                <a:cubicBezTo>
                  <a:pt x="3529" y="4480"/>
                  <a:pt x="3668" y="4736"/>
                  <a:pt x="3668" y="5012"/>
                </a:cubicBezTo>
                <a:lnTo>
                  <a:pt x="3668" y="6313"/>
                </a:lnTo>
                <a:lnTo>
                  <a:pt x="3450" y="6313"/>
                </a:lnTo>
                <a:cubicBezTo>
                  <a:pt x="3346" y="6313"/>
                  <a:pt x="3261" y="6401"/>
                  <a:pt x="3261" y="6504"/>
                </a:cubicBezTo>
                <a:lnTo>
                  <a:pt x="3261" y="8745"/>
                </a:lnTo>
                <a:cubicBezTo>
                  <a:pt x="3261" y="9131"/>
                  <a:pt x="3416" y="9483"/>
                  <a:pt x="3668" y="9737"/>
                </a:cubicBezTo>
                <a:lnTo>
                  <a:pt x="3668" y="12412"/>
                </a:lnTo>
                <a:cubicBezTo>
                  <a:pt x="3668" y="12532"/>
                  <a:pt x="3570" y="12628"/>
                  <a:pt x="3450" y="12628"/>
                </a:cubicBezTo>
                <a:lnTo>
                  <a:pt x="600" y="12628"/>
                </a:lnTo>
                <a:cubicBezTo>
                  <a:pt x="480" y="12628"/>
                  <a:pt x="384" y="12532"/>
                  <a:pt x="384" y="12412"/>
                </a:cubicBezTo>
                <a:lnTo>
                  <a:pt x="384" y="10361"/>
                </a:lnTo>
                <a:lnTo>
                  <a:pt x="2434" y="10361"/>
                </a:lnTo>
                <a:cubicBezTo>
                  <a:pt x="2653" y="10361"/>
                  <a:pt x="2828" y="10184"/>
                  <a:pt x="2828" y="9969"/>
                </a:cubicBezTo>
                <a:lnTo>
                  <a:pt x="2828" y="6710"/>
                </a:lnTo>
                <a:cubicBezTo>
                  <a:pt x="2828" y="6492"/>
                  <a:pt x="2651" y="6315"/>
                  <a:pt x="2434" y="6315"/>
                </a:cubicBezTo>
                <a:lnTo>
                  <a:pt x="1415" y="6315"/>
                </a:lnTo>
                <a:cubicBezTo>
                  <a:pt x="1311" y="6315"/>
                  <a:pt x="1224" y="6403"/>
                  <a:pt x="1224" y="6506"/>
                </a:cubicBezTo>
                <a:cubicBezTo>
                  <a:pt x="1224" y="6610"/>
                  <a:pt x="1311" y="6698"/>
                  <a:pt x="1415" y="6698"/>
                </a:cubicBezTo>
                <a:lnTo>
                  <a:pt x="2434" y="6698"/>
                </a:lnTo>
                <a:cubicBezTo>
                  <a:pt x="2442" y="6698"/>
                  <a:pt x="2448" y="6702"/>
                  <a:pt x="2448" y="6710"/>
                </a:cubicBezTo>
                <a:lnTo>
                  <a:pt x="2448" y="9969"/>
                </a:lnTo>
                <a:cubicBezTo>
                  <a:pt x="2448" y="9975"/>
                  <a:pt x="2442" y="9981"/>
                  <a:pt x="2434" y="9981"/>
                </a:cubicBezTo>
                <a:lnTo>
                  <a:pt x="384" y="9981"/>
                </a:lnTo>
                <a:lnTo>
                  <a:pt x="384" y="8733"/>
                </a:lnTo>
                <a:lnTo>
                  <a:pt x="1415" y="8733"/>
                </a:lnTo>
                <a:cubicBezTo>
                  <a:pt x="1519" y="8733"/>
                  <a:pt x="1606" y="8647"/>
                  <a:pt x="1606" y="8542"/>
                </a:cubicBezTo>
                <a:cubicBezTo>
                  <a:pt x="1606" y="8438"/>
                  <a:pt x="1519" y="8352"/>
                  <a:pt x="1415" y="8352"/>
                </a:cubicBezTo>
                <a:lnTo>
                  <a:pt x="384" y="8352"/>
                </a:lnTo>
                <a:lnTo>
                  <a:pt x="384" y="7917"/>
                </a:lnTo>
                <a:lnTo>
                  <a:pt x="1822" y="7917"/>
                </a:lnTo>
                <a:cubicBezTo>
                  <a:pt x="1925" y="7917"/>
                  <a:pt x="2013" y="7830"/>
                  <a:pt x="2013" y="7726"/>
                </a:cubicBezTo>
                <a:cubicBezTo>
                  <a:pt x="2013" y="7623"/>
                  <a:pt x="1925" y="7535"/>
                  <a:pt x="1822" y="7535"/>
                </a:cubicBezTo>
                <a:lnTo>
                  <a:pt x="384" y="7535"/>
                </a:lnTo>
                <a:lnTo>
                  <a:pt x="384" y="6696"/>
                </a:lnTo>
                <a:lnTo>
                  <a:pt x="600" y="6696"/>
                </a:lnTo>
                <a:cubicBezTo>
                  <a:pt x="704" y="6696"/>
                  <a:pt x="791" y="6608"/>
                  <a:pt x="791" y="6504"/>
                </a:cubicBezTo>
                <a:cubicBezTo>
                  <a:pt x="791" y="6399"/>
                  <a:pt x="704" y="6313"/>
                  <a:pt x="600" y="6313"/>
                </a:cubicBezTo>
                <a:lnTo>
                  <a:pt x="384" y="6313"/>
                </a:lnTo>
                <a:lnTo>
                  <a:pt x="384" y="5012"/>
                </a:lnTo>
                <a:cubicBezTo>
                  <a:pt x="384" y="4736"/>
                  <a:pt x="521" y="4476"/>
                  <a:pt x="752" y="4323"/>
                </a:cubicBezTo>
                <a:lnTo>
                  <a:pt x="1248" y="3994"/>
                </a:lnTo>
                <a:cubicBezTo>
                  <a:pt x="1472" y="3843"/>
                  <a:pt x="1606" y="3595"/>
                  <a:pt x="1606" y="3327"/>
                </a:cubicBezTo>
                <a:lnTo>
                  <a:pt x="1606" y="3233"/>
                </a:lnTo>
                <a:close/>
                <a:moveTo>
                  <a:pt x="4050" y="10013"/>
                </a:moveTo>
                <a:cubicBezTo>
                  <a:pt x="4186" y="10081"/>
                  <a:pt x="4330" y="10125"/>
                  <a:pt x="4485" y="10146"/>
                </a:cubicBezTo>
                <a:lnTo>
                  <a:pt x="4485" y="12412"/>
                </a:lnTo>
                <a:lnTo>
                  <a:pt x="4483" y="12412"/>
                </a:lnTo>
                <a:cubicBezTo>
                  <a:pt x="4483" y="12532"/>
                  <a:pt x="4385" y="12628"/>
                  <a:pt x="4267" y="12628"/>
                </a:cubicBezTo>
                <a:lnTo>
                  <a:pt x="4009" y="12628"/>
                </a:lnTo>
                <a:cubicBezTo>
                  <a:pt x="4036" y="12563"/>
                  <a:pt x="4050" y="12490"/>
                  <a:pt x="4050" y="12412"/>
                </a:cubicBezTo>
                <a:lnTo>
                  <a:pt x="4050" y="10013"/>
                </a:lnTo>
                <a:close/>
                <a:moveTo>
                  <a:pt x="1616" y="1"/>
                </a:moveTo>
                <a:cubicBezTo>
                  <a:pt x="1397" y="1"/>
                  <a:pt x="1222" y="178"/>
                  <a:pt x="1222" y="395"/>
                </a:cubicBezTo>
                <a:lnTo>
                  <a:pt x="1222" y="3327"/>
                </a:lnTo>
                <a:cubicBezTo>
                  <a:pt x="1222" y="3467"/>
                  <a:pt x="1151" y="3599"/>
                  <a:pt x="1035" y="3679"/>
                </a:cubicBezTo>
                <a:lnTo>
                  <a:pt x="539" y="4008"/>
                </a:lnTo>
                <a:cubicBezTo>
                  <a:pt x="201" y="4232"/>
                  <a:pt x="0" y="4608"/>
                  <a:pt x="0" y="5014"/>
                </a:cubicBezTo>
                <a:lnTo>
                  <a:pt x="0" y="12414"/>
                </a:lnTo>
                <a:cubicBezTo>
                  <a:pt x="0" y="12746"/>
                  <a:pt x="268" y="13012"/>
                  <a:pt x="598" y="13012"/>
                </a:cubicBezTo>
                <a:lnTo>
                  <a:pt x="5691" y="13012"/>
                </a:lnTo>
                <a:cubicBezTo>
                  <a:pt x="5794" y="13012"/>
                  <a:pt x="5880" y="12925"/>
                  <a:pt x="5880" y="12821"/>
                </a:cubicBezTo>
                <a:cubicBezTo>
                  <a:pt x="5880" y="12717"/>
                  <a:pt x="5794" y="12632"/>
                  <a:pt x="5691" y="12632"/>
                </a:cubicBezTo>
                <a:lnTo>
                  <a:pt x="5081" y="12632"/>
                </a:lnTo>
                <a:cubicBezTo>
                  <a:pt x="4961" y="12632"/>
                  <a:pt x="4863" y="12534"/>
                  <a:pt x="4863" y="12414"/>
                </a:cubicBezTo>
                <a:lnTo>
                  <a:pt x="4863" y="10146"/>
                </a:lnTo>
                <a:cubicBezTo>
                  <a:pt x="5552" y="10052"/>
                  <a:pt x="6087" y="9460"/>
                  <a:pt x="6087" y="8745"/>
                </a:cubicBezTo>
                <a:lnTo>
                  <a:pt x="6087" y="6504"/>
                </a:lnTo>
                <a:cubicBezTo>
                  <a:pt x="6087" y="6401"/>
                  <a:pt x="6002" y="6313"/>
                  <a:pt x="5896" y="6313"/>
                </a:cubicBezTo>
                <a:lnTo>
                  <a:pt x="4048" y="6313"/>
                </a:lnTo>
                <a:lnTo>
                  <a:pt x="4048" y="5012"/>
                </a:lnTo>
                <a:cubicBezTo>
                  <a:pt x="4048" y="4608"/>
                  <a:pt x="3847" y="4232"/>
                  <a:pt x="3509" y="4006"/>
                </a:cubicBezTo>
                <a:lnTo>
                  <a:pt x="3013" y="3677"/>
                </a:lnTo>
                <a:cubicBezTo>
                  <a:pt x="2897" y="3597"/>
                  <a:pt x="2826" y="3467"/>
                  <a:pt x="2826" y="3325"/>
                </a:cubicBezTo>
                <a:lnTo>
                  <a:pt x="2826" y="395"/>
                </a:lnTo>
                <a:cubicBezTo>
                  <a:pt x="2826" y="176"/>
                  <a:pt x="2647"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8"/>
          <p:cNvSpPr/>
          <p:nvPr/>
        </p:nvSpPr>
        <p:spPr>
          <a:xfrm>
            <a:off x="4305871" y="2800260"/>
            <a:ext cx="532259" cy="419580"/>
          </a:xfrm>
          <a:custGeom>
            <a:avLst/>
            <a:gdLst/>
            <a:ahLst/>
            <a:cxnLst/>
            <a:rect l="l" t="t" r="r" b="b"/>
            <a:pathLst>
              <a:path w="13143" h="10360" extrusionOk="0">
                <a:moveTo>
                  <a:pt x="5697" y="382"/>
                </a:moveTo>
                <a:cubicBezTo>
                  <a:pt x="5675" y="778"/>
                  <a:pt x="5488" y="1185"/>
                  <a:pt x="5173" y="1500"/>
                </a:cubicBezTo>
                <a:cubicBezTo>
                  <a:pt x="4860" y="1813"/>
                  <a:pt x="4453" y="2000"/>
                  <a:pt x="4055" y="2022"/>
                </a:cubicBezTo>
                <a:cubicBezTo>
                  <a:pt x="4077" y="1624"/>
                  <a:pt x="4266" y="1217"/>
                  <a:pt x="4579" y="904"/>
                </a:cubicBezTo>
                <a:cubicBezTo>
                  <a:pt x="4890" y="593"/>
                  <a:pt x="5297" y="404"/>
                  <a:pt x="5697" y="382"/>
                </a:cubicBezTo>
                <a:close/>
                <a:moveTo>
                  <a:pt x="7807" y="1302"/>
                </a:moveTo>
                <a:cubicBezTo>
                  <a:pt x="8080" y="1302"/>
                  <a:pt x="8355" y="1362"/>
                  <a:pt x="8588" y="1477"/>
                </a:cubicBezTo>
                <a:cubicBezTo>
                  <a:pt x="8899" y="1630"/>
                  <a:pt x="9052" y="1803"/>
                  <a:pt x="9216" y="1986"/>
                </a:cubicBezTo>
                <a:cubicBezTo>
                  <a:pt x="9397" y="2185"/>
                  <a:pt x="9584" y="2394"/>
                  <a:pt x="9959" y="2579"/>
                </a:cubicBezTo>
                <a:cubicBezTo>
                  <a:pt x="10335" y="2764"/>
                  <a:pt x="10611" y="2785"/>
                  <a:pt x="10882" y="2809"/>
                </a:cubicBezTo>
                <a:cubicBezTo>
                  <a:pt x="11126" y="2829"/>
                  <a:pt x="11355" y="2846"/>
                  <a:pt x="11666" y="2998"/>
                </a:cubicBezTo>
                <a:cubicBezTo>
                  <a:pt x="12016" y="3171"/>
                  <a:pt x="12325" y="3494"/>
                  <a:pt x="12488" y="3860"/>
                </a:cubicBezTo>
                <a:cubicBezTo>
                  <a:pt x="12693" y="4324"/>
                  <a:pt x="12665" y="4844"/>
                  <a:pt x="12408" y="5366"/>
                </a:cubicBezTo>
                <a:cubicBezTo>
                  <a:pt x="12081" y="6027"/>
                  <a:pt x="11284" y="6969"/>
                  <a:pt x="10471" y="7654"/>
                </a:cubicBezTo>
                <a:cubicBezTo>
                  <a:pt x="9722" y="8287"/>
                  <a:pt x="9064" y="8624"/>
                  <a:pt x="8600" y="8624"/>
                </a:cubicBezTo>
                <a:cubicBezTo>
                  <a:pt x="8480" y="8624"/>
                  <a:pt x="8373" y="8602"/>
                  <a:pt x="8281" y="8556"/>
                </a:cubicBezTo>
                <a:cubicBezTo>
                  <a:pt x="8021" y="8430"/>
                  <a:pt x="7883" y="8304"/>
                  <a:pt x="7747" y="8186"/>
                </a:cubicBezTo>
                <a:cubicBezTo>
                  <a:pt x="7653" y="8101"/>
                  <a:pt x="7558" y="8018"/>
                  <a:pt x="7429" y="7942"/>
                </a:cubicBezTo>
                <a:cubicBezTo>
                  <a:pt x="7838" y="6912"/>
                  <a:pt x="8117" y="5726"/>
                  <a:pt x="8117" y="4960"/>
                </a:cubicBezTo>
                <a:cubicBezTo>
                  <a:pt x="8117" y="3954"/>
                  <a:pt x="7635" y="3390"/>
                  <a:pt x="7232" y="3094"/>
                </a:cubicBezTo>
                <a:cubicBezTo>
                  <a:pt x="7198" y="3069"/>
                  <a:pt x="7158" y="3057"/>
                  <a:pt x="7119" y="3057"/>
                </a:cubicBezTo>
                <a:cubicBezTo>
                  <a:pt x="7060" y="3057"/>
                  <a:pt x="7003" y="3083"/>
                  <a:pt x="6964" y="3134"/>
                </a:cubicBezTo>
                <a:cubicBezTo>
                  <a:pt x="6903" y="3218"/>
                  <a:pt x="6921" y="3338"/>
                  <a:pt x="7005" y="3401"/>
                </a:cubicBezTo>
                <a:cubicBezTo>
                  <a:pt x="7338" y="3645"/>
                  <a:pt x="7734" y="4112"/>
                  <a:pt x="7734" y="4960"/>
                </a:cubicBezTo>
                <a:cubicBezTo>
                  <a:pt x="7734" y="6540"/>
                  <a:pt x="6502" y="9979"/>
                  <a:pt x="5276" y="9979"/>
                </a:cubicBezTo>
                <a:cubicBezTo>
                  <a:pt x="4967" y="9979"/>
                  <a:pt x="4774" y="9927"/>
                  <a:pt x="4585" y="9876"/>
                </a:cubicBezTo>
                <a:cubicBezTo>
                  <a:pt x="4429" y="9833"/>
                  <a:pt x="4264" y="9786"/>
                  <a:pt x="4055" y="9786"/>
                </a:cubicBezTo>
                <a:cubicBezTo>
                  <a:pt x="3847" y="9786"/>
                  <a:pt x="3681" y="9833"/>
                  <a:pt x="3524" y="9876"/>
                </a:cubicBezTo>
                <a:cubicBezTo>
                  <a:pt x="3339" y="9927"/>
                  <a:pt x="3146" y="9979"/>
                  <a:pt x="2833" y="9979"/>
                </a:cubicBezTo>
                <a:cubicBezTo>
                  <a:pt x="1607" y="9979"/>
                  <a:pt x="375" y="6540"/>
                  <a:pt x="375" y="4960"/>
                </a:cubicBezTo>
                <a:cubicBezTo>
                  <a:pt x="375" y="4332"/>
                  <a:pt x="598" y="3817"/>
                  <a:pt x="1017" y="3466"/>
                </a:cubicBezTo>
                <a:cubicBezTo>
                  <a:pt x="1349" y="3191"/>
                  <a:pt x="1798" y="3026"/>
                  <a:pt x="2221" y="3026"/>
                </a:cubicBezTo>
                <a:cubicBezTo>
                  <a:pt x="2591" y="3026"/>
                  <a:pt x="2823" y="3118"/>
                  <a:pt x="3067" y="3218"/>
                </a:cubicBezTo>
                <a:cubicBezTo>
                  <a:pt x="3333" y="3323"/>
                  <a:pt x="3609" y="3435"/>
                  <a:pt x="4055" y="3435"/>
                </a:cubicBezTo>
                <a:cubicBezTo>
                  <a:pt x="4500" y="3435"/>
                  <a:pt x="4774" y="3323"/>
                  <a:pt x="5043" y="3218"/>
                </a:cubicBezTo>
                <a:cubicBezTo>
                  <a:pt x="5287" y="3120"/>
                  <a:pt x="5518" y="3026"/>
                  <a:pt x="5890" y="3026"/>
                </a:cubicBezTo>
                <a:cubicBezTo>
                  <a:pt x="6025" y="3026"/>
                  <a:pt x="6167" y="3045"/>
                  <a:pt x="6311" y="3079"/>
                </a:cubicBezTo>
                <a:cubicBezTo>
                  <a:pt x="6327" y="3083"/>
                  <a:pt x="6343" y="3085"/>
                  <a:pt x="6358" y="3085"/>
                </a:cubicBezTo>
                <a:cubicBezTo>
                  <a:pt x="6443" y="3085"/>
                  <a:pt x="6521" y="3027"/>
                  <a:pt x="6543" y="2941"/>
                </a:cubicBezTo>
                <a:cubicBezTo>
                  <a:pt x="6567" y="2839"/>
                  <a:pt x="6504" y="2734"/>
                  <a:pt x="6403" y="2709"/>
                </a:cubicBezTo>
                <a:cubicBezTo>
                  <a:pt x="6307" y="2687"/>
                  <a:pt x="6210" y="2669"/>
                  <a:pt x="6114" y="2659"/>
                </a:cubicBezTo>
                <a:cubicBezTo>
                  <a:pt x="6159" y="2535"/>
                  <a:pt x="6208" y="2425"/>
                  <a:pt x="6256" y="2327"/>
                </a:cubicBezTo>
                <a:cubicBezTo>
                  <a:pt x="6515" y="1805"/>
                  <a:pt x="6911" y="1467"/>
                  <a:pt x="7407" y="1347"/>
                </a:cubicBezTo>
                <a:cubicBezTo>
                  <a:pt x="7536" y="1317"/>
                  <a:pt x="7671" y="1302"/>
                  <a:pt x="7807" y="1302"/>
                </a:cubicBezTo>
                <a:close/>
                <a:moveTo>
                  <a:pt x="5780" y="1"/>
                </a:moveTo>
                <a:cubicBezTo>
                  <a:pt x="5258" y="1"/>
                  <a:pt x="4720" y="233"/>
                  <a:pt x="4317" y="636"/>
                </a:cubicBezTo>
                <a:cubicBezTo>
                  <a:pt x="4073" y="880"/>
                  <a:pt x="3890" y="1174"/>
                  <a:pt x="3786" y="1483"/>
                </a:cubicBezTo>
                <a:cubicBezTo>
                  <a:pt x="3681" y="1284"/>
                  <a:pt x="3555" y="1083"/>
                  <a:pt x="3396" y="888"/>
                </a:cubicBezTo>
                <a:cubicBezTo>
                  <a:pt x="3358" y="840"/>
                  <a:pt x="3302" y="814"/>
                  <a:pt x="3246" y="814"/>
                </a:cubicBezTo>
                <a:cubicBezTo>
                  <a:pt x="3205" y="814"/>
                  <a:pt x="3164" y="828"/>
                  <a:pt x="3130" y="855"/>
                </a:cubicBezTo>
                <a:cubicBezTo>
                  <a:pt x="3048" y="922"/>
                  <a:pt x="3032" y="1042"/>
                  <a:pt x="3099" y="1124"/>
                </a:cubicBezTo>
                <a:cubicBezTo>
                  <a:pt x="3392" y="1490"/>
                  <a:pt x="3575" y="1886"/>
                  <a:pt x="3687" y="2236"/>
                </a:cubicBezTo>
                <a:cubicBezTo>
                  <a:pt x="3792" y="2567"/>
                  <a:pt x="3841" y="2872"/>
                  <a:pt x="3859" y="3045"/>
                </a:cubicBezTo>
                <a:cubicBezTo>
                  <a:pt x="3599" y="3018"/>
                  <a:pt x="3414" y="2943"/>
                  <a:pt x="3219" y="2864"/>
                </a:cubicBezTo>
                <a:cubicBezTo>
                  <a:pt x="2953" y="2756"/>
                  <a:pt x="2674" y="2644"/>
                  <a:pt x="2231" y="2644"/>
                </a:cubicBezTo>
                <a:cubicBezTo>
                  <a:pt x="1723" y="2644"/>
                  <a:pt x="1184" y="2841"/>
                  <a:pt x="783" y="3171"/>
                </a:cubicBezTo>
                <a:cubicBezTo>
                  <a:pt x="428" y="3466"/>
                  <a:pt x="1" y="4017"/>
                  <a:pt x="1" y="4958"/>
                </a:cubicBezTo>
                <a:cubicBezTo>
                  <a:pt x="1" y="5793"/>
                  <a:pt x="332" y="7135"/>
                  <a:pt x="808" y="8223"/>
                </a:cubicBezTo>
                <a:cubicBezTo>
                  <a:pt x="1156" y="9022"/>
                  <a:pt x="1881" y="10360"/>
                  <a:pt x="2841" y="10360"/>
                </a:cubicBezTo>
                <a:cubicBezTo>
                  <a:pt x="3201" y="10360"/>
                  <a:pt x="3428" y="10297"/>
                  <a:pt x="3630" y="10244"/>
                </a:cubicBezTo>
                <a:cubicBezTo>
                  <a:pt x="3782" y="10201"/>
                  <a:pt x="3904" y="10166"/>
                  <a:pt x="4063" y="10166"/>
                </a:cubicBezTo>
                <a:cubicBezTo>
                  <a:pt x="4219" y="10166"/>
                  <a:pt x="4339" y="10201"/>
                  <a:pt x="4494" y="10244"/>
                </a:cubicBezTo>
                <a:cubicBezTo>
                  <a:pt x="4695" y="10299"/>
                  <a:pt x="4925" y="10360"/>
                  <a:pt x="5285" y="10360"/>
                </a:cubicBezTo>
                <a:cubicBezTo>
                  <a:pt x="6214" y="10360"/>
                  <a:pt x="6925" y="9099"/>
                  <a:pt x="7287" y="8294"/>
                </a:cubicBezTo>
                <a:cubicBezTo>
                  <a:pt x="7360" y="8345"/>
                  <a:pt x="7427" y="8402"/>
                  <a:pt x="7501" y="8467"/>
                </a:cubicBezTo>
                <a:cubicBezTo>
                  <a:pt x="7649" y="8597"/>
                  <a:pt x="7814" y="8743"/>
                  <a:pt x="8119" y="8896"/>
                </a:cubicBezTo>
                <a:cubicBezTo>
                  <a:pt x="8263" y="8967"/>
                  <a:pt x="8424" y="9004"/>
                  <a:pt x="8600" y="9004"/>
                </a:cubicBezTo>
                <a:cubicBezTo>
                  <a:pt x="8832" y="9004"/>
                  <a:pt x="9092" y="8943"/>
                  <a:pt x="9377" y="8823"/>
                </a:cubicBezTo>
                <a:cubicBezTo>
                  <a:pt x="9788" y="8648"/>
                  <a:pt x="10241" y="8353"/>
                  <a:pt x="10723" y="7946"/>
                </a:cubicBezTo>
                <a:cubicBezTo>
                  <a:pt x="11573" y="7229"/>
                  <a:pt x="12408" y="6239"/>
                  <a:pt x="12756" y="5535"/>
                </a:cubicBezTo>
                <a:cubicBezTo>
                  <a:pt x="13142" y="4742"/>
                  <a:pt x="13012" y="4100"/>
                  <a:pt x="12835" y="3703"/>
                </a:cubicBezTo>
                <a:cubicBezTo>
                  <a:pt x="12636" y="3258"/>
                  <a:pt x="12264" y="2866"/>
                  <a:pt x="11833" y="2656"/>
                </a:cubicBezTo>
                <a:cubicBezTo>
                  <a:pt x="11457" y="2469"/>
                  <a:pt x="11180" y="2449"/>
                  <a:pt x="10910" y="2427"/>
                </a:cubicBezTo>
                <a:cubicBezTo>
                  <a:pt x="10713" y="2413"/>
                  <a:pt x="10522" y="2396"/>
                  <a:pt x="10290" y="2307"/>
                </a:cubicBezTo>
                <a:cubicBezTo>
                  <a:pt x="10402" y="2008"/>
                  <a:pt x="10585" y="1380"/>
                  <a:pt x="10459" y="680"/>
                </a:cubicBezTo>
                <a:cubicBezTo>
                  <a:pt x="10443" y="589"/>
                  <a:pt x="10363" y="524"/>
                  <a:pt x="10273" y="524"/>
                </a:cubicBezTo>
                <a:cubicBezTo>
                  <a:pt x="10261" y="524"/>
                  <a:pt x="10249" y="526"/>
                  <a:pt x="10237" y="528"/>
                </a:cubicBezTo>
                <a:cubicBezTo>
                  <a:pt x="10133" y="546"/>
                  <a:pt x="10064" y="646"/>
                  <a:pt x="10085" y="750"/>
                </a:cubicBezTo>
                <a:cubicBezTo>
                  <a:pt x="10188" y="1327"/>
                  <a:pt x="10046" y="1864"/>
                  <a:pt x="9950" y="2134"/>
                </a:cubicBezTo>
                <a:cubicBezTo>
                  <a:pt x="9755" y="2008"/>
                  <a:pt x="9629" y="1874"/>
                  <a:pt x="9503" y="1727"/>
                </a:cubicBezTo>
                <a:cubicBezTo>
                  <a:pt x="9322" y="1528"/>
                  <a:pt x="9135" y="1319"/>
                  <a:pt x="8761" y="1134"/>
                </a:cubicBezTo>
                <a:cubicBezTo>
                  <a:pt x="8475" y="993"/>
                  <a:pt x="8141" y="919"/>
                  <a:pt x="7809" y="919"/>
                </a:cubicBezTo>
                <a:cubicBezTo>
                  <a:pt x="7644" y="919"/>
                  <a:pt x="7478" y="937"/>
                  <a:pt x="7320" y="975"/>
                </a:cubicBezTo>
                <a:cubicBezTo>
                  <a:pt x="6897" y="1077"/>
                  <a:pt x="6307" y="1363"/>
                  <a:pt x="5915" y="2158"/>
                </a:cubicBezTo>
                <a:cubicBezTo>
                  <a:pt x="5846" y="2301"/>
                  <a:pt x="5777" y="2465"/>
                  <a:pt x="5712" y="2652"/>
                </a:cubicBezTo>
                <a:cubicBezTo>
                  <a:pt x="5370" y="2679"/>
                  <a:pt x="5134" y="2772"/>
                  <a:pt x="4906" y="2864"/>
                </a:cubicBezTo>
                <a:cubicBezTo>
                  <a:pt x="4703" y="2945"/>
                  <a:pt x="4510" y="3022"/>
                  <a:pt x="4240" y="3047"/>
                </a:cubicBezTo>
                <a:cubicBezTo>
                  <a:pt x="4227" y="2894"/>
                  <a:pt x="4197" y="2669"/>
                  <a:pt x="4128" y="2398"/>
                </a:cubicBezTo>
                <a:cubicBezTo>
                  <a:pt x="4604" y="2362"/>
                  <a:pt x="5081" y="2134"/>
                  <a:pt x="5447" y="1768"/>
                </a:cubicBezTo>
                <a:cubicBezTo>
                  <a:pt x="5884" y="1331"/>
                  <a:pt x="6120" y="739"/>
                  <a:pt x="6080" y="180"/>
                </a:cubicBezTo>
                <a:cubicBezTo>
                  <a:pt x="6073" y="87"/>
                  <a:pt x="5998" y="9"/>
                  <a:pt x="5905" y="5"/>
                </a:cubicBezTo>
                <a:cubicBezTo>
                  <a:pt x="5863" y="2"/>
                  <a:pt x="5821" y="1"/>
                  <a:pt x="57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0" name="Google Shape;5830;p58"/>
          <p:cNvGrpSpPr/>
          <p:nvPr/>
        </p:nvGrpSpPr>
        <p:grpSpPr>
          <a:xfrm>
            <a:off x="1609219" y="2870345"/>
            <a:ext cx="527027" cy="279406"/>
            <a:chOff x="1955843" y="1863230"/>
            <a:chExt cx="329742" cy="174803"/>
          </a:xfrm>
        </p:grpSpPr>
        <p:sp>
          <p:nvSpPr>
            <p:cNvPr id="5831" name="Google Shape;5831;p58"/>
            <p:cNvSpPr/>
            <p:nvPr/>
          </p:nvSpPr>
          <p:spPr>
            <a:xfrm>
              <a:off x="1955843" y="1863230"/>
              <a:ext cx="329742" cy="174803"/>
            </a:xfrm>
            <a:custGeom>
              <a:avLst/>
              <a:gdLst/>
              <a:ahLst/>
              <a:cxnLst/>
              <a:rect l="l" t="t" r="r" b="b"/>
              <a:pathLst>
                <a:path w="13014" h="6899" extrusionOk="0">
                  <a:moveTo>
                    <a:pt x="6500" y="381"/>
                  </a:moveTo>
                  <a:cubicBezTo>
                    <a:pt x="6675" y="381"/>
                    <a:pt x="6817" y="523"/>
                    <a:pt x="6817" y="698"/>
                  </a:cubicBezTo>
                  <a:cubicBezTo>
                    <a:pt x="6817" y="738"/>
                    <a:pt x="6809" y="779"/>
                    <a:pt x="6795" y="818"/>
                  </a:cubicBezTo>
                  <a:cubicBezTo>
                    <a:pt x="6695" y="816"/>
                    <a:pt x="6597" y="814"/>
                    <a:pt x="6500" y="814"/>
                  </a:cubicBezTo>
                  <a:cubicBezTo>
                    <a:pt x="6400" y="814"/>
                    <a:pt x="6301" y="816"/>
                    <a:pt x="6205" y="818"/>
                  </a:cubicBezTo>
                  <a:cubicBezTo>
                    <a:pt x="6189" y="783"/>
                    <a:pt x="6181" y="743"/>
                    <a:pt x="6181" y="698"/>
                  </a:cubicBezTo>
                  <a:cubicBezTo>
                    <a:pt x="6181" y="523"/>
                    <a:pt x="6323" y="381"/>
                    <a:pt x="6500" y="381"/>
                  </a:cubicBezTo>
                  <a:close/>
                  <a:moveTo>
                    <a:pt x="6524" y="1196"/>
                  </a:moveTo>
                  <a:cubicBezTo>
                    <a:pt x="7893" y="1196"/>
                    <a:pt x="9218" y="1499"/>
                    <a:pt x="10255" y="2050"/>
                  </a:cubicBezTo>
                  <a:cubicBezTo>
                    <a:pt x="11158" y="2530"/>
                    <a:pt x="11796" y="3168"/>
                    <a:pt x="12074" y="3869"/>
                  </a:cubicBezTo>
                  <a:lnTo>
                    <a:pt x="11617" y="3869"/>
                  </a:lnTo>
                  <a:cubicBezTo>
                    <a:pt x="11513" y="3869"/>
                    <a:pt x="11426" y="3957"/>
                    <a:pt x="11426" y="4060"/>
                  </a:cubicBezTo>
                  <a:cubicBezTo>
                    <a:pt x="11426" y="4164"/>
                    <a:pt x="11513" y="4251"/>
                    <a:pt x="11617" y="4251"/>
                  </a:cubicBezTo>
                  <a:lnTo>
                    <a:pt x="12629" y="4251"/>
                  </a:lnTo>
                  <a:cubicBezTo>
                    <a:pt x="12642" y="4251"/>
                    <a:pt x="12650" y="4258"/>
                    <a:pt x="12650" y="4264"/>
                  </a:cubicBezTo>
                  <a:lnTo>
                    <a:pt x="12650" y="4445"/>
                  </a:lnTo>
                  <a:lnTo>
                    <a:pt x="12623" y="4445"/>
                  </a:lnTo>
                  <a:cubicBezTo>
                    <a:pt x="12623" y="4658"/>
                    <a:pt x="12471" y="4845"/>
                    <a:pt x="12268" y="4882"/>
                  </a:cubicBezTo>
                  <a:cubicBezTo>
                    <a:pt x="12239" y="4887"/>
                    <a:pt x="12210" y="4889"/>
                    <a:pt x="12182" y="4889"/>
                  </a:cubicBezTo>
                  <a:cubicBezTo>
                    <a:pt x="12055" y="4889"/>
                    <a:pt x="11934" y="4838"/>
                    <a:pt x="11851" y="4743"/>
                  </a:cubicBezTo>
                  <a:cubicBezTo>
                    <a:pt x="11776" y="4660"/>
                    <a:pt x="11666" y="4611"/>
                    <a:pt x="11554" y="4611"/>
                  </a:cubicBezTo>
                  <a:cubicBezTo>
                    <a:pt x="11442" y="4611"/>
                    <a:pt x="11332" y="4660"/>
                    <a:pt x="11255" y="4743"/>
                  </a:cubicBezTo>
                  <a:cubicBezTo>
                    <a:pt x="11172" y="4835"/>
                    <a:pt x="11050" y="4890"/>
                    <a:pt x="10924" y="4890"/>
                  </a:cubicBezTo>
                  <a:cubicBezTo>
                    <a:pt x="10796" y="4890"/>
                    <a:pt x="10674" y="4835"/>
                    <a:pt x="10590" y="4743"/>
                  </a:cubicBezTo>
                  <a:cubicBezTo>
                    <a:pt x="10515" y="4660"/>
                    <a:pt x="10405" y="4611"/>
                    <a:pt x="10294" y="4611"/>
                  </a:cubicBezTo>
                  <a:cubicBezTo>
                    <a:pt x="10182" y="4611"/>
                    <a:pt x="10072" y="4660"/>
                    <a:pt x="9997" y="4743"/>
                  </a:cubicBezTo>
                  <a:cubicBezTo>
                    <a:pt x="9911" y="4835"/>
                    <a:pt x="9789" y="4890"/>
                    <a:pt x="9663" y="4890"/>
                  </a:cubicBezTo>
                  <a:cubicBezTo>
                    <a:pt x="9535" y="4890"/>
                    <a:pt x="9413" y="4835"/>
                    <a:pt x="9330" y="4743"/>
                  </a:cubicBezTo>
                  <a:cubicBezTo>
                    <a:pt x="9255" y="4660"/>
                    <a:pt x="9145" y="4611"/>
                    <a:pt x="9033" y="4611"/>
                  </a:cubicBezTo>
                  <a:cubicBezTo>
                    <a:pt x="8921" y="4611"/>
                    <a:pt x="8811" y="4660"/>
                    <a:pt x="8736" y="4743"/>
                  </a:cubicBezTo>
                  <a:cubicBezTo>
                    <a:pt x="8651" y="4835"/>
                    <a:pt x="8529" y="4890"/>
                    <a:pt x="8403" y="4890"/>
                  </a:cubicBezTo>
                  <a:cubicBezTo>
                    <a:pt x="8275" y="4890"/>
                    <a:pt x="8153" y="4835"/>
                    <a:pt x="8069" y="4743"/>
                  </a:cubicBezTo>
                  <a:cubicBezTo>
                    <a:pt x="7994" y="4660"/>
                    <a:pt x="7884" y="4611"/>
                    <a:pt x="7773" y="4611"/>
                  </a:cubicBezTo>
                  <a:cubicBezTo>
                    <a:pt x="7659" y="4611"/>
                    <a:pt x="7551" y="4660"/>
                    <a:pt x="7476" y="4743"/>
                  </a:cubicBezTo>
                  <a:cubicBezTo>
                    <a:pt x="7390" y="4835"/>
                    <a:pt x="7268" y="4890"/>
                    <a:pt x="7142" y="4890"/>
                  </a:cubicBezTo>
                  <a:cubicBezTo>
                    <a:pt x="7014" y="4890"/>
                    <a:pt x="6892" y="4835"/>
                    <a:pt x="6809" y="4743"/>
                  </a:cubicBezTo>
                  <a:cubicBezTo>
                    <a:pt x="6734" y="4660"/>
                    <a:pt x="6624" y="4611"/>
                    <a:pt x="6512" y="4611"/>
                  </a:cubicBezTo>
                  <a:cubicBezTo>
                    <a:pt x="6398" y="4611"/>
                    <a:pt x="6291" y="4660"/>
                    <a:pt x="6215" y="4743"/>
                  </a:cubicBezTo>
                  <a:cubicBezTo>
                    <a:pt x="6130" y="4835"/>
                    <a:pt x="6008" y="4890"/>
                    <a:pt x="5882" y="4890"/>
                  </a:cubicBezTo>
                  <a:cubicBezTo>
                    <a:pt x="5754" y="4890"/>
                    <a:pt x="5632" y="4835"/>
                    <a:pt x="5548" y="4743"/>
                  </a:cubicBezTo>
                  <a:cubicBezTo>
                    <a:pt x="5473" y="4660"/>
                    <a:pt x="5363" y="4611"/>
                    <a:pt x="5252" y="4611"/>
                  </a:cubicBezTo>
                  <a:cubicBezTo>
                    <a:pt x="5138" y="4611"/>
                    <a:pt x="5030" y="4660"/>
                    <a:pt x="4955" y="4743"/>
                  </a:cubicBezTo>
                  <a:cubicBezTo>
                    <a:pt x="4869" y="4835"/>
                    <a:pt x="4747" y="4890"/>
                    <a:pt x="4621" y="4890"/>
                  </a:cubicBezTo>
                  <a:cubicBezTo>
                    <a:pt x="4493" y="4890"/>
                    <a:pt x="4371" y="4835"/>
                    <a:pt x="4288" y="4743"/>
                  </a:cubicBezTo>
                  <a:cubicBezTo>
                    <a:pt x="4213" y="4660"/>
                    <a:pt x="4103" y="4611"/>
                    <a:pt x="3991" y="4611"/>
                  </a:cubicBezTo>
                  <a:cubicBezTo>
                    <a:pt x="3879" y="4611"/>
                    <a:pt x="3770" y="4660"/>
                    <a:pt x="3694" y="4743"/>
                  </a:cubicBezTo>
                  <a:cubicBezTo>
                    <a:pt x="3609" y="4835"/>
                    <a:pt x="3487" y="4890"/>
                    <a:pt x="3361" y="4890"/>
                  </a:cubicBezTo>
                  <a:cubicBezTo>
                    <a:pt x="3233" y="4890"/>
                    <a:pt x="3111" y="4835"/>
                    <a:pt x="3027" y="4743"/>
                  </a:cubicBezTo>
                  <a:cubicBezTo>
                    <a:pt x="2952" y="4660"/>
                    <a:pt x="2842" y="4611"/>
                    <a:pt x="2731" y="4611"/>
                  </a:cubicBezTo>
                  <a:cubicBezTo>
                    <a:pt x="2619" y="4611"/>
                    <a:pt x="2509" y="4660"/>
                    <a:pt x="2434" y="4743"/>
                  </a:cubicBezTo>
                  <a:cubicBezTo>
                    <a:pt x="2348" y="4835"/>
                    <a:pt x="2226" y="4890"/>
                    <a:pt x="2100" y="4890"/>
                  </a:cubicBezTo>
                  <a:cubicBezTo>
                    <a:pt x="1972" y="4890"/>
                    <a:pt x="1850" y="4835"/>
                    <a:pt x="1767" y="4743"/>
                  </a:cubicBezTo>
                  <a:cubicBezTo>
                    <a:pt x="1692" y="4660"/>
                    <a:pt x="1582" y="4611"/>
                    <a:pt x="1470" y="4611"/>
                  </a:cubicBezTo>
                  <a:cubicBezTo>
                    <a:pt x="1358" y="4611"/>
                    <a:pt x="1249" y="4660"/>
                    <a:pt x="1173" y="4743"/>
                  </a:cubicBezTo>
                  <a:cubicBezTo>
                    <a:pt x="1087" y="4838"/>
                    <a:pt x="968" y="4889"/>
                    <a:pt x="842" y="4889"/>
                  </a:cubicBezTo>
                  <a:cubicBezTo>
                    <a:pt x="814" y="4889"/>
                    <a:pt x="785" y="4887"/>
                    <a:pt x="757" y="4882"/>
                  </a:cubicBezTo>
                  <a:cubicBezTo>
                    <a:pt x="553" y="4845"/>
                    <a:pt x="401" y="4658"/>
                    <a:pt x="401" y="4445"/>
                  </a:cubicBezTo>
                  <a:lnTo>
                    <a:pt x="401" y="4264"/>
                  </a:lnTo>
                  <a:cubicBezTo>
                    <a:pt x="401" y="4258"/>
                    <a:pt x="407" y="4251"/>
                    <a:pt x="421" y="4251"/>
                  </a:cubicBezTo>
                  <a:lnTo>
                    <a:pt x="10804" y="4251"/>
                  </a:lnTo>
                  <a:cubicBezTo>
                    <a:pt x="10908" y="4251"/>
                    <a:pt x="10995" y="4164"/>
                    <a:pt x="10995" y="4060"/>
                  </a:cubicBezTo>
                  <a:cubicBezTo>
                    <a:pt x="10995" y="3957"/>
                    <a:pt x="10908" y="3869"/>
                    <a:pt x="10804" y="3869"/>
                  </a:cubicBezTo>
                  <a:lnTo>
                    <a:pt x="974" y="3869"/>
                  </a:lnTo>
                  <a:cubicBezTo>
                    <a:pt x="1257" y="3168"/>
                    <a:pt x="1891" y="2530"/>
                    <a:pt x="2794" y="2050"/>
                  </a:cubicBezTo>
                  <a:cubicBezTo>
                    <a:pt x="3831" y="1499"/>
                    <a:pt x="5158" y="1196"/>
                    <a:pt x="6524" y="1196"/>
                  </a:cubicBezTo>
                  <a:close/>
                  <a:moveTo>
                    <a:pt x="11530" y="4992"/>
                  </a:moveTo>
                  <a:cubicBezTo>
                    <a:pt x="11536" y="4992"/>
                    <a:pt x="11540" y="4992"/>
                    <a:pt x="11546" y="4998"/>
                  </a:cubicBezTo>
                  <a:cubicBezTo>
                    <a:pt x="11648" y="5109"/>
                    <a:pt x="11774" y="5189"/>
                    <a:pt x="11914" y="5231"/>
                  </a:cubicBezTo>
                  <a:lnTo>
                    <a:pt x="11513" y="6376"/>
                  </a:lnTo>
                  <a:cubicBezTo>
                    <a:pt x="11483" y="6459"/>
                    <a:pt x="11402" y="6518"/>
                    <a:pt x="11310" y="6518"/>
                  </a:cubicBezTo>
                  <a:lnTo>
                    <a:pt x="1692" y="6518"/>
                  </a:lnTo>
                  <a:cubicBezTo>
                    <a:pt x="1600" y="6518"/>
                    <a:pt x="1519" y="6461"/>
                    <a:pt x="1488" y="6376"/>
                  </a:cubicBezTo>
                  <a:lnTo>
                    <a:pt x="1064" y="5231"/>
                  </a:lnTo>
                  <a:cubicBezTo>
                    <a:pt x="1204" y="5189"/>
                    <a:pt x="1332" y="5109"/>
                    <a:pt x="1432" y="4998"/>
                  </a:cubicBezTo>
                  <a:cubicBezTo>
                    <a:pt x="1438" y="4994"/>
                    <a:pt x="1442" y="4992"/>
                    <a:pt x="1446" y="4992"/>
                  </a:cubicBezTo>
                  <a:cubicBezTo>
                    <a:pt x="1452" y="4992"/>
                    <a:pt x="1458" y="4992"/>
                    <a:pt x="1462" y="4998"/>
                  </a:cubicBezTo>
                  <a:cubicBezTo>
                    <a:pt x="1617" y="5170"/>
                    <a:pt x="1842" y="5268"/>
                    <a:pt x="2076" y="5268"/>
                  </a:cubicBezTo>
                  <a:cubicBezTo>
                    <a:pt x="2310" y="5268"/>
                    <a:pt x="2538" y="5168"/>
                    <a:pt x="2692" y="4998"/>
                  </a:cubicBezTo>
                  <a:cubicBezTo>
                    <a:pt x="2696" y="4994"/>
                    <a:pt x="2704" y="4992"/>
                    <a:pt x="2706" y="4992"/>
                  </a:cubicBezTo>
                  <a:cubicBezTo>
                    <a:pt x="2712" y="4992"/>
                    <a:pt x="2716" y="4992"/>
                    <a:pt x="2723" y="4998"/>
                  </a:cubicBezTo>
                  <a:cubicBezTo>
                    <a:pt x="2877" y="5170"/>
                    <a:pt x="3103" y="5268"/>
                    <a:pt x="3337" y="5268"/>
                  </a:cubicBezTo>
                  <a:cubicBezTo>
                    <a:pt x="3570" y="5268"/>
                    <a:pt x="3798" y="5168"/>
                    <a:pt x="3953" y="4998"/>
                  </a:cubicBezTo>
                  <a:cubicBezTo>
                    <a:pt x="3957" y="4994"/>
                    <a:pt x="3965" y="4992"/>
                    <a:pt x="3967" y="4992"/>
                  </a:cubicBezTo>
                  <a:cubicBezTo>
                    <a:pt x="3973" y="4992"/>
                    <a:pt x="3977" y="4992"/>
                    <a:pt x="3983" y="4998"/>
                  </a:cubicBezTo>
                  <a:cubicBezTo>
                    <a:pt x="4138" y="5170"/>
                    <a:pt x="4363" y="5268"/>
                    <a:pt x="4597" y="5268"/>
                  </a:cubicBezTo>
                  <a:cubicBezTo>
                    <a:pt x="4831" y="5268"/>
                    <a:pt x="5058" y="5168"/>
                    <a:pt x="5213" y="4998"/>
                  </a:cubicBezTo>
                  <a:cubicBezTo>
                    <a:pt x="5217" y="4994"/>
                    <a:pt x="5223" y="4992"/>
                    <a:pt x="5227" y="4992"/>
                  </a:cubicBezTo>
                  <a:cubicBezTo>
                    <a:pt x="5233" y="4992"/>
                    <a:pt x="5237" y="4992"/>
                    <a:pt x="5243" y="4998"/>
                  </a:cubicBezTo>
                  <a:cubicBezTo>
                    <a:pt x="5398" y="5170"/>
                    <a:pt x="5624" y="5268"/>
                    <a:pt x="5857" y="5268"/>
                  </a:cubicBezTo>
                  <a:cubicBezTo>
                    <a:pt x="6091" y="5268"/>
                    <a:pt x="6319" y="5168"/>
                    <a:pt x="6473" y="4998"/>
                  </a:cubicBezTo>
                  <a:cubicBezTo>
                    <a:pt x="6478" y="4994"/>
                    <a:pt x="6486" y="4992"/>
                    <a:pt x="6488" y="4992"/>
                  </a:cubicBezTo>
                  <a:cubicBezTo>
                    <a:pt x="6494" y="4992"/>
                    <a:pt x="6498" y="4992"/>
                    <a:pt x="6504" y="4998"/>
                  </a:cubicBezTo>
                  <a:cubicBezTo>
                    <a:pt x="6658" y="5170"/>
                    <a:pt x="6884" y="5268"/>
                    <a:pt x="7118" y="5268"/>
                  </a:cubicBezTo>
                  <a:cubicBezTo>
                    <a:pt x="7352" y="5268"/>
                    <a:pt x="7579" y="5168"/>
                    <a:pt x="7734" y="4998"/>
                  </a:cubicBezTo>
                  <a:cubicBezTo>
                    <a:pt x="7738" y="4994"/>
                    <a:pt x="7744" y="4992"/>
                    <a:pt x="7748" y="4992"/>
                  </a:cubicBezTo>
                  <a:cubicBezTo>
                    <a:pt x="7754" y="4992"/>
                    <a:pt x="7758" y="4992"/>
                    <a:pt x="7764" y="4998"/>
                  </a:cubicBezTo>
                  <a:cubicBezTo>
                    <a:pt x="7919" y="5170"/>
                    <a:pt x="8145" y="5268"/>
                    <a:pt x="8378" y="5268"/>
                  </a:cubicBezTo>
                  <a:cubicBezTo>
                    <a:pt x="8612" y="5268"/>
                    <a:pt x="8840" y="5168"/>
                    <a:pt x="8994" y="4998"/>
                  </a:cubicBezTo>
                  <a:cubicBezTo>
                    <a:pt x="8998" y="4994"/>
                    <a:pt x="9007" y="4992"/>
                    <a:pt x="9009" y="4992"/>
                  </a:cubicBezTo>
                  <a:cubicBezTo>
                    <a:pt x="9013" y="4992"/>
                    <a:pt x="9019" y="4992"/>
                    <a:pt x="9025" y="4998"/>
                  </a:cubicBezTo>
                  <a:cubicBezTo>
                    <a:pt x="9179" y="5170"/>
                    <a:pt x="9405" y="5268"/>
                    <a:pt x="9639" y="5268"/>
                  </a:cubicBezTo>
                  <a:cubicBezTo>
                    <a:pt x="9877" y="5268"/>
                    <a:pt x="10100" y="5168"/>
                    <a:pt x="10255" y="4998"/>
                  </a:cubicBezTo>
                  <a:cubicBezTo>
                    <a:pt x="10259" y="4994"/>
                    <a:pt x="10267" y="4992"/>
                    <a:pt x="10269" y="4992"/>
                  </a:cubicBezTo>
                  <a:cubicBezTo>
                    <a:pt x="10273" y="4992"/>
                    <a:pt x="10279" y="4992"/>
                    <a:pt x="10285" y="4998"/>
                  </a:cubicBezTo>
                  <a:cubicBezTo>
                    <a:pt x="10440" y="5170"/>
                    <a:pt x="10666" y="5268"/>
                    <a:pt x="10899" y="5268"/>
                  </a:cubicBezTo>
                  <a:cubicBezTo>
                    <a:pt x="11133" y="5268"/>
                    <a:pt x="11361" y="5168"/>
                    <a:pt x="11515" y="4998"/>
                  </a:cubicBezTo>
                  <a:cubicBezTo>
                    <a:pt x="11519" y="4994"/>
                    <a:pt x="11528" y="4992"/>
                    <a:pt x="11530" y="4992"/>
                  </a:cubicBezTo>
                  <a:close/>
                  <a:moveTo>
                    <a:pt x="6504" y="0"/>
                  </a:moveTo>
                  <a:cubicBezTo>
                    <a:pt x="6120" y="0"/>
                    <a:pt x="5805" y="316"/>
                    <a:pt x="5805" y="698"/>
                  </a:cubicBezTo>
                  <a:cubicBezTo>
                    <a:pt x="5805" y="747"/>
                    <a:pt x="5811" y="793"/>
                    <a:pt x="5821" y="838"/>
                  </a:cubicBezTo>
                  <a:cubicBezTo>
                    <a:pt x="3235" y="1021"/>
                    <a:pt x="1100" y="2233"/>
                    <a:pt x="549" y="3869"/>
                  </a:cubicBezTo>
                  <a:lnTo>
                    <a:pt x="403" y="3869"/>
                  </a:lnTo>
                  <a:cubicBezTo>
                    <a:pt x="181" y="3869"/>
                    <a:pt x="0" y="4048"/>
                    <a:pt x="0" y="4264"/>
                  </a:cubicBezTo>
                  <a:lnTo>
                    <a:pt x="0" y="4445"/>
                  </a:lnTo>
                  <a:cubicBezTo>
                    <a:pt x="0" y="4845"/>
                    <a:pt x="283" y="5189"/>
                    <a:pt x="671" y="5258"/>
                  </a:cubicBezTo>
                  <a:lnTo>
                    <a:pt x="1137" y="6510"/>
                  </a:lnTo>
                  <a:cubicBezTo>
                    <a:pt x="1222" y="6744"/>
                    <a:pt x="1450" y="6898"/>
                    <a:pt x="1698" y="6898"/>
                  </a:cubicBezTo>
                  <a:lnTo>
                    <a:pt x="11316" y="6898"/>
                  </a:lnTo>
                  <a:cubicBezTo>
                    <a:pt x="11566" y="6898"/>
                    <a:pt x="11792" y="6742"/>
                    <a:pt x="11879" y="6510"/>
                  </a:cubicBezTo>
                  <a:lnTo>
                    <a:pt x="12343" y="5258"/>
                  </a:lnTo>
                  <a:cubicBezTo>
                    <a:pt x="12733" y="5189"/>
                    <a:pt x="13014" y="4849"/>
                    <a:pt x="13014" y="4445"/>
                  </a:cubicBezTo>
                  <a:lnTo>
                    <a:pt x="13014" y="4264"/>
                  </a:lnTo>
                  <a:cubicBezTo>
                    <a:pt x="13006" y="4048"/>
                    <a:pt x="12827" y="3869"/>
                    <a:pt x="12605" y="3869"/>
                  </a:cubicBezTo>
                  <a:lnTo>
                    <a:pt x="12459" y="3869"/>
                  </a:lnTo>
                  <a:cubicBezTo>
                    <a:pt x="11904" y="2233"/>
                    <a:pt x="9773" y="1021"/>
                    <a:pt x="7187" y="838"/>
                  </a:cubicBezTo>
                  <a:cubicBezTo>
                    <a:pt x="7197" y="793"/>
                    <a:pt x="7203" y="747"/>
                    <a:pt x="7203" y="698"/>
                  </a:cubicBezTo>
                  <a:cubicBezTo>
                    <a:pt x="7203" y="312"/>
                    <a:pt x="6888" y="0"/>
                    <a:pt x="6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8"/>
            <p:cNvSpPr/>
            <p:nvPr/>
          </p:nvSpPr>
          <p:spPr>
            <a:xfrm>
              <a:off x="2115667" y="1904479"/>
              <a:ext cx="9654" cy="35523"/>
            </a:xfrm>
            <a:custGeom>
              <a:avLst/>
              <a:gdLst/>
              <a:ahLst/>
              <a:cxnLst/>
              <a:rect l="l" t="t" r="r" b="b"/>
              <a:pathLst>
                <a:path w="381" h="1402" extrusionOk="0">
                  <a:moveTo>
                    <a:pt x="192" y="1"/>
                  </a:moveTo>
                  <a:cubicBezTo>
                    <a:pt x="86" y="1"/>
                    <a:pt x="1" y="86"/>
                    <a:pt x="1" y="192"/>
                  </a:cubicBezTo>
                  <a:lnTo>
                    <a:pt x="1" y="1211"/>
                  </a:lnTo>
                  <a:cubicBezTo>
                    <a:pt x="1" y="1314"/>
                    <a:pt x="86" y="1402"/>
                    <a:pt x="192" y="1402"/>
                  </a:cubicBezTo>
                  <a:cubicBezTo>
                    <a:pt x="296" y="1402"/>
                    <a:pt x="381" y="1314"/>
                    <a:pt x="381" y="1211"/>
                  </a:cubicBezTo>
                  <a:lnTo>
                    <a:pt x="381" y="192"/>
                  </a:lnTo>
                  <a:cubicBezTo>
                    <a:pt x="381" y="86"/>
                    <a:pt x="298"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8"/>
            <p:cNvSpPr/>
            <p:nvPr/>
          </p:nvSpPr>
          <p:spPr>
            <a:xfrm>
              <a:off x="2079156" y="1904504"/>
              <a:ext cx="26047" cy="25211"/>
            </a:xfrm>
            <a:custGeom>
              <a:avLst/>
              <a:gdLst/>
              <a:ahLst/>
              <a:cxnLst/>
              <a:rect l="l" t="t" r="r" b="b"/>
              <a:pathLst>
                <a:path w="1028" h="995" extrusionOk="0">
                  <a:moveTo>
                    <a:pt x="816" y="0"/>
                  </a:moveTo>
                  <a:cubicBezTo>
                    <a:pt x="768" y="0"/>
                    <a:pt x="721" y="19"/>
                    <a:pt x="683" y="55"/>
                  </a:cubicBezTo>
                  <a:lnTo>
                    <a:pt x="74" y="669"/>
                  </a:lnTo>
                  <a:cubicBezTo>
                    <a:pt x="0" y="742"/>
                    <a:pt x="0" y="864"/>
                    <a:pt x="74" y="937"/>
                  </a:cubicBezTo>
                  <a:cubicBezTo>
                    <a:pt x="112" y="976"/>
                    <a:pt x="161" y="994"/>
                    <a:pt x="210" y="994"/>
                  </a:cubicBezTo>
                  <a:cubicBezTo>
                    <a:pt x="257" y="994"/>
                    <a:pt x="305" y="976"/>
                    <a:pt x="344" y="937"/>
                  </a:cubicBezTo>
                  <a:lnTo>
                    <a:pt x="954" y="327"/>
                  </a:lnTo>
                  <a:cubicBezTo>
                    <a:pt x="1027" y="254"/>
                    <a:pt x="1027" y="132"/>
                    <a:pt x="954" y="59"/>
                  </a:cubicBezTo>
                  <a:cubicBezTo>
                    <a:pt x="915" y="20"/>
                    <a:pt x="865" y="0"/>
                    <a:pt x="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8"/>
            <p:cNvSpPr/>
            <p:nvPr/>
          </p:nvSpPr>
          <p:spPr>
            <a:xfrm>
              <a:off x="2135860" y="1904479"/>
              <a:ext cx="26047" cy="25109"/>
            </a:xfrm>
            <a:custGeom>
              <a:avLst/>
              <a:gdLst/>
              <a:ahLst/>
              <a:cxnLst/>
              <a:rect l="l" t="t" r="r" b="b"/>
              <a:pathLst>
                <a:path w="1028" h="991" extrusionOk="0">
                  <a:moveTo>
                    <a:pt x="210" y="1"/>
                  </a:moveTo>
                  <a:cubicBezTo>
                    <a:pt x="161" y="1"/>
                    <a:pt x="113" y="19"/>
                    <a:pt x="76" y="56"/>
                  </a:cubicBezTo>
                  <a:cubicBezTo>
                    <a:pt x="1" y="131"/>
                    <a:pt x="1" y="253"/>
                    <a:pt x="76" y="326"/>
                  </a:cubicBezTo>
                  <a:lnTo>
                    <a:pt x="686" y="936"/>
                  </a:lnTo>
                  <a:cubicBezTo>
                    <a:pt x="722" y="975"/>
                    <a:pt x="771" y="991"/>
                    <a:pt x="820" y="991"/>
                  </a:cubicBezTo>
                  <a:cubicBezTo>
                    <a:pt x="869" y="991"/>
                    <a:pt x="916" y="975"/>
                    <a:pt x="954" y="936"/>
                  </a:cubicBezTo>
                  <a:cubicBezTo>
                    <a:pt x="1027" y="863"/>
                    <a:pt x="1027" y="741"/>
                    <a:pt x="954" y="666"/>
                  </a:cubicBezTo>
                  <a:lnTo>
                    <a:pt x="344" y="56"/>
                  </a:lnTo>
                  <a:cubicBezTo>
                    <a:pt x="308" y="19"/>
                    <a:pt x="259" y="1"/>
                    <a:pt x="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838"/>
        <p:cNvGrpSpPr/>
        <p:nvPr/>
      </p:nvGrpSpPr>
      <p:grpSpPr>
        <a:xfrm>
          <a:off x="0" y="0"/>
          <a:ext cx="0" cy="0"/>
          <a:chOff x="0" y="0"/>
          <a:chExt cx="0" cy="0"/>
        </a:xfrm>
      </p:grpSpPr>
      <p:sp>
        <p:nvSpPr>
          <p:cNvPr id="5839" name="Google Shape;5839;p59"/>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sp>
        <p:nvSpPr>
          <p:cNvPr id="5840" name="Google Shape;5840;p59"/>
          <p:cNvSpPr txBox="1"/>
          <p:nvPr/>
        </p:nvSpPr>
        <p:spPr>
          <a:xfrm>
            <a:off x="4680592" y="2456250"/>
            <a:ext cx="1709700" cy="446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SATURN</a:t>
            </a:r>
            <a:endParaRPr sz="2000" b="1">
              <a:solidFill>
                <a:schemeClr val="dk1"/>
              </a:solidFill>
              <a:latin typeface="Jost"/>
              <a:ea typeface="Jost"/>
              <a:cs typeface="Jost"/>
              <a:sym typeface="Jost"/>
            </a:endParaRPr>
          </a:p>
        </p:txBody>
      </p:sp>
      <p:sp>
        <p:nvSpPr>
          <p:cNvPr id="5841" name="Google Shape;5841;p59"/>
          <p:cNvSpPr txBox="1"/>
          <p:nvPr/>
        </p:nvSpPr>
        <p:spPr>
          <a:xfrm>
            <a:off x="4680601" y="2750300"/>
            <a:ext cx="17097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Saturn was named after a Roman god</a:t>
            </a:r>
            <a:endParaRPr>
              <a:solidFill>
                <a:schemeClr val="dk1"/>
              </a:solidFill>
              <a:latin typeface="Jost"/>
              <a:ea typeface="Jost"/>
              <a:cs typeface="Jost"/>
              <a:sym typeface="Jost"/>
            </a:endParaRPr>
          </a:p>
        </p:txBody>
      </p:sp>
      <p:sp>
        <p:nvSpPr>
          <p:cNvPr id="5842" name="Google Shape;5842;p59"/>
          <p:cNvSpPr txBox="1"/>
          <p:nvPr/>
        </p:nvSpPr>
        <p:spPr>
          <a:xfrm>
            <a:off x="826811" y="2456250"/>
            <a:ext cx="1709700" cy="446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MARS</a:t>
            </a:r>
            <a:endParaRPr sz="2000" b="1">
              <a:solidFill>
                <a:schemeClr val="dk1"/>
              </a:solidFill>
              <a:latin typeface="Jost"/>
              <a:ea typeface="Jost"/>
              <a:cs typeface="Jost"/>
              <a:sym typeface="Jost"/>
            </a:endParaRPr>
          </a:p>
        </p:txBody>
      </p:sp>
      <p:sp>
        <p:nvSpPr>
          <p:cNvPr id="5843" name="Google Shape;5843;p59"/>
          <p:cNvSpPr txBox="1"/>
          <p:nvPr/>
        </p:nvSpPr>
        <p:spPr>
          <a:xfrm>
            <a:off x="826826" y="2750300"/>
            <a:ext cx="17097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Despite being red, Mars is very cold</a:t>
            </a:r>
            <a:endParaRPr>
              <a:solidFill>
                <a:schemeClr val="dk1"/>
              </a:solidFill>
              <a:latin typeface="Jost"/>
              <a:ea typeface="Jost"/>
              <a:cs typeface="Jost"/>
              <a:sym typeface="Jost"/>
            </a:endParaRPr>
          </a:p>
        </p:txBody>
      </p:sp>
      <p:sp>
        <p:nvSpPr>
          <p:cNvPr id="5844" name="Google Shape;5844;p59"/>
          <p:cNvSpPr txBox="1"/>
          <p:nvPr/>
        </p:nvSpPr>
        <p:spPr>
          <a:xfrm>
            <a:off x="2753702" y="3503950"/>
            <a:ext cx="1709700" cy="446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JUPITER</a:t>
            </a:r>
            <a:endParaRPr sz="2000" b="1">
              <a:solidFill>
                <a:schemeClr val="dk1"/>
              </a:solidFill>
              <a:latin typeface="Jost"/>
              <a:ea typeface="Jost"/>
              <a:cs typeface="Jost"/>
              <a:sym typeface="Jost"/>
            </a:endParaRPr>
          </a:p>
        </p:txBody>
      </p:sp>
      <p:sp>
        <p:nvSpPr>
          <p:cNvPr id="5845" name="Google Shape;5845;p59"/>
          <p:cNvSpPr txBox="1"/>
          <p:nvPr/>
        </p:nvSpPr>
        <p:spPr>
          <a:xfrm>
            <a:off x="2753714" y="3798050"/>
            <a:ext cx="17097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Jupiter doesn’t have a solid surface</a:t>
            </a:r>
            <a:endParaRPr>
              <a:solidFill>
                <a:schemeClr val="dk1"/>
              </a:solidFill>
              <a:latin typeface="Jost"/>
              <a:ea typeface="Jost"/>
              <a:cs typeface="Jost"/>
              <a:sym typeface="Jost"/>
            </a:endParaRPr>
          </a:p>
        </p:txBody>
      </p:sp>
      <p:sp>
        <p:nvSpPr>
          <p:cNvPr id="5846" name="Google Shape;5846;p59"/>
          <p:cNvSpPr txBox="1"/>
          <p:nvPr/>
        </p:nvSpPr>
        <p:spPr>
          <a:xfrm>
            <a:off x="6607482" y="3503950"/>
            <a:ext cx="1709700" cy="446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NEPTUNE</a:t>
            </a:r>
            <a:endParaRPr sz="2000" b="1">
              <a:solidFill>
                <a:schemeClr val="dk1"/>
              </a:solidFill>
              <a:latin typeface="Jost"/>
              <a:ea typeface="Jost"/>
              <a:cs typeface="Jost"/>
              <a:sym typeface="Jost"/>
            </a:endParaRPr>
          </a:p>
        </p:txBody>
      </p:sp>
      <p:sp>
        <p:nvSpPr>
          <p:cNvPr id="5847" name="Google Shape;5847;p59"/>
          <p:cNvSpPr txBox="1"/>
          <p:nvPr/>
        </p:nvSpPr>
        <p:spPr>
          <a:xfrm>
            <a:off x="6607489" y="3798050"/>
            <a:ext cx="17097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Jost"/>
                <a:ea typeface="Jost"/>
                <a:cs typeface="Jost"/>
                <a:sym typeface="Jost"/>
              </a:rPr>
              <a:t>Neptune is very far away from the Sun</a:t>
            </a:r>
            <a:endParaRPr>
              <a:solidFill>
                <a:schemeClr val="dk1"/>
              </a:solidFill>
              <a:latin typeface="Jost"/>
              <a:ea typeface="Jost"/>
              <a:cs typeface="Jost"/>
              <a:sym typeface="Jost"/>
            </a:endParaRPr>
          </a:p>
        </p:txBody>
      </p:sp>
      <p:sp>
        <p:nvSpPr>
          <p:cNvPr id="5848" name="Google Shape;5848;p59"/>
          <p:cNvSpPr/>
          <p:nvPr/>
        </p:nvSpPr>
        <p:spPr>
          <a:xfrm flipH="1">
            <a:off x="1328767" y="1750304"/>
            <a:ext cx="705900" cy="705900"/>
          </a:xfrm>
          <a:prstGeom prst="snip2DiagRect">
            <a:avLst>
              <a:gd name="adj1" fmla="val 0"/>
              <a:gd name="adj2" fmla="val 16667"/>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accent3"/>
                </a:solidFill>
                <a:latin typeface="Petit Formal Script"/>
                <a:ea typeface="Petit Formal Script"/>
                <a:cs typeface="Petit Formal Script"/>
                <a:sym typeface="Petit Formal Script"/>
              </a:rPr>
              <a:t>#1</a:t>
            </a:r>
            <a:endParaRPr sz="3000">
              <a:solidFill>
                <a:schemeClr val="accent3"/>
              </a:solidFill>
              <a:latin typeface="Petit Formal Script"/>
              <a:ea typeface="Petit Formal Script"/>
              <a:cs typeface="Petit Formal Script"/>
              <a:sym typeface="Petit Formal Script"/>
            </a:endParaRPr>
          </a:p>
        </p:txBody>
      </p:sp>
      <p:sp>
        <p:nvSpPr>
          <p:cNvPr id="5849" name="Google Shape;5849;p59"/>
          <p:cNvSpPr/>
          <p:nvPr/>
        </p:nvSpPr>
        <p:spPr>
          <a:xfrm flipH="1">
            <a:off x="5180767" y="1750304"/>
            <a:ext cx="705900" cy="705900"/>
          </a:xfrm>
          <a:prstGeom prst="snip2DiagRect">
            <a:avLst>
              <a:gd name="adj1" fmla="val 0"/>
              <a:gd name="adj2" fmla="val 16667"/>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accent3"/>
                </a:solidFill>
                <a:latin typeface="Petit Formal Script"/>
                <a:ea typeface="Petit Formal Script"/>
                <a:cs typeface="Petit Formal Script"/>
                <a:sym typeface="Petit Formal Script"/>
              </a:rPr>
              <a:t>#3</a:t>
            </a:r>
            <a:endParaRPr sz="3000">
              <a:solidFill>
                <a:schemeClr val="accent3"/>
              </a:solidFill>
              <a:latin typeface="Petit Formal Script"/>
              <a:ea typeface="Petit Formal Script"/>
              <a:cs typeface="Petit Formal Script"/>
              <a:sym typeface="Petit Formal Script"/>
            </a:endParaRPr>
          </a:p>
        </p:txBody>
      </p:sp>
      <p:sp>
        <p:nvSpPr>
          <p:cNvPr id="5850" name="Google Shape;5850;p59"/>
          <p:cNvSpPr/>
          <p:nvPr/>
        </p:nvSpPr>
        <p:spPr>
          <a:xfrm flipH="1">
            <a:off x="3254767" y="2803504"/>
            <a:ext cx="705900" cy="705900"/>
          </a:xfrm>
          <a:prstGeom prst="snip2DiagRect">
            <a:avLst>
              <a:gd name="adj1" fmla="val 0"/>
              <a:gd name="adj2" fmla="val 16667"/>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accent3"/>
                </a:solidFill>
                <a:latin typeface="Petit Formal Script"/>
                <a:ea typeface="Petit Formal Script"/>
                <a:cs typeface="Petit Formal Script"/>
                <a:sym typeface="Petit Formal Script"/>
              </a:rPr>
              <a:t>#2</a:t>
            </a:r>
            <a:endParaRPr sz="3000">
              <a:solidFill>
                <a:schemeClr val="accent3"/>
              </a:solidFill>
              <a:latin typeface="Petit Formal Script"/>
              <a:ea typeface="Petit Formal Script"/>
              <a:cs typeface="Petit Formal Script"/>
              <a:sym typeface="Petit Formal Script"/>
            </a:endParaRPr>
          </a:p>
        </p:txBody>
      </p:sp>
      <p:sp>
        <p:nvSpPr>
          <p:cNvPr id="5851" name="Google Shape;5851;p59"/>
          <p:cNvSpPr/>
          <p:nvPr/>
        </p:nvSpPr>
        <p:spPr>
          <a:xfrm flipH="1">
            <a:off x="7106767" y="2803504"/>
            <a:ext cx="705900" cy="705900"/>
          </a:xfrm>
          <a:prstGeom prst="snip2DiagRect">
            <a:avLst>
              <a:gd name="adj1" fmla="val 0"/>
              <a:gd name="adj2" fmla="val 16667"/>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accent3"/>
                </a:solidFill>
                <a:latin typeface="Petit Formal Script"/>
                <a:ea typeface="Petit Formal Script"/>
                <a:cs typeface="Petit Formal Script"/>
                <a:sym typeface="Petit Formal Script"/>
              </a:rPr>
              <a:t>#4</a:t>
            </a:r>
            <a:endParaRPr sz="3000">
              <a:solidFill>
                <a:schemeClr val="accent3"/>
              </a:solidFill>
              <a:latin typeface="Petit Formal Script"/>
              <a:ea typeface="Petit Formal Script"/>
              <a:cs typeface="Petit Formal Script"/>
              <a:sym typeface="Petit Formal Script"/>
            </a:endParaRPr>
          </a:p>
        </p:txBody>
      </p:sp>
      <p:cxnSp>
        <p:nvCxnSpPr>
          <p:cNvPr id="5852" name="Google Shape;5852;p59"/>
          <p:cNvCxnSpPr>
            <a:stCxn id="5848" idx="2"/>
            <a:endCxn id="5850" idx="3"/>
          </p:cNvCxnSpPr>
          <p:nvPr/>
        </p:nvCxnSpPr>
        <p:spPr>
          <a:xfrm>
            <a:off x="2034667" y="2103254"/>
            <a:ext cx="1573200" cy="700200"/>
          </a:xfrm>
          <a:prstGeom prst="bentConnector2">
            <a:avLst/>
          </a:prstGeom>
          <a:noFill/>
          <a:ln w="9525" cap="flat" cmpd="sng">
            <a:solidFill>
              <a:schemeClr val="dk1"/>
            </a:solidFill>
            <a:prstDash val="solid"/>
            <a:round/>
            <a:headEnd type="none" w="med" len="med"/>
            <a:tailEnd type="none" w="med" len="med"/>
          </a:ln>
        </p:spPr>
      </p:cxnSp>
      <p:cxnSp>
        <p:nvCxnSpPr>
          <p:cNvPr id="5853" name="Google Shape;5853;p59"/>
          <p:cNvCxnSpPr>
            <a:stCxn id="5850" idx="3"/>
            <a:endCxn id="5849" idx="0"/>
          </p:cNvCxnSpPr>
          <p:nvPr/>
        </p:nvCxnSpPr>
        <p:spPr>
          <a:xfrm rot="-5400000">
            <a:off x="4044217" y="1666804"/>
            <a:ext cx="700200" cy="1573200"/>
          </a:xfrm>
          <a:prstGeom prst="bentConnector2">
            <a:avLst/>
          </a:prstGeom>
          <a:noFill/>
          <a:ln w="9525" cap="flat" cmpd="sng">
            <a:solidFill>
              <a:schemeClr val="dk1"/>
            </a:solidFill>
            <a:prstDash val="solid"/>
            <a:round/>
            <a:headEnd type="none" w="med" len="med"/>
            <a:tailEnd type="none" w="med" len="med"/>
          </a:ln>
        </p:spPr>
      </p:cxnSp>
      <p:cxnSp>
        <p:nvCxnSpPr>
          <p:cNvPr id="5854" name="Google Shape;5854;p59"/>
          <p:cNvCxnSpPr>
            <a:stCxn id="5849" idx="2"/>
            <a:endCxn id="5851" idx="3"/>
          </p:cNvCxnSpPr>
          <p:nvPr/>
        </p:nvCxnSpPr>
        <p:spPr>
          <a:xfrm>
            <a:off x="5886667" y="2103254"/>
            <a:ext cx="1572900" cy="700200"/>
          </a:xfrm>
          <a:prstGeom prst="bentConnector2">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96"/>
        <p:cNvGrpSpPr/>
        <p:nvPr/>
      </p:nvGrpSpPr>
      <p:grpSpPr>
        <a:xfrm>
          <a:off x="0" y="0"/>
          <a:ext cx="0" cy="0"/>
          <a:chOff x="0" y="0"/>
          <a:chExt cx="0" cy="0"/>
        </a:xfrm>
      </p:grpSpPr>
      <p:sp>
        <p:nvSpPr>
          <p:cNvPr id="3799" name="Google Shape;3799;p35"/>
          <p:cNvSpPr txBox="1">
            <a:spLocks noGrp="1"/>
          </p:cNvSpPr>
          <p:nvPr>
            <p:ph type="title" idx="2"/>
          </p:nvPr>
        </p:nvSpPr>
        <p:spPr>
          <a:xfrm>
            <a:off x="1155595" y="2283284"/>
            <a:ext cx="4458047" cy="99724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vi-VN" sz="6600" dirty="0"/>
              <a:t>listening</a:t>
            </a:r>
            <a:endParaRPr sz="6600" dirty="0"/>
          </a:p>
        </p:txBody>
      </p:sp>
      <p:grpSp>
        <p:nvGrpSpPr>
          <p:cNvPr id="3800" name="Google Shape;3800;p35"/>
          <p:cNvGrpSpPr/>
          <p:nvPr/>
        </p:nvGrpSpPr>
        <p:grpSpPr>
          <a:xfrm rot="-3735064">
            <a:off x="6040599" y="1582560"/>
            <a:ext cx="216855" cy="546283"/>
            <a:chOff x="1696320" y="1930080"/>
            <a:chExt cx="216854" cy="546281"/>
          </a:xfrm>
        </p:grpSpPr>
        <p:sp>
          <p:nvSpPr>
            <p:cNvPr id="3801" name="Google Shape;3801;p35"/>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5"/>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5"/>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4" name="Google Shape;3804;p35"/>
          <p:cNvGrpSpPr/>
          <p:nvPr/>
        </p:nvGrpSpPr>
        <p:grpSpPr>
          <a:xfrm>
            <a:off x="6430189" y="1548360"/>
            <a:ext cx="1289945" cy="856775"/>
            <a:chOff x="7726039" y="1895510"/>
            <a:chExt cx="1289945" cy="856775"/>
          </a:xfrm>
        </p:grpSpPr>
        <p:sp>
          <p:nvSpPr>
            <p:cNvPr id="3805" name="Google Shape;3805;p35"/>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5"/>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5"/>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5"/>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5"/>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5"/>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5"/>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5"/>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5"/>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5"/>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5"/>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5"/>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5"/>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5"/>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5"/>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5"/>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5"/>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5"/>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5"/>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5"/>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5"/>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5"/>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5"/>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5"/>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5"/>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5"/>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5"/>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5"/>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5"/>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5"/>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5"/>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5"/>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35"/>
          <p:cNvGrpSpPr/>
          <p:nvPr/>
        </p:nvGrpSpPr>
        <p:grpSpPr>
          <a:xfrm>
            <a:off x="6476365" y="2751300"/>
            <a:ext cx="1029913" cy="1003733"/>
            <a:chOff x="8062715" y="2982812"/>
            <a:chExt cx="1029913" cy="1003733"/>
          </a:xfrm>
        </p:grpSpPr>
        <p:sp>
          <p:nvSpPr>
            <p:cNvPr id="3838" name="Google Shape;3838;p35"/>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5"/>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5"/>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5"/>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5"/>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5"/>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5"/>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5"/>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5"/>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5"/>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5"/>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5"/>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35"/>
          <p:cNvGrpSpPr/>
          <p:nvPr/>
        </p:nvGrpSpPr>
        <p:grpSpPr>
          <a:xfrm>
            <a:off x="6050359" y="3862005"/>
            <a:ext cx="426015" cy="459033"/>
            <a:chOff x="2173334" y="3012855"/>
            <a:chExt cx="426015" cy="459033"/>
          </a:xfrm>
        </p:grpSpPr>
        <p:sp>
          <p:nvSpPr>
            <p:cNvPr id="3851" name="Google Shape;3851;p35"/>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5"/>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5"/>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4" name="Google Shape;3854;p35"/>
          <p:cNvSpPr/>
          <p:nvPr/>
        </p:nvSpPr>
        <p:spPr>
          <a:xfrm>
            <a:off x="6591775" y="24051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5"/>
          <p:cNvSpPr/>
          <p:nvPr/>
        </p:nvSpPr>
        <p:spPr>
          <a:xfrm>
            <a:off x="8214500" y="13816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35"/>
          <p:cNvGrpSpPr/>
          <p:nvPr/>
        </p:nvGrpSpPr>
        <p:grpSpPr>
          <a:xfrm rot="1987018">
            <a:off x="138169" y="3975252"/>
            <a:ext cx="957766" cy="1270219"/>
            <a:chOff x="3014914" y="2813161"/>
            <a:chExt cx="403980" cy="535771"/>
          </a:xfrm>
        </p:grpSpPr>
        <p:sp>
          <p:nvSpPr>
            <p:cNvPr id="3857" name="Google Shape;3857;p35"/>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5"/>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5"/>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5"/>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5"/>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5"/>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5"/>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5"/>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5"/>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5"/>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5"/>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5"/>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5"/>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5"/>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5"/>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5"/>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5"/>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5"/>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5"/>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5"/>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5"/>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5"/>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5"/>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35"/>
          <p:cNvGrpSpPr/>
          <p:nvPr/>
        </p:nvGrpSpPr>
        <p:grpSpPr>
          <a:xfrm>
            <a:off x="4871366" y="4029896"/>
            <a:ext cx="985457" cy="1139063"/>
            <a:chOff x="6538254" y="3028146"/>
            <a:chExt cx="791278" cy="914616"/>
          </a:xfrm>
        </p:grpSpPr>
        <p:sp>
          <p:nvSpPr>
            <p:cNvPr id="3881" name="Google Shape;3881;p35"/>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5"/>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5"/>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5"/>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5"/>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5"/>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5"/>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5"/>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5"/>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5"/>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35"/>
          <p:cNvGrpSpPr/>
          <p:nvPr/>
        </p:nvGrpSpPr>
        <p:grpSpPr>
          <a:xfrm>
            <a:off x="5330858" y="-168637"/>
            <a:ext cx="963367" cy="1416287"/>
            <a:chOff x="4985808" y="3185926"/>
            <a:chExt cx="963367" cy="1416287"/>
          </a:xfrm>
        </p:grpSpPr>
        <p:sp>
          <p:nvSpPr>
            <p:cNvPr id="3892" name="Google Shape;3892;p35"/>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3" name="Google Shape;3893;p35"/>
            <p:cNvGrpSpPr/>
            <p:nvPr/>
          </p:nvGrpSpPr>
          <p:grpSpPr>
            <a:xfrm>
              <a:off x="5201774" y="3185926"/>
              <a:ext cx="535518" cy="1164104"/>
              <a:chOff x="5201774" y="3185926"/>
              <a:chExt cx="535518" cy="1164104"/>
            </a:xfrm>
          </p:grpSpPr>
          <p:sp>
            <p:nvSpPr>
              <p:cNvPr id="3894" name="Google Shape;3894;p35"/>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5"/>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5"/>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5"/>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8" name="Google Shape;3898;p35"/>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5"/>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5"/>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5"/>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5"/>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5"/>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5"/>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5"/>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5"/>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5"/>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5"/>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5"/>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5"/>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5"/>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5"/>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5"/>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5"/>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5"/>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5"/>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5"/>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5"/>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5"/>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5"/>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5"/>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5"/>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5"/>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5"/>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5"/>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5"/>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5"/>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5"/>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5"/>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5"/>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5"/>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5"/>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5"/>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5"/>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5"/>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5"/>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5"/>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5"/>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5"/>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5"/>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5"/>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5"/>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5"/>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5"/>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5"/>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5"/>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5"/>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5"/>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5"/>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5"/>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5"/>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5"/>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5"/>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5"/>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5"/>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5"/>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5"/>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5"/>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5"/>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5"/>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5"/>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5"/>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5"/>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35"/>
          <p:cNvGrpSpPr/>
          <p:nvPr/>
        </p:nvGrpSpPr>
        <p:grpSpPr>
          <a:xfrm>
            <a:off x="6441761" y="4198720"/>
            <a:ext cx="590285" cy="801408"/>
            <a:chOff x="8044861" y="4131245"/>
            <a:chExt cx="590285" cy="801408"/>
          </a:xfrm>
        </p:grpSpPr>
        <p:sp>
          <p:nvSpPr>
            <p:cNvPr id="3965" name="Google Shape;3965;p35"/>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5"/>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5"/>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5"/>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5"/>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0" name="Google Shape;3970;p35"/>
          <p:cNvGrpSpPr/>
          <p:nvPr/>
        </p:nvGrpSpPr>
        <p:grpSpPr>
          <a:xfrm>
            <a:off x="6441753" y="75938"/>
            <a:ext cx="461630" cy="927121"/>
            <a:chOff x="6791228" y="1599925"/>
            <a:chExt cx="461630" cy="927121"/>
          </a:xfrm>
        </p:grpSpPr>
        <p:sp>
          <p:nvSpPr>
            <p:cNvPr id="3971" name="Google Shape;3971;p35"/>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5"/>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5"/>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35"/>
          <p:cNvGrpSpPr/>
          <p:nvPr/>
        </p:nvGrpSpPr>
        <p:grpSpPr>
          <a:xfrm>
            <a:off x="7480085" y="4056924"/>
            <a:ext cx="985417" cy="1106869"/>
            <a:chOff x="1237810" y="3563249"/>
            <a:chExt cx="985417" cy="1106869"/>
          </a:xfrm>
        </p:grpSpPr>
        <p:sp>
          <p:nvSpPr>
            <p:cNvPr id="3975" name="Google Shape;3975;p35"/>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5"/>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5"/>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5"/>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5"/>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5"/>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5"/>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5"/>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5"/>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5"/>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5"/>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5"/>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5"/>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5"/>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5"/>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5"/>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5"/>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5"/>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5"/>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5"/>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5"/>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5"/>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5"/>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5"/>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5"/>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5"/>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5"/>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5"/>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5"/>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5"/>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5"/>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5"/>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5"/>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5"/>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5"/>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0" name="Google Shape;4010;p35"/>
          <p:cNvGrpSpPr/>
          <p:nvPr/>
        </p:nvGrpSpPr>
        <p:grpSpPr>
          <a:xfrm>
            <a:off x="7720129" y="2354123"/>
            <a:ext cx="1192379" cy="1332369"/>
            <a:chOff x="2507604" y="3527223"/>
            <a:chExt cx="1192379" cy="1332369"/>
          </a:xfrm>
        </p:grpSpPr>
        <p:sp>
          <p:nvSpPr>
            <p:cNvPr id="4011" name="Google Shape;4011;p35"/>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5"/>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5"/>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5"/>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5"/>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35"/>
          <p:cNvGrpSpPr/>
          <p:nvPr/>
        </p:nvGrpSpPr>
        <p:grpSpPr>
          <a:xfrm rot="-10281712">
            <a:off x="258719" y="-23007"/>
            <a:ext cx="1013810" cy="1622291"/>
            <a:chOff x="3131096" y="1179168"/>
            <a:chExt cx="1013765" cy="1622220"/>
          </a:xfrm>
        </p:grpSpPr>
        <p:sp>
          <p:nvSpPr>
            <p:cNvPr id="4017" name="Google Shape;4017;p35"/>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5"/>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5"/>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5"/>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5"/>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5"/>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5"/>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5"/>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5"/>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5"/>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5"/>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5"/>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5"/>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5"/>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5"/>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5"/>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5"/>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5"/>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5"/>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5"/>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5"/>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5"/>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5"/>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5"/>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5"/>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5"/>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5"/>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5"/>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5"/>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5"/>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5"/>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5"/>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35"/>
          <p:cNvGrpSpPr/>
          <p:nvPr/>
        </p:nvGrpSpPr>
        <p:grpSpPr>
          <a:xfrm>
            <a:off x="7605300" y="374081"/>
            <a:ext cx="1577905" cy="828125"/>
            <a:chOff x="350375" y="2608781"/>
            <a:chExt cx="1577905" cy="828125"/>
          </a:xfrm>
        </p:grpSpPr>
        <p:sp>
          <p:nvSpPr>
            <p:cNvPr id="4050" name="Google Shape;4050;p35"/>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5"/>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5"/>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5"/>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5"/>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5"/>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5"/>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5"/>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5"/>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5"/>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5"/>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5"/>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wip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858"/>
        <p:cNvGrpSpPr/>
        <p:nvPr/>
      </p:nvGrpSpPr>
      <p:grpSpPr>
        <a:xfrm>
          <a:off x="0" y="0"/>
          <a:ext cx="0" cy="0"/>
          <a:chOff x="0" y="0"/>
          <a:chExt cx="0" cy="0"/>
        </a:xfrm>
      </p:grpSpPr>
      <p:sp>
        <p:nvSpPr>
          <p:cNvPr id="5859" name="Google Shape;5859;p60"/>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Parts &amp; whole</a:t>
            </a:r>
            <a:endParaRPr/>
          </a:p>
        </p:txBody>
      </p:sp>
      <p:sp>
        <p:nvSpPr>
          <p:cNvPr id="5860" name="Google Shape;5860;p60"/>
          <p:cNvSpPr txBox="1"/>
          <p:nvPr/>
        </p:nvSpPr>
        <p:spPr>
          <a:xfrm>
            <a:off x="720001" y="1379700"/>
            <a:ext cx="22626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THE OBJECT</a:t>
            </a:r>
            <a:endParaRPr sz="2000" b="1">
              <a:solidFill>
                <a:schemeClr val="dk1"/>
              </a:solidFill>
              <a:latin typeface="Jost"/>
              <a:ea typeface="Jost"/>
              <a:cs typeface="Jost"/>
              <a:sym typeface="Jost"/>
            </a:endParaRPr>
          </a:p>
        </p:txBody>
      </p:sp>
      <p:sp>
        <p:nvSpPr>
          <p:cNvPr id="5861" name="Google Shape;5861;p60"/>
          <p:cNvSpPr txBox="1"/>
          <p:nvPr/>
        </p:nvSpPr>
        <p:spPr>
          <a:xfrm>
            <a:off x="720000" y="1737900"/>
            <a:ext cx="2262600" cy="10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Mercury is the closest planet to the Sun and the smallest one in the entire Solar System</a:t>
            </a:r>
            <a:endParaRPr>
              <a:solidFill>
                <a:schemeClr val="dk1"/>
              </a:solidFill>
              <a:latin typeface="Jost"/>
              <a:ea typeface="Jost"/>
              <a:cs typeface="Jost"/>
              <a:sym typeface="Jost"/>
            </a:endParaRPr>
          </a:p>
        </p:txBody>
      </p:sp>
      <p:sp>
        <p:nvSpPr>
          <p:cNvPr id="5862" name="Google Shape;5862;p60"/>
          <p:cNvSpPr txBox="1"/>
          <p:nvPr/>
        </p:nvSpPr>
        <p:spPr>
          <a:xfrm>
            <a:off x="3440701" y="1379700"/>
            <a:ext cx="22626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PARTS OF IT</a:t>
            </a:r>
            <a:endParaRPr sz="2000" b="1">
              <a:solidFill>
                <a:schemeClr val="dk1"/>
              </a:solidFill>
              <a:latin typeface="Jost"/>
              <a:ea typeface="Jost"/>
              <a:cs typeface="Jost"/>
              <a:sym typeface="Jost"/>
            </a:endParaRPr>
          </a:p>
        </p:txBody>
      </p:sp>
      <p:sp>
        <p:nvSpPr>
          <p:cNvPr id="5863" name="Google Shape;5863;p60"/>
          <p:cNvSpPr txBox="1"/>
          <p:nvPr/>
        </p:nvSpPr>
        <p:spPr>
          <a:xfrm>
            <a:off x="3440700" y="1737900"/>
            <a:ext cx="22626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Venus has a beautiful name and is hot</a:t>
            </a:r>
            <a:endParaRPr>
              <a:solidFill>
                <a:schemeClr val="dk1"/>
              </a:solidFill>
              <a:latin typeface="Jost"/>
              <a:ea typeface="Jost"/>
              <a:cs typeface="Jost"/>
              <a:sym typeface="Jost"/>
            </a:endParaRPr>
          </a:p>
        </p:txBody>
      </p:sp>
      <p:sp>
        <p:nvSpPr>
          <p:cNvPr id="5864" name="Google Shape;5864;p60"/>
          <p:cNvSpPr txBox="1"/>
          <p:nvPr/>
        </p:nvSpPr>
        <p:spPr>
          <a:xfrm>
            <a:off x="6161401" y="1379700"/>
            <a:ext cx="22626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NO PART</a:t>
            </a:r>
            <a:endParaRPr sz="2000" b="1">
              <a:solidFill>
                <a:schemeClr val="dk1"/>
              </a:solidFill>
              <a:latin typeface="Jost"/>
              <a:ea typeface="Jost"/>
              <a:cs typeface="Jost"/>
              <a:sym typeface="Jost"/>
            </a:endParaRPr>
          </a:p>
        </p:txBody>
      </p:sp>
      <p:sp>
        <p:nvSpPr>
          <p:cNvPr id="5865" name="Google Shape;5865;p60"/>
          <p:cNvSpPr txBox="1"/>
          <p:nvPr/>
        </p:nvSpPr>
        <p:spPr>
          <a:xfrm>
            <a:off x="6161400" y="1737900"/>
            <a:ext cx="2262600" cy="10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Saturn is a gas giant and has several rings. It's composed mostly of hydrogen and helium</a:t>
            </a:r>
            <a:endParaRPr>
              <a:solidFill>
                <a:schemeClr val="dk1"/>
              </a:solidFill>
              <a:latin typeface="Jost"/>
              <a:ea typeface="Jost"/>
              <a:cs typeface="Jost"/>
              <a:sym typeface="Jost"/>
            </a:endParaRPr>
          </a:p>
        </p:txBody>
      </p:sp>
      <p:cxnSp>
        <p:nvCxnSpPr>
          <p:cNvPr id="5866" name="Google Shape;5866;p60"/>
          <p:cNvCxnSpPr>
            <a:stCxn id="5860" idx="3"/>
            <a:endCxn id="5862" idx="1"/>
          </p:cNvCxnSpPr>
          <p:nvPr/>
        </p:nvCxnSpPr>
        <p:spPr>
          <a:xfrm>
            <a:off x="2982601" y="1622100"/>
            <a:ext cx="458100" cy="0"/>
          </a:xfrm>
          <a:prstGeom prst="straightConnector1">
            <a:avLst/>
          </a:prstGeom>
          <a:noFill/>
          <a:ln w="9525" cap="rnd" cmpd="sng">
            <a:solidFill>
              <a:schemeClr val="dk1"/>
            </a:solidFill>
            <a:prstDash val="solid"/>
            <a:round/>
            <a:headEnd type="none" w="med" len="med"/>
            <a:tailEnd type="none" w="med" len="med"/>
          </a:ln>
        </p:spPr>
      </p:cxnSp>
      <p:cxnSp>
        <p:nvCxnSpPr>
          <p:cNvPr id="5867" name="Google Shape;5867;p60"/>
          <p:cNvCxnSpPr>
            <a:stCxn id="5862" idx="3"/>
            <a:endCxn id="5864" idx="1"/>
          </p:cNvCxnSpPr>
          <p:nvPr/>
        </p:nvCxnSpPr>
        <p:spPr>
          <a:xfrm>
            <a:off x="5703301" y="1622100"/>
            <a:ext cx="458100" cy="0"/>
          </a:xfrm>
          <a:prstGeom prst="straightConnector1">
            <a:avLst/>
          </a:prstGeom>
          <a:noFill/>
          <a:ln w="9525" cap="rnd" cmpd="sng">
            <a:solidFill>
              <a:schemeClr val="dk1"/>
            </a:solidFill>
            <a:prstDash val="solid"/>
            <a:round/>
            <a:headEnd type="none" w="med" len="med"/>
            <a:tailEnd type="none" w="med" len="med"/>
          </a:ln>
        </p:spPr>
      </p:cxnSp>
      <p:sp>
        <p:nvSpPr>
          <p:cNvPr id="5868" name="Google Shape;5868;p60"/>
          <p:cNvSpPr txBox="1"/>
          <p:nvPr/>
        </p:nvSpPr>
        <p:spPr>
          <a:xfrm>
            <a:off x="6161401" y="3149750"/>
            <a:ext cx="22626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Jost"/>
                <a:ea typeface="Jost"/>
                <a:cs typeface="Jost"/>
                <a:sym typeface="Jost"/>
              </a:rPr>
              <a:t>ITS FUNCTION</a:t>
            </a:r>
            <a:endParaRPr sz="2000" b="1">
              <a:solidFill>
                <a:schemeClr val="dk1"/>
              </a:solidFill>
              <a:latin typeface="Jost"/>
              <a:ea typeface="Jost"/>
              <a:cs typeface="Jost"/>
              <a:sym typeface="Jost"/>
            </a:endParaRPr>
          </a:p>
        </p:txBody>
      </p:sp>
      <p:sp>
        <p:nvSpPr>
          <p:cNvPr id="5869" name="Google Shape;5869;p60"/>
          <p:cNvSpPr txBox="1"/>
          <p:nvPr/>
        </p:nvSpPr>
        <p:spPr>
          <a:xfrm>
            <a:off x="6161400" y="3507950"/>
            <a:ext cx="2262600" cy="10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Neptune is the farthest planet from the Sun and also the fourth-largest in the Solar System</a:t>
            </a:r>
            <a:endParaRPr>
              <a:solidFill>
                <a:schemeClr val="dk1"/>
              </a:solidFill>
              <a:latin typeface="Jost"/>
              <a:ea typeface="Jost"/>
              <a:cs typeface="Jost"/>
              <a:sym typeface="Jost"/>
            </a:endParaRPr>
          </a:p>
        </p:txBody>
      </p:sp>
      <p:cxnSp>
        <p:nvCxnSpPr>
          <p:cNvPr id="5870" name="Google Shape;5870;p60"/>
          <p:cNvCxnSpPr>
            <a:stCxn id="5865" idx="2"/>
            <a:endCxn id="5868" idx="0"/>
          </p:cNvCxnSpPr>
          <p:nvPr/>
        </p:nvCxnSpPr>
        <p:spPr>
          <a:xfrm>
            <a:off x="7292700" y="2757300"/>
            <a:ext cx="0" cy="392400"/>
          </a:xfrm>
          <a:prstGeom prst="straightConnector1">
            <a:avLst/>
          </a:prstGeom>
          <a:noFill/>
          <a:ln w="9525" cap="rnd" cmpd="sng">
            <a:solidFill>
              <a:schemeClr val="dk1"/>
            </a:solidFill>
            <a:prstDash val="solid"/>
            <a:round/>
            <a:headEnd type="none" w="med" len="med"/>
            <a:tailEnd type="none" w="med" len="med"/>
          </a:ln>
        </p:spPr>
      </p:cxnSp>
      <p:sp>
        <p:nvSpPr>
          <p:cNvPr id="5871" name="Google Shape;5871;p60"/>
          <p:cNvSpPr txBox="1"/>
          <p:nvPr/>
        </p:nvSpPr>
        <p:spPr>
          <a:xfrm>
            <a:off x="3440700" y="3938400"/>
            <a:ext cx="22626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Jupiter is the biggest planet in the Solar System</a:t>
            </a:r>
            <a:endParaRPr>
              <a:solidFill>
                <a:schemeClr val="dk1"/>
              </a:solidFill>
              <a:latin typeface="Jost"/>
              <a:ea typeface="Jost"/>
              <a:cs typeface="Jost"/>
              <a:sym typeface="Jost"/>
            </a:endParaRPr>
          </a:p>
        </p:txBody>
      </p:sp>
      <p:sp>
        <p:nvSpPr>
          <p:cNvPr id="5872" name="Google Shape;5872;p60"/>
          <p:cNvSpPr txBox="1"/>
          <p:nvPr/>
        </p:nvSpPr>
        <p:spPr>
          <a:xfrm>
            <a:off x="3440700" y="3204900"/>
            <a:ext cx="22626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Despite being red, Mars is a cold place</a:t>
            </a:r>
            <a:endParaRPr>
              <a:solidFill>
                <a:schemeClr val="dk1"/>
              </a:solidFill>
              <a:latin typeface="Jost"/>
              <a:ea typeface="Jost"/>
              <a:cs typeface="Jost"/>
              <a:sym typeface="Jost"/>
            </a:endParaRPr>
          </a:p>
        </p:txBody>
      </p:sp>
      <p:sp>
        <p:nvSpPr>
          <p:cNvPr id="5873" name="Google Shape;5873;p60"/>
          <p:cNvSpPr txBox="1"/>
          <p:nvPr/>
        </p:nvSpPr>
        <p:spPr>
          <a:xfrm>
            <a:off x="3440700" y="2471400"/>
            <a:ext cx="22626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Jost"/>
                <a:ea typeface="Jost"/>
                <a:cs typeface="Jost"/>
                <a:sym typeface="Jost"/>
              </a:rPr>
              <a:t>Earth is the third planet from the Sun </a:t>
            </a:r>
            <a:endParaRPr>
              <a:solidFill>
                <a:schemeClr val="dk1"/>
              </a:solidFill>
              <a:latin typeface="Jost"/>
              <a:ea typeface="Jost"/>
              <a:cs typeface="Jost"/>
              <a:sym typeface="Jost"/>
            </a:endParaRPr>
          </a:p>
        </p:txBody>
      </p:sp>
      <p:cxnSp>
        <p:nvCxnSpPr>
          <p:cNvPr id="5874" name="Google Shape;5874;p60"/>
          <p:cNvCxnSpPr>
            <a:stCxn id="5863" idx="2"/>
            <a:endCxn id="5873" idx="0"/>
          </p:cNvCxnSpPr>
          <p:nvPr/>
        </p:nvCxnSpPr>
        <p:spPr>
          <a:xfrm>
            <a:off x="4572000" y="2326800"/>
            <a:ext cx="0" cy="144600"/>
          </a:xfrm>
          <a:prstGeom prst="straightConnector1">
            <a:avLst/>
          </a:prstGeom>
          <a:noFill/>
          <a:ln w="9525" cap="rnd" cmpd="sng">
            <a:solidFill>
              <a:schemeClr val="dk1"/>
            </a:solidFill>
            <a:prstDash val="solid"/>
            <a:round/>
            <a:headEnd type="none" w="med" len="med"/>
            <a:tailEnd type="none" w="med" len="med"/>
          </a:ln>
        </p:spPr>
      </p:cxnSp>
      <p:cxnSp>
        <p:nvCxnSpPr>
          <p:cNvPr id="5875" name="Google Shape;5875;p60"/>
          <p:cNvCxnSpPr>
            <a:stCxn id="5873" idx="2"/>
            <a:endCxn id="5872" idx="0"/>
          </p:cNvCxnSpPr>
          <p:nvPr/>
        </p:nvCxnSpPr>
        <p:spPr>
          <a:xfrm>
            <a:off x="4572000" y="3060300"/>
            <a:ext cx="0" cy="144600"/>
          </a:xfrm>
          <a:prstGeom prst="straightConnector1">
            <a:avLst/>
          </a:prstGeom>
          <a:noFill/>
          <a:ln w="9525" cap="rnd" cmpd="sng">
            <a:solidFill>
              <a:schemeClr val="dk1"/>
            </a:solidFill>
            <a:prstDash val="solid"/>
            <a:round/>
            <a:headEnd type="none" w="med" len="med"/>
            <a:tailEnd type="none" w="med" len="med"/>
          </a:ln>
        </p:spPr>
      </p:cxnSp>
      <p:cxnSp>
        <p:nvCxnSpPr>
          <p:cNvPr id="5876" name="Google Shape;5876;p60"/>
          <p:cNvCxnSpPr>
            <a:stCxn id="5872" idx="2"/>
            <a:endCxn id="5871" idx="0"/>
          </p:cNvCxnSpPr>
          <p:nvPr/>
        </p:nvCxnSpPr>
        <p:spPr>
          <a:xfrm>
            <a:off x="4572000" y="3793800"/>
            <a:ext cx="0" cy="144600"/>
          </a:xfrm>
          <a:prstGeom prst="straightConnector1">
            <a:avLst/>
          </a:prstGeom>
          <a:noFill/>
          <a:ln w="9525" cap="rnd" cmpd="sng">
            <a:solidFill>
              <a:schemeClr val="dk1"/>
            </a:solidFill>
            <a:prstDash val="solid"/>
            <a:round/>
            <a:headEnd type="none" w="med" len="med"/>
            <a:tailEnd type="none" w="med" len="med"/>
          </a:ln>
        </p:spPr>
      </p:cxnSp>
      <p:cxnSp>
        <p:nvCxnSpPr>
          <p:cNvPr id="5877" name="Google Shape;5877;p60"/>
          <p:cNvCxnSpPr>
            <a:stCxn id="5861" idx="2"/>
            <a:endCxn id="5878" idx="3"/>
          </p:cNvCxnSpPr>
          <p:nvPr/>
        </p:nvCxnSpPr>
        <p:spPr>
          <a:xfrm>
            <a:off x="1851300" y="2757300"/>
            <a:ext cx="0" cy="951300"/>
          </a:xfrm>
          <a:prstGeom prst="straightConnector1">
            <a:avLst/>
          </a:prstGeom>
          <a:noFill/>
          <a:ln w="9525" cap="rnd" cmpd="sng">
            <a:solidFill>
              <a:schemeClr val="dk1"/>
            </a:solidFill>
            <a:prstDash val="solid"/>
            <a:round/>
            <a:headEnd type="none" w="med" len="med"/>
            <a:tailEnd type="none" w="med" len="med"/>
          </a:ln>
        </p:spPr>
      </p:cxnSp>
      <p:grpSp>
        <p:nvGrpSpPr>
          <p:cNvPr id="5879" name="Google Shape;5879;p60"/>
          <p:cNvGrpSpPr/>
          <p:nvPr/>
        </p:nvGrpSpPr>
        <p:grpSpPr>
          <a:xfrm>
            <a:off x="1498393" y="3708612"/>
            <a:ext cx="705900" cy="705900"/>
            <a:chOff x="1498393" y="3708612"/>
            <a:chExt cx="705900" cy="705900"/>
          </a:xfrm>
        </p:grpSpPr>
        <p:sp>
          <p:nvSpPr>
            <p:cNvPr id="5878" name="Google Shape;5878;p60"/>
            <p:cNvSpPr/>
            <p:nvPr/>
          </p:nvSpPr>
          <p:spPr>
            <a:xfrm flipH="1">
              <a:off x="1498393" y="3708612"/>
              <a:ext cx="705900" cy="705900"/>
            </a:xfrm>
            <a:prstGeom prst="snip2DiagRect">
              <a:avLst>
                <a:gd name="adj1" fmla="val 0"/>
                <a:gd name="adj2"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60"/>
            <p:cNvGrpSpPr/>
            <p:nvPr/>
          </p:nvGrpSpPr>
          <p:grpSpPr>
            <a:xfrm>
              <a:off x="1669536" y="3819262"/>
              <a:ext cx="363485" cy="484811"/>
              <a:chOff x="3387565" y="3240567"/>
              <a:chExt cx="247218" cy="329692"/>
            </a:xfrm>
          </p:grpSpPr>
          <p:sp>
            <p:nvSpPr>
              <p:cNvPr id="5881" name="Google Shape;5881;p60"/>
              <p:cNvSpPr/>
              <p:nvPr/>
            </p:nvSpPr>
            <p:spPr>
              <a:xfrm>
                <a:off x="3387565" y="3240567"/>
                <a:ext cx="247218" cy="329692"/>
              </a:xfrm>
              <a:custGeom>
                <a:avLst/>
                <a:gdLst/>
                <a:ahLst/>
                <a:cxnLst/>
                <a:rect l="l" t="t" r="r" b="b"/>
                <a:pathLst>
                  <a:path w="9757" h="13012" extrusionOk="0">
                    <a:moveTo>
                      <a:pt x="2720" y="2391"/>
                    </a:moveTo>
                    <a:cubicBezTo>
                      <a:pt x="2861" y="2605"/>
                      <a:pt x="3034" y="2781"/>
                      <a:pt x="3227" y="2936"/>
                    </a:cubicBezTo>
                    <a:cubicBezTo>
                      <a:pt x="2501" y="3607"/>
                      <a:pt x="2312" y="4509"/>
                      <a:pt x="2263" y="4884"/>
                    </a:cubicBezTo>
                    <a:cubicBezTo>
                      <a:pt x="2263" y="4892"/>
                      <a:pt x="2255" y="4894"/>
                      <a:pt x="2251" y="4894"/>
                    </a:cubicBezTo>
                    <a:lnTo>
                      <a:pt x="2084" y="4894"/>
                    </a:lnTo>
                    <a:cubicBezTo>
                      <a:pt x="2039" y="4690"/>
                      <a:pt x="2017" y="4479"/>
                      <a:pt x="2017" y="4268"/>
                    </a:cubicBezTo>
                    <a:cubicBezTo>
                      <a:pt x="2017" y="3550"/>
                      <a:pt x="2281" y="2893"/>
                      <a:pt x="2720" y="2391"/>
                    </a:cubicBezTo>
                    <a:close/>
                    <a:moveTo>
                      <a:pt x="4882" y="383"/>
                    </a:moveTo>
                    <a:cubicBezTo>
                      <a:pt x="4938" y="383"/>
                      <a:pt x="4994" y="384"/>
                      <a:pt x="5050" y="386"/>
                    </a:cubicBezTo>
                    <a:cubicBezTo>
                      <a:pt x="7024" y="472"/>
                      <a:pt x="8655" y="2086"/>
                      <a:pt x="8759" y="4062"/>
                    </a:cubicBezTo>
                    <a:cubicBezTo>
                      <a:pt x="8787" y="4581"/>
                      <a:pt x="8710" y="5091"/>
                      <a:pt x="8535" y="5579"/>
                    </a:cubicBezTo>
                    <a:cubicBezTo>
                      <a:pt x="8529" y="5276"/>
                      <a:pt x="8332" y="5022"/>
                      <a:pt x="8059" y="4930"/>
                    </a:cubicBezTo>
                    <a:cubicBezTo>
                      <a:pt x="8106" y="4715"/>
                      <a:pt x="8128" y="4493"/>
                      <a:pt x="8128" y="4270"/>
                    </a:cubicBezTo>
                    <a:cubicBezTo>
                      <a:pt x="8128" y="3741"/>
                      <a:pt x="7998" y="3218"/>
                      <a:pt x="7754" y="2755"/>
                    </a:cubicBezTo>
                    <a:cubicBezTo>
                      <a:pt x="7721" y="2691"/>
                      <a:pt x="7656" y="2654"/>
                      <a:pt x="7588" y="2654"/>
                    </a:cubicBezTo>
                    <a:cubicBezTo>
                      <a:pt x="7558" y="2654"/>
                      <a:pt x="7527" y="2662"/>
                      <a:pt x="7498" y="2678"/>
                    </a:cubicBezTo>
                    <a:cubicBezTo>
                      <a:pt x="7405" y="2724"/>
                      <a:pt x="7368" y="2842"/>
                      <a:pt x="7419" y="2934"/>
                    </a:cubicBezTo>
                    <a:cubicBezTo>
                      <a:pt x="7634" y="3343"/>
                      <a:pt x="7750" y="3806"/>
                      <a:pt x="7750" y="4270"/>
                    </a:cubicBezTo>
                    <a:cubicBezTo>
                      <a:pt x="7750" y="4481"/>
                      <a:pt x="7726" y="4690"/>
                      <a:pt x="7681" y="4894"/>
                    </a:cubicBezTo>
                    <a:cubicBezTo>
                      <a:pt x="7425" y="4064"/>
                      <a:pt x="6463" y="3782"/>
                      <a:pt x="5449" y="3485"/>
                    </a:cubicBezTo>
                    <a:cubicBezTo>
                      <a:pt x="4471" y="3198"/>
                      <a:pt x="3463" y="2901"/>
                      <a:pt x="2999" y="2115"/>
                    </a:cubicBezTo>
                    <a:cubicBezTo>
                      <a:pt x="3503" y="1673"/>
                      <a:pt x="4164" y="1407"/>
                      <a:pt x="4886" y="1407"/>
                    </a:cubicBezTo>
                    <a:cubicBezTo>
                      <a:pt x="5679" y="1407"/>
                      <a:pt x="6445" y="1738"/>
                      <a:pt x="6984" y="2322"/>
                    </a:cubicBezTo>
                    <a:cubicBezTo>
                      <a:pt x="7021" y="2362"/>
                      <a:pt x="7073" y="2382"/>
                      <a:pt x="7125" y="2382"/>
                    </a:cubicBezTo>
                    <a:cubicBezTo>
                      <a:pt x="7171" y="2382"/>
                      <a:pt x="7218" y="2366"/>
                      <a:pt x="7254" y="2332"/>
                    </a:cubicBezTo>
                    <a:cubicBezTo>
                      <a:pt x="7329" y="2261"/>
                      <a:pt x="7335" y="2139"/>
                      <a:pt x="7264" y="2062"/>
                    </a:cubicBezTo>
                    <a:cubicBezTo>
                      <a:pt x="6652" y="1401"/>
                      <a:pt x="5784" y="1025"/>
                      <a:pt x="4886" y="1025"/>
                    </a:cubicBezTo>
                    <a:cubicBezTo>
                      <a:pt x="3097" y="1025"/>
                      <a:pt x="1641" y="2481"/>
                      <a:pt x="1641" y="4270"/>
                    </a:cubicBezTo>
                    <a:cubicBezTo>
                      <a:pt x="1641" y="4493"/>
                      <a:pt x="1663" y="4715"/>
                      <a:pt x="1708" y="4930"/>
                    </a:cubicBezTo>
                    <a:cubicBezTo>
                      <a:pt x="1438" y="5022"/>
                      <a:pt x="1238" y="5280"/>
                      <a:pt x="1234" y="5579"/>
                    </a:cubicBezTo>
                    <a:cubicBezTo>
                      <a:pt x="1074" y="5158"/>
                      <a:pt x="996" y="4719"/>
                      <a:pt x="996" y="4268"/>
                    </a:cubicBezTo>
                    <a:cubicBezTo>
                      <a:pt x="996" y="3198"/>
                      <a:pt x="1421" y="2202"/>
                      <a:pt x="2194" y="1462"/>
                    </a:cubicBezTo>
                    <a:cubicBezTo>
                      <a:pt x="2926" y="763"/>
                      <a:pt x="3875" y="383"/>
                      <a:pt x="4882" y="383"/>
                    </a:cubicBezTo>
                    <a:close/>
                    <a:moveTo>
                      <a:pt x="3548" y="3160"/>
                    </a:moveTo>
                    <a:cubicBezTo>
                      <a:pt x="4087" y="3483"/>
                      <a:pt x="4735" y="3674"/>
                      <a:pt x="5337" y="3851"/>
                    </a:cubicBezTo>
                    <a:cubicBezTo>
                      <a:pt x="6252" y="4121"/>
                      <a:pt x="7116" y="4375"/>
                      <a:pt x="7311" y="5008"/>
                    </a:cubicBezTo>
                    <a:cubicBezTo>
                      <a:pt x="7360" y="5168"/>
                      <a:pt x="7514" y="5278"/>
                      <a:pt x="7685" y="5278"/>
                    </a:cubicBezTo>
                    <a:lnTo>
                      <a:pt x="7834" y="5278"/>
                    </a:lnTo>
                    <a:cubicBezTo>
                      <a:pt x="8008" y="5278"/>
                      <a:pt x="8151" y="5418"/>
                      <a:pt x="8151" y="5595"/>
                    </a:cubicBezTo>
                    <a:cubicBezTo>
                      <a:pt x="8151" y="5770"/>
                      <a:pt x="8008" y="5912"/>
                      <a:pt x="7834" y="5912"/>
                    </a:cubicBezTo>
                    <a:lnTo>
                      <a:pt x="7718" y="5912"/>
                    </a:lnTo>
                    <a:lnTo>
                      <a:pt x="7718" y="5900"/>
                    </a:lnTo>
                    <a:cubicBezTo>
                      <a:pt x="7718" y="5796"/>
                      <a:pt x="7632" y="5709"/>
                      <a:pt x="7529" y="5709"/>
                    </a:cubicBezTo>
                    <a:cubicBezTo>
                      <a:pt x="7425" y="5709"/>
                      <a:pt x="7337" y="5796"/>
                      <a:pt x="7337" y="5900"/>
                    </a:cubicBezTo>
                    <a:cubicBezTo>
                      <a:pt x="7337" y="7254"/>
                      <a:pt x="6234" y="8356"/>
                      <a:pt x="4880" y="8356"/>
                    </a:cubicBezTo>
                    <a:cubicBezTo>
                      <a:pt x="3526" y="8356"/>
                      <a:pt x="2424" y="7254"/>
                      <a:pt x="2424" y="5900"/>
                    </a:cubicBezTo>
                    <a:cubicBezTo>
                      <a:pt x="2424" y="5796"/>
                      <a:pt x="2336" y="5709"/>
                      <a:pt x="2233" y="5709"/>
                    </a:cubicBezTo>
                    <a:cubicBezTo>
                      <a:pt x="2129" y="5709"/>
                      <a:pt x="2041" y="5796"/>
                      <a:pt x="2041" y="5900"/>
                    </a:cubicBezTo>
                    <a:lnTo>
                      <a:pt x="2041" y="5912"/>
                    </a:lnTo>
                    <a:lnTo>
                      <a:pt x="1928" y="5912"/>
                    </a:lnTo>
                    <a:cubicBezTo>
                      <a:pt x="1753" y="5912"/>
                      <a:pt x="1610" y="5770"/>
                      <a:pt x="1610" y="5595"/>
                    </a:cubicBezTo>
                    <a:cubicBezTo>
                      <a:pt x="1610" y="5420"/>
                      <a:pt x="1753" y="5278"/>
                      <a:pt x="1928" y="5278"/>
                    </a:cubicBezTo>
                    <a:lnTo>
                      <a:pt x="2251" y="5278"/>
                    </a:lnTo>
                    <a:cubicBezTo>
                      <a:pt x="2448" y="5278"/>
                      <a:pt x="2617" y="5130"/>
                      <a:pt x="2641" y="4934"/>
                    </a:cubicBezTo>
                    <a:cubicBezTo>
                      <a:pt x="2684" y="4593"/>
                      <a:pt x="2863" y="3749"/>
                      <a:pt x="3548" y="3160"/>
                    </a:cubicBezTo>
                    <a:close/>
                    <a:moveTo>
                      <a:pt x="2617" y="7608"/>
                    </a:moveTo>
                    <a:cubicBezTo>
                      <a:pt x="2847" y="7913"/>
                      <a:pt x="3137" y="8169"/>
                      <a:pt x="3467" y="8360"/>
                    </a:cubicBezTo>
                    <a:lnTo>
                      <a:pt x="3467" y="8954"/>
                    </a:lnTo>
                    <a:cubicBezTo>
                      <a:pt x="3467" y="9218"/>
                      <a:pt x="3300" y="9456"/>
                      <a:pt x="3050" y="9543"/>
                    </a:cubicBezTo>
                    <a:lnTo>
                      <a:pt x="2769" y="9643"/>
                    </a:lnTo>
                    <a:cubicBezTo>
                      <a:pt x="2732" y="9602"/>
                      <a:pt x="2680" y="9580"/>
                      <a:pt x="2626" y="9580"/>
                    </a:cubicBezTo>
                    <a:cubicBezTo>
                      <a:pt x="2613" y="9580"/>
                      <a:pt x="2600" y="9581"/>
                      <a:pt x="2586" y="9584"/>
                    </a:cubicBezTo>
                    <a:lnTo>
                      <a:pt x="1789" y="9763"/>
                    </a:lnTo>
                    <a:cubicBezTo>
                      <a:pt x="1773" y="9334"/>
                      <a:pt x="1958" y="9019"/>
                      <a:pt x="2170" y="8657"/>
                    </a:cubicBezTo>
                    <a:cubicBezTo>
                      <a:pt x="2346" y="8358"/>
                      <a:pt x="2540" y="8029"/>
                      <a:pt x="2617" y="7608"/>
                    </a:cubicBezTo>
                    <a:close/>
                    <a:moveTo>
                      <a:pt x="5912" y="8543"/>
                    </a:moveTo>
                    <a:lnTo>
                      <a:pt x="5912" y="8954"/>
                    </a:lnTo>
                    <a:cubicBezTo>
                      <a:pt x="5912" y="9379"/>
                      <a:pt x="6181" y="9761"/>
                      <a:pt x="6583" y="9903"/>
                    </a:cubicBezTo>
                    <a:lnTo>
                      <a:pt x="6689" y="9940"/>
                    </a:lnTo>
                    <a:cubicBezTo>
                      <a:pt x="6268" y="10253"/>
                      <a:pt x="5595" y="10448"/>
                      <a:pt x="4880" y="10448"/>
                    </a:cubicBezTo>
                    <a:cubicBezTo>
                      <a:pt x="4166" y="10448"/>
                      <a:pt x="3493" y="10253"/>
                      <a:pt x="3070" y="9940"/>
                    </a:cubicBezTo>
                    <a:lnTo>
                      <a:pt x="3178" y="9903"/>
                    </a:lnTo>
                    <a:cubicBezTo>
                      <a:pt x="3578" y="9761"/>
                      <a:pt x="3849" y="9379"/>
                      <a:pt x="3849" y="8954"/>
                    </a:cubicBezTo>
                    <a:lnTo>
                      <a:pt x="3849" y="8543"/>
                    </a:lnTo>
                    <a:cubicBezTo>
                      <a:pt x="4168" y="8667"/>
                      <a:pt x="4518" y="8736"/>
                      <a:pt x="4880" y="8736"/>
                    </a:cubicBezTo>
                    <a:cubicBezTo>
                      <a:pt x="5243" y="8736"/>
                      <a:pt x="5591" y="8667"/>
                      <a:pt x="5912" y="8543"/>
                    </a:cubicBezTo>
                    <a:close/>
                    <a:moveTo>
                      <a:pt x="4872" y="0"/>
                    </a:moveTo>
                    <a:cubicBezTo>
                      <a:pt x="3767" y="0"/>
                      <a:pt x="2727" y="416"/>
                      <a:pt x="1928" y="1185"/>
                    </a:cubicBezTo>
                    <a:cubicBezTo>
                      <a:pt x="1078" y="1999"/>
                      <a:pt x="614" y="3090"/>
                      <a:pt x="614" y="4265"/>
                    </a:cubicBezTo>
                    <a:cubicBezTo>
                      <a:pt x="614" y="4788"/>
                      <a:pt x="710" y="5302"/>
                      <a:pt x="899" y="5790"/>
                    </a:cubicBezTo>
                    <a:cubicBezTo>
                      <a:pt x="1013" y="6087"/>
                      <a:pt x="1312" y="6288"/>
                      <a:pt x="1641" y="6288"/>
                    </a:cubicBezTo>
                    <a:lnTo>
                      <a:pt x="2068" y="6288"/>
                    </a:lnTo>
                    <a:cubicBezTo>
                      <a:pt x="2100" y="6522"/>
                      <a:pt x="2161" y="6748"/>
                      <a:pt x="2247" y="6961"/>
                    </a:cubicBezTo>
                    <a:cubicBezTo>
                      <a:pt x="2334" y="7618"/>
                      <a:pt x="2092" y="8027"/>
                      <a:pt x="1838" y="8462"/>
                    </a:cubicBezTo>
                    <a:cubicBezTo>
                      <a:pt x="1604" y="8858"/>
                      <a:pt x="1362" y="9267"/>
                      <a:pt x="1411" y="9844"/>
                    </a:cubicBezTo>
                    <a:lnTo>
                      <a:pt x="763" y="9988"/>
                    </a:lnTo>
                    <a:cubicBezTo>
                      <a:pt x="712" y="9999"/>
                      <a:pt x="671" y="10029"/>
                      <a:pt x="645" y="10072"/>
                    </a:cubicBezTo>
                    <a:cubicBezTo>
                      <a:pt x="616" y="10114"/>
                      <a:pt x="608" y="10165"/>
                      <a:pt x="618" y="10216"/>
                    </a:cubicBezTo>
                    <a:lnTo>
                      <a:pt x="665" y="10417"/>
                    </a:lnTo>
                    <a:cubicBezTo>
                      <a:pt x="252" y="10674"/>
                      <a:pt x="0" y="11125"/>
                      <a:pt x="0" y="11615"/>
                    </a:cubicBezTo>
                    <a:lnTo>
                      <a:pt x="0" y="12822"/>
                    </a:lnTo>
                    <a:cubicBezTo>
                      <a:pt x="0" y="12926"/>
                      <a:pt x="88" y="13012"/>
                      <a:pt x="191" y="13012"/>
                    </a:cubicBezTo>
                    <a:cubicBezTo>
                      <a:pt x="295" y="13012"/>
                      <a:pt x="382" y="12926"/>
                      <a:pt x="382" y="12822"/>
                    </a:cubicBezTo>
                    <a:lnTo>
                      <a:pt x="382" y="11615"/>
                    </a:lnTo>
                    <a:cubicBezTo>
                      <a:pt x="382" y="11302"/>
                      <a:pt x="523" y="11013"/>
                      <a:pt x="757" y="10820"/>
                    </a:cubicBezTo>
                    <a:lnTo>
                      <a:pt x="789" y="10962"/>
                    </a:lnTo>
                    <a:cubicBezTo>
                      <a:pt x="808" y="11049"/>
                      <a:pt x="887" y="11110"/>
                      <a:pt x="974" y="11110"/>
                    </a:cubicBezTo>
                    <a:cubicBezTo>
                      <a:pt x="988" y="11110"/>
                      <a:pt x="1002" y="11108"/>
                      <a:pt x="1017" y="11105"/>
                    </a:cubicBezTo>
                    <a:cubicBezTo>
                      <a:pt x="1118" y="11080"/>
                      <a:pt x="1186" y="10976"/>
                      <a:pt x="1159" y="10875"/>
                    </a:cubicBezTo>
                    <a:lnTo>
                      <a:pt x="1031" y="10316"/>
                    </a:lnTo>
                    <a:lnTo>
                      <a:pt x="2548" y="9976"/>
                    </a:lnTo>
                    <a:cubicBezTo>
                      <a:pt x="2997" y="10495"/>
                      <a:pt x="3892" y="10824"/>
                      <a:pt x="4875" y="10824"/>
                    </a:cubicBezTo>
                    <a:cubicBezTo>
                      <a:pt x="5855" y="10824"/>
                      <a:pt x="6750" y="10495"/>
                      <a:pt x="7203" y="9976"/>
                    </a:cubicBezTo>
                    <a:lnTo>
                      <a:pt x="8720" y="10316"/>
                    </a:lnTo>
                    <a:lnTo>
                      <a:pt x="8224" y="12461"/>
                    </a:lnTo>
                    <a:cubicBezTo>
                      <a:pt x="8202" y="12560"/>
                      <a:pt x="8116" y="12629"/>
                      <a:pt x="8014" y="12629"/>
                    </a:cubicBezTo>
                    <a:lnTo>
                      <a:pt x="6006" y="12629"/>
                    </a:lnTo>
                    <a:cubicBezTo>
                      <a:pt x="5906" y="12629"/>
                      <a:pt x="5821" y="12562"/>
                      <a:pt x="5794" y="12467"/>
                    </a:cubicBezTo>
                    <a:lnTo>
                      <a:pt x="5569" y="11592"/>
                    </a:lnTo>
                    <a:cubicBezTo>
                      <a:pt x="5487" y="11277"/>
                      <a:pt x="5201" y="11056"/>
                      <a:pt x="4875" y="11056"/>
                    </a:cubicBezTo>
                    <a:cubicBezTo>
                      <a:pt x="4546" y="11056"/>
                      <a:pt x="4262" y="11277"/>
                      <a:pt x="4180" y="11592"/>
                    </a:cubicBezTo>
                    <a:lnTo>
                      <a:pt x="3955" y="12467"/>
                    </a:lnTo>
                    <a:cubicBezTo>
                      <a:pt x="3930" y="12562"/>
                      <a:pt x="3843" y="12629"/>
                      <a:pt x="3743" y="12629"/>
                    </a:cubicBezTo>
                    <a:lnTo>
                      <a:pt x="1734" y="12629"/>
                    </a:lnTo>
                    <a:cubicBezTo>
                      <a:pt x="1633" y="12629"/>
                      <a:pt x="1545" y="12560"/>
                      <a:pt x="1523" y="12461"/>
                    </a:cubicBezTo>
                    <a:lnTo>
                      <a:pt x="1342" y="11680"/>
                    </a:lnTo>
                    <a:cubicBezTo>
                      <a:pt x="1323" y="11593"/>
                      <a:pt x="1244" y="11532"/>
                      <a:pt x="1158" y="11532"/>
                    </a:cubicBezTo>
                    <a:cubicBezTo>
                      <a:pt x="1143" y="11532"/>
                      <a:pt x="1129" y="11534"/>
                      <a:pt x="1114" y="11538"/>
                    </a:cubicBezTo>
                    <a:cubicBezTo>
                      <a:pt x="1013" y="11562"/>
                      <a:pt x="946" y="11666"/>
                      <a:pt x="972" y="11767"/>
                    </a:cubicBezTo>
                    <a:lnTo>
                      <a:pt x="1151" y="12548"/>
                    </a:lnTo>
                    <a:cubicBezTo>
                      <a:pt x="1216" y="12818"/>
                      <a:pt x="1454" y="13009"/>
                      <a:pt x="1734" y="13009"/>
                    </a:cubicBezTo>
                    <a:lnTo>
                      <a:pt x="3741" y="13009"/>
                    </a:lnTo>
                    <a:cubicBezTo>
                      <a:pt x="4013" y="13009"/>
                      <a:pt x="4251" y="12827"/>
                      <a:pt x="4320" y="12562"/>
                    </a:cubicBezTo>
                    <a:lnTo>
                      <a:pt x="4546" y="11688"/>
                    </a:lnTo>
                    <a:cubicBezTo>
                      <a:pt x="4566" y="11607"/>
                      <a:pt x="4615" y="11542"/>
                      <a:pt x="4682" y="11495"/>
                    </a:cubicBezTo>
                    <a:lnTo>
                      <a:pt x="4682" y="12818"/>
                    </a:lnTo>
                    <a:cubicBezTo>
                      <a:pt x="4682" y="12924"/>
                      <a:pt x="4768" y="13009"/>
                      <a:pt x="4871" y="13009"/>
                    </a:cubicBezTo>
                    <a:cubicBezTo>
                      <a:pt x="4977" y="13009"/>
                      <a:pt x="5063" y="12924"/>
                      <a:pt x="5063" y="12818"/>
                    </a:cubicBezTo>
                    <a:lnTo>
                      <a:pt x="5063" y="11495"/>
                    </a:lnTo>
                    <a:cubicBezTo>
                      <a:pt x="5126" y="11542"/>
                      <a:pt x="5176" y="11607"/>
                      <a:pt x="5199" y="11688"/>
                    </a:cubicBezTo>
                    <a:lnTo>
                      <a:pt x="5424" y="12562"/>
                    </a:lnTo>
                    <a:cubicBezTo>
                      <a:pt x="5494" y="12827"/>
                      <a:pt x="5731" y="13009"/>
                      <a:pt x="6004" y="13009"/>
                    </a:cubicBezTo>
                    <a:lnTo>
                      <a:pt x="8010" y="13009"/>
                    </a:lnTo>
                    <a:cubicBezTo>
                      <a:pt x="8291" y="13009"/>
                      <a:pt x="8529" y="12818"/>
                      <a:pt x="8594" y="12548"/>
                    </a:cubicBezTo>
                    <a:lnTo>
                      <a:pt x="8992" y="10820"/>
                    </a:lnTo>
                    <a:cubicBezTo>
                      <a:pt x="9226" y="11013"/>
                      <a:pt x="9366" y="11302"/>
                      <a:pt x="9366" y="11615"/>
                    </a:cubicBezTo>
                    <a:lnTo>
                      <a:pt x="9366" y="12822"/>
                    </a:lnTo>
                    <a:cubicBezTo>
                      <a:pt x="9366" y="12926"/>
                      <a:pt x="9452" y="13012"/>
                      <a:pt x="9556" y="13012"/>
                    </a:cubicBezTo>
                    <a:cubicBezTo>
                      <a:pt x="9661" y="13012"/>
                      <a:pt x="9747" y="12926"/>
                      <a:pt x="9747" y="12822"/>
                    </a:cubicBezTo>
                    <a:lnTo>
                      <a:pt x="9747" y="11615"/>
                    </a:lnTo>
                    <a:cubicBezTo>
                      <a:pt x="9757" y="11129"/>
                      <a:pt x="9505" y="10678"/>
                      <a:pt x="9094" y="10421"/>
                    </a:cubicBezTo>
                    <a:lnTo>
                      <a:pt x="9139" y="10220"/>
                    </a:lnTo>
                    <a:cubicBezTo>
                      <a:pt x="9149" y="10171"/>
                      <a:pt x="9143" y="10119"/>
                      <a:pt x="9114" y="10076"/>
                    </a:cubicBezTo>
                    <a:cubicBezTo>
                      <a:pt x="9086" y="10031"/>
                      <a:pt x="9043" y="10001"/>
                      <a:pt x="8994" y="9990"/>
                    </a:cubicBezTo>
                    <a:lnTo>
                      <a:pt x="7173" y="9584"/>
                    </a:lnTo>
                    <a:cubicBezTo>
                      <a:pt x="7159" y="9581"/>
                      <a:pt x="7145" y="9580"/>
                      <a:pt x="7132" y="9580"/>
                    </a:cubicBezTo>
                    <a:cubicBezTo>
                      <a:pt x="7077" y="9580"/>
                      <a:pt x="7026" y="9602"/>
                      <a:pt x="6990" y="9643"/>
                    </a:cubicBezTo>
                    <a:lnTo>
                      <a:pt x="6707" y="9543"/>
                    </a:lnTo>
                    <a:cubicBezTo>
                      <a:pt x="6459" y="9456"/>
                      <a:pt x="6290" y="9218"/>
                      <a:pt x="6290" y="8954"/>
                    </a:cubicBezTo>
                    <a:lnTo>
                      <a:pt x="6290" y="8360"/>
                    </a:lnTo>
                    <a:cubicBezTo>
                      <a:pt x="7033" y="7931"/>
                      <a:pt x="7567" y="7175"/>
                      <a:pt x="7689" y="6290"/>
                    </a:cubicBezTo>
                    <a:lnTo>
                      <a:pt x="8112" y="6290"/>
                    </a:lnTo>
                    <a:cubicBezTo>
                      <a:pt x="8443" y="6290"/>
                      <a:pt x="8742" y="6087"/>
                      <a:pt x="8858" y="5788"/>
                    </a:cubicBezTo>
                    <a:cubicBezTo>
                      <a:pt x="9074" y="5229"/>
                      <a:pt x="9165" y="4640"/>
                      <a:pt x="9135" y="4040"/>
                    </a:cubicBezTo>
                    <a:cubicBezTo>
                      <a:pt x="9021" y="1869"/>
                      <a:pt x="7232" y="98"/>
                      <a:pt x="5063" y="4"/>
                    </a:cubicBezTo>
                    <a:cubicBezTo>
                      <a:pt x="4999" y="2"/>
                      <a:pt x="4935" y="0"/>
                      <a:pt x="4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3475382" y="3369683"/>
                <a:ext cx="9704" cy="14822"/>
              </a:xfrm>
              <a:custGeom>
                <a:avLst/>
                <a:gdLst/>
                <a:ahLst/>
                <a:cxnLst/>
                <a:rect l="l" t="t" r="r" b="b"/>
                <a:pathLst>
                  <a:path w="383" h="585" extrusionOk="0">
                    <a:moveTo>
                      <a:pt x="192" y="1"/>
                    </a:moveTo>
                    <a:cubicBezTo>
                      <a:pt x="88" y="1"/>
                      <a:pt x="1" y="86"/>
                      <a:pt x="1" y="192"/>
                    </a:cubicBezTo>
                    <a:lnTo>
                      <a:pt x="1" y="395"/>
                    </a:lnTo>
                    <a:cubicBezTo>
                      <a:pt x="1" y="499"/>
                      <a:pt x="88" y="584"/>
                      <a:pt x="192" y="584"/>
                    </a:cubicBezTo>
                    <a:cubicBezTo>
                      <a:pt x="295" y="584"/>
                      <a:pt x="383" y="501"/>
                      <a:pt x="383" y="395"/>
                    </a:cubicBezTo>
                    <a:lnTo>
                      <a:pt x="383" y="192"/>
                    </a:lnTo>
                    <a:cubicBezTo>
                      <a:pt x="383" y="86"/>
                      <a:pt x="295"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3537355" y="3369683"/>
                <a:ext cx="9654" cy="14822"/>
              </a:xfrm>
              <a:custGeom>
                <a:avLst/>
                <a:gdLst/>
                <a:ahLst/>
                <a:cxnLst/>
                <a:rect l="l" t="t" r="r" b="b"/>
                <a:pathLst>
                  <a:path w="381" h="585" extrusionOk="0">
                    <a:moveTo>
                      <a:pt x="191" y="1"/>
                    </a:moveTo>
                    <a:cubicBezTo>
                      <a:pt x="86" y="1"/>
                      <a:pt x="0" y="86"/>
                      <a:pt x="0" y="192"/>
                    </a:cubicBezTo>
                    <a:lnTo>
                      <a:pt x="0" y="395"/>
                    </a:lnTo>
                    <a:cubicBezTo>
                      <a:pt x="0" y="499"/>
                      <a:pt x="86" y="584"/>
                      <a:pt x="191" y="584"/>
                    </a:cubicBezTo>
                    <a:cubicBezTo>
                      <a:pt x="295" y="584"/>
                      <a:pt x="381" y="499"/>
                      <a:pt x="381" y="395"/>
                    </a:cubicBezTo>
                    <a:lnTo>
                      <a:pt x="381" y="192"/>
                    </a:lnTo>
                    <a:cubicBezTo>
                      <a:pt x="381" y="86"/>
                      <a:pt x="29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3469884" y="3352302"/>
                <a:ext cx="20726" cy="11503"/>
              </a:xfrm>
              <a:custGeom>
                <a:avLst/>
                <a:gdLst/>
                <a:ahLst/>
                <a:cxnLst/>
                <a:rect l="l" t="t" r="r" b="b"/>
                <a:pathLst>
                  <a:path w="818" h="454" extrusionOk="0">
                    <a:moveTo>
                      <a:pt x="613" y="1"/>
                    </a:moveTo>
                    <a:cubicBezTo>
                      <a:pt x="602" y="1"/>
                      <a:pt x="591" y="2"/>
                      <a:pt x="579" y="4"/>
                    </a:cubicBezTo>
                    <a:lnTo>
                      <a:pt x="173" y="75"/>
                    </a:lnTo>
                    <a:cubicBezTo>
                      <a:pt x="69" y="91"/>
                      <a:pt x="0" y="191"/>
                      <a:pt x="18" y="295"/>
                    </a:cubicBezTo>
                    <a:cubicBezTo>
                      <a:pt x="35" y="386"/>
                      <a:pt x="114" y="453"/>
                      <a:pt x="205" y="453"/>
                    </a:cubicBezTo>
                    <a:cubicBezTo>
                      <a:pt x="216" y="453"/>
                      <a:pt x="228" y="453"/>
                      <a:pt x="238" y="451"/>
                    </a:cubicBezTo>
                    <a:lnTo>
                      <a:pt x="645" y="380"/>
                    </a:lnTo>
                    <a:cubicBezTo>
                      <a:pt x="750" y="362"/>
                      <a:pt x="817" y="262"/>
                      <a:pt x="801" y="158"/>
                    </a:cubicBezTo>
                    <a:cubicBezTo>
                      <a:pt x="785" y="66"/>
                      <a:pt x="70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3531781" y="3352226"/>
                <a:ext cx="20802" cy="11529"/>
              </a:xfrm>
              <a:custGeom>
                <a:avLst/>
                <a:gdLst/>
                <a:ahLst/>
                <a:cxnLst/>
                <a:rect l="l" t="t" r="r" b="b"/>
                <a:pathLst>
                  <a:path w="821" h="455" extrusionOk="0">
                    <a:moveTo>
                      <a:pt x="210" y="0"/>
                    </a:moveTo>
                    <a:cubicBezTo>
                      <a:pt x="118" y="0"/>
                      <a:pt x="36" y="64"/>
                      <a:pt x="19" y="159"/>
                    </a:cubicBezTo>
                    <a:cubicBezTo>
                      <a:pt x="1" y="263"/>
                      <a:pt x="70" y="363"/>
                      <a:pt x="174" y="379"/>
                    </a:cubicBezTo>
                    <a:lnTo>
                      <a:pt x="580" y="450"/>
                    </a:lnTo>
                    <a:cubicBezTo>
                      <a:pt x="590" y="454"/>
                      <a:pt x="605" y="454"/>
                      <a:pt x="615" y="454"/>
                    </a:cubicBezTo>
                    <a:cubicBezTo>
                      <a:pt x="706" y="454"/>
                      <a:pt x="783" y="387"/>
                      <a:pt x="802" y="296"/>
                    </a:cubicBezTo>
                    <a:cubicBezTo>
                      <a:pt x="820" y="192"/>
                      <a:pt x="751" y="92"/>
                      <a:pt x="647" y="74"/>
                    </a:cubicBezTo>
                    <a:lnTo>
                      <a:pt x="241" y="3"/>
                    </a:lnTo>
                    <a:cubicBezTo>
                      <a:pt x="230" y="1"/>
                      <a:pt x="220"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3483109" y="3400645"/>
                <a:ext cx="56173" cy="30380"/>
              </a:xfrm>
              <a:custGeom>
                <a:avLst/>
                <a:gdLst/>
                <a:ahLst/>
                <a:cxnLst/>
                <a:rect l="l" t="t" r="r" b="b"/>
                <a:pathLst>
                  <a:path w="2217" h="1199" extrusionOk="0">
                    <a:moveTo>
                      <a:pt x="1800" y="383"/>
                    </a:moveTo>
                    <a:cubicBezTo>
                      <a:pt x="1706" y="633"/>
                      <a:pt x="1432" y="816"/>
                      <a:pt x="1109" y="816"/>
                    </a:cubicBezTo>
                    <a:cubicBezTo>
                      <a:pt x="787" y="816"/>
                      <a:pt x="513" y="633"/>
                      <a:pt x="417" y="383"/>
                    </a:cubicBezTo>
                    <a:close/>
                    <a:moveTo>
                      <a:pt x="194" y="1"/>
                    </a:moveTo>
                    <a:cubicBezTo>
                      <a:pt x="88" y="1"/>
                      <a:pt x="1" y="88"/>
                      <a:pt x="1" y="192"/>
                    </a:cubicBezTo>
                    <a:cubicBezTo>
                      <a:pt x="1" y="745"/>
                      <a:pt x="497" y="1198"/>
                      <a:pt x="1109" y="1198"/>
                    </a:cubicBezTo>
                    <a:cubicBezTo>
                      <a:pt x="1718" y="1198"/>
                      <a:pt x="2217" y="745"/>
                      <a:pt x="2217" y="192"/>
                    </a:cubicBezTo>
                    <a:cubicBezTo>
                      <a:pt x="2217" y="88"/>
                      <a:pt x="2131" y="1"/>
                      <a:pt x="2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890"/>
        <p:cNvGrpSpPr/>
        <p:nvPr/>
      </p:nvGrpSpPr>
      <p:grpSpPr>
        <a:xfrm>
          <a:off x="0" y="0"/>
          <a:ext cx="0" cy="0"/>
          <a:chOff x="0" y="0"/>
          <a:chExt cx="0" cy="0"/>
        </a:xfrm>
      </p:grpSpPr>
      <p:sp>
        <p:nvSpPr>
          <p:cNvPr id="5891" name="Google Shape;5891;p61"/>
          <p:cNvSpPr txBox="1">
            <a:spLocks noGrp="1"/>
          </p:cNvSpPr>
          <p:nvPr>
            <p:ph type="ctrTitle"/>
          </p:nvPr>
        </p:nvSpPr>
        <p:spPr>
          <a:xfrm>
            <a:off x="2963700" y="654050"/>
            <a:ext cx="3216600" cy="95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Thanks!</a:t>
            </a:r>
            <a:endParaRPr dirty="0"/>
          </a:p>
        </p:txBody>
      </p:sp>
      <p:sp>
        <p:nvSpPr>
          <p:cNvPr id="5892" name="Google Shape;5892;p61"/>
          <p:cNvSpPr txBox="1">
            <a:spLocks noGrp="1"/>
          </p:cNvSpPr>
          <p:nvPr>
            <p:ph type="subTitle" idx="1"/>
          </p:nvPr>
        </p:nvSpPr>
        <p:spPr>
          <a:xfrm>
            <a:off x="2963700" y="2126825"/>
            <a:ext cx="3216600" cy="111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t>Does anyone have any questions?</a:t>
            </a:r>
            <a:endParaRPr b="1" dirty="0"/>
          </a:p>
          <a:p>
            <a:pPr marL="0" lvl="0" indent="0" algn="ctr" rtl="0">
              <a:spcBef>
                <a:spcPts val="1000"/>
              </a:spcBef>
              <a:spcAft>
                <a:spcPts val="1000"/>
              </a:spcAft>
              <a:buNone/>
            </a:pPr>
            <a:r>
              <a:rPr lang="en" dirty="0" err="1"/>
              <a:t>addyouremail@freepik.com</a:t>
            </a:r>
            <a:br>
              <a:rPr lang="en" dirty="0"/>
            </a:br>
            <a:r>
              <a:rPr lang="en" dirty="0"/>
              <a:t>+91 620 421 838</a:t>
            </a:r>
            <a:br>
              <a:rPr lang="en" dirty="0"/>
            </a:br>
            <a:r>
              <a:rPr lang="en" dirty="0" err="1"/>
              <a:t>yourwebsite.com</a:t>
            </a:r>
            <a:endParaRPr b="1" dirty="0"/>
          </a:p>
        </p:txBody>
      </p:sp>
      <p:sp>
        <p:nvSpPr>
          <p:cNvPr id="5893" name="Google Shape;5893;p61"/>
          <p:cNvSpPr txBox="1">
            <a:spLocks noGrp="1"/>
          </p:cNvSpPr>
          <p:nvPr>
            <p:ph type="subTitle" idx="2"/>
          </p:nvPr>
        </p:nvSpPr>
        <p:spPr>
          <a:xfrm rot="-1283">
            <a:off x="2963700" y="4070047"/>
            <a:ext cx="3216600" cy="41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as attribution</a:t>
            </a:r>
            <a:endParaRPr/>
          </a:p>
        </p:txBody>
      </p:sp>
      <p:sp>
        <p:nvSpPr>
          <p:cNvPr id="5894" name="Google Shape;5894;p61"/>
          <p:cNvSpPr/>
          <p:nvPr/>
        </p:nvSpPr>
        <p:spPr>
          <a:xfrm>
            <a:off x="3690442" y="167392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61"/>
          <p:cNvGrpSpPr/>
          <p:nvPr/>
        </p:nvGrpSpPr>
        <p:grpSpPr>
          <a:xfrm>
            <a:off x="4635038" y="1674108"/>
            <a:ext cx="346056" cy="345674"/>
            <a:chOff x="3752358" y="3817349"/>
            <a:chExt cx="346056" cy="345674"/>
          </a:xfrm>
        </p:grpSpPr>
        <p:sp>
          <p:nvSpPr>
            <p:cNvPr id="5896" name="Google Shape;5896;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61"/>
          <p:cNvGrpSpPr/>
          <p:nvPr/>
        </p:nvGrpSpPr>
        <p:grpSpPr>
          <a:xfrm>
            <a:off x="5107542" y="1674108"/>
            <a:ext cx="346024" cy="345674"/>
            <a:chOff x="4201447" y="3817349"/>
            <a:chExt cx="346024" cy="345674"/>
          </a:xfrm>
        </p:grpSpPr>
        <p:sp>
          <p:nvSpPr>
            <p:cNvPr id="5901" name="Google Shape;5901;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61"/>
          <p:cNvGrpSpPr/>
          <p:nvPr/>
        </p:nvGrpSpPr>
        <p:grpSpPr>
          <a:xfrm>
            <a:off x="4162565" y="1674120"/>
            <a:ext cx="346024" cy="345674"/>
            <a:chOff x="4650919" y="3817349"/>
            <a:chExt cx="346024" cy="345674"/>
          </a:xfrm>
        </p:grpSpPr>
        <p:sp>
          <p:nvSpPr>
            <p:cNvPr id="5904" name="Google Shape;5904;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61"/>
          <p:cNvGrpSpPr/>
          <p:nvPr/>
        </p:nvGrpSpPr>
        <p:grpSpPr>
          <a:xfrm>
            <a:off x="1040689" y="3125179"/>
            <a:ext cx="959633" cy="642679"/>
            <a:chOff x="3514214" y="3195454"/>
            <a:chExt cx="959633" cy="642679"/>
          </a:xfrm>
        </p:grpSpPr>
        <p:sp>
          <p:nvSpPr>
            <p:cNvPr id="5908" name="Google Shape;5908;p61"/>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1"/>
          <p:cNvGrpSpPr/>
          <p:nvPr/>
        </p:nvGrpSpPr>
        <p:grpSpPr>
          <a:xfrm>
            <a:off x="1416333" y="-123699"/>
            <a:ext cx="963367" cy="1416287"/>
            <a:chOff x="4985808" y="3185926"/>
            <a:chExt cx="963367" cy="1416287"/>
          </a:xfrm>
        </p:grpSpPr>
        <p:sp>
          <p:nvSpPr>
            <p:cNvPr id="5913" name="Google Shape;5913;p61"/>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4" name="Google Shape;5914;p61"/>
            <p:cNvGrpSpPr/>
            <p:nvPr/>
          </p:nvGrpSpPr>
          <p:grpSpPr>
            <a:xfrm>
              <a:off x="5201774" y="3185926"/>
              <a:ext cx="535518" cy="1164104"/>
              <a:chOff x="5201774" y="3185926"/>
              <a:chExt cx="535518" cy="1164104"/>
            </a:xfrm>
          </p:grpSpPr>
          <p:sp>
            <p:nvSpPr>
              <p:cNvPr id="5915" name="Google Shape;5915;p61"/>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9" name="Google Shape;5919;p61"/>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1"/>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1"/>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1"/>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1"/>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1"/>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1"/>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1"/>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1"/>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1"/>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1"/>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1"/>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1"/>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61"/>
          <p:cNvGrpSpPr/>
          <p:nvPr/>
        </p:nvGrpSpPr>
        <p:grpSpPr>
          <a:xfrm>
            <a:off x="7576828" y="2982950"/>
            <a:ext cx="461630" cy="927121"/>
            <a:chOff x="6791228" y="1599925"/>
            <a:chExt cx="461630" cy="927121"/>
          </a:xfrm>
        </p:grpSpPr>
        <p:sp>
          <p:nvSpPr>
            <p:cNvPr id="5986" name="Google Shape;5986;p61"/>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1"/>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61"/>
          <p:cNvGrpSpPr/>
          <p:nvPr/>
        </p:nvGrpSpPr>
        <p:grpSpPr>
          <a:xfrm>
            <a:off x="7072529" y="4198648"/>
            <a:ext cx="1192379" cy="1332369"/>
            <a:chOff x="2507604" y="3527223"/>
            <a:chExt cx="1192379" cy="1332369"/>
          </a:xfrm>
        </p:grpSpPr>
        <p:sp>
          <p:nvSpPr>
            <p:cNvPr id="5990" name="Google Shape;5990;p61"/>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1"/>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1"/>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61"/>
          <p:cNvGrpSpPr/>
          <p:nvPr/>
        </p:nvGrpSpPr>
        <p:grpSpPr>
          <a:xfrm>
            <a:off x="7476210" y="369189"/>
            <a:ext cx="385018" cy="553783"/>
            <a:chOff x="2283660" y="1820989"/>
            <a:chExt cx="385018" cy="553783"/>
          </a:xfrm>
        </p:grpSpPr>
        <p:sp>
          <p:nvSpPr>
            <p:cNvPr id="5996" name="Google Shape;5996;p61"/>
            <p:cNvSpPr/>
            <p:nvPr/>
          </p:nvSpPr>
          <p:spPr>
            <a:xfrm>
              <a:off x="2283660" y="2069720"/>
              <a:ext cx="190863" cy="305052"/>
            </a:xfrm>
            <a:custGeom>
              <a:avLst/>
              <a:gdLst/>
              <a:ahLst/>
              <a:cxnLst/>
              <a:rect l="l" t="t" r="r" b="b"/>
              <a:pathLst>
                <a:path w="6029" h="9636" extrusionOk="0">
                  <a:moveTo>
                    <a:pt x="5854" y="1"/>
                  </a:moveTo>
                  <a:cubicBezTo>
                    <a:pt x="5811" y="1"/>
                    <a:pt x="5770" y="19"/>
                    <a:pt x="5747" y="63"/>
                  </a:cubicBezTo>
                  <a:cubicBezTo>
                    <a:pt x="5233" y="1030"/>
                    <a:pt x="5292" y="2201"/>
                    <a:pt x="4579" y="3079"/>
                  </a:cubicBezTo>
                  <a:cubicBezTo>
                    <a:pt x="4149" y="3610"/>
                    <a:pt x="3490" y="4032"/>
                    <a:pt x="2987" y="4490"/>
                  </a:cubicBezTo>
                  <a:cubicBezTo>
                    <a:pt x="1422" y="5915"/>
                    <a:pt x="956" y="7618"/>
                    <a:pt x="42" y="9478"/>
                  </a:cubicBezTo>
                  <a:cubicBezTo>
                    <a:pt x="1" y="9560"/>
                    <a:pt x="71" y="9635"/>
                    <a:pt x="140" y="9635"/>
                  </a:cubicBezTo>
                  <a:cubicBezTo>
                    <a:pt x="171" y="9635"/>
                    <a:pt x="201" y="9620"/>
                    <a:pt x="221" y="9583"/>
                  </a:cubicBezTo>
                  <a:cubicBezTo>
                    <a:pt x="1307" y="7500"/>
                    <a:pt x="2006" y="5780"/>
                    <a:pt x="3814" y="4180"/>
                  </a:cubicBezTo>
                  <a:cubicBezTo>
                    <a:pt x="4253" y="3792"/>
                    <a:pt x="4838" y="3392"/>
                    <a:pt x="5158" y="2896"/>
                  </a:cubicBezTo>
                  <a:cubicBezTo>
                    <a:pt x="5677" y="2086"/>
                    <a:pt x="5623" y="1042"/>
                    <a:pt x="5990" y="166"/>
                  </a:cubicBezTo>
                  <a:cubicBezTo>
                    <a:pt x="6028" y="74"/>
                    <a:pt x="5939" y="1"/>
                    <a:pt x="5854"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2305725" y="1863093"/>
              <a:ext cx="126535" cy="161865"/>
            </a:xfrm>
            <a:custGeom>
              <a:avLst/>
              <a:gdLst/>
              <a:ahLst/>
              <a:cxnLst/>
              <a:rect l="l" t="t" r="r" b="b"/>
              <a:pathLst>
                <a:path w="3997" h="5113" extrusionOk="0">
                  <a:moveTo>
                    <a:pt x="3997" y="5113"/>
                  </a:moveTo>
                  <a:cubicBezTo>
                    <a:pt x="2982" y="3650"/>
                    <a:pt x="2239" y="2728"/>
                    <a:pt x="1126" y="2189"/>
                  </a:cubicBezTo>
                  <a:cubicBezTo>
                    <a:pt x="636" y="1951"/>
                    <a:pt x="332" y="1660"/>
                    <a:pt x="146" y="1410"/>
                  </a:cubicBezTo>
                  <a:cubicBezTo>
                    <a:pt x="1" y="1212"/>
                    <a:pt x="197" y="946"/>
                    <a:pt x="431" y="1013"/>
                  </a:cubicBezTo>
                  <a:cubicBezTo>
                    <a:pt x="751" y="1106"/>
                    <a:pt x="1133" y="1205"/>
                    <a:pt x="1368" y="1231"/>
                  </a:cubicBezTo>
                  <a:cubicBezTo>
                    <a:pt x="1830" y="1281"/>
                    <a:pt x="2106" y="1"/>
                    <a:pt x="2902" y="878"/>
                  </a:cubicBezTo>
                  <a:cubicBezTo>
                    <a:pt x="3694" y="1760"/>
                    <a:pt x="3997" y="5113"/>
                    <a:pt x="3997" y="511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2497157" y="1847676"/>
              <a:ext cx="171520" cy="192573"/>
            </a:xfrm>
            <a:custGeom>
              <a:avLst/>
              <a:gdLst/>
              <a:ahLst/>
              <a:cxnLst/>
              <a:rect l="l" t="t" r="r" b="b"/>
              <a:pathLst>
                <a:path w="5418" h="6083" extrusionOk="0">
                  <a:moveTo>
                    <a:pt x="2468" y="5469"/>
                  </a:moveTo>
                  <a:cubicBezTo>
                    <a:pt x="3207" y="4999"/>
                    <a:pt x="5265" y="4822"/>
                    <a:pt x="5418" y="3847"/>
                  </a:cubicBezTo>
                  <a:cubicBezTo>
                    <a:pt x="5418" y="3847"/>
                    <a:pt x="5303" y="3180"/>
                    <a:pt x="4970" y="2903"/>
                  </a:cubicBezTo>
                  <a:cubicBezTo>
                    <a:pt x="4637" y="2627"/>
                    <a:pt x="4139" y="2755"/>
                    <a:pt x="4125" y="2330"/>
                  </a:cubicBezTo>
                  <a:cubicBezTo>
                    <a:pt x="4109" y="1906"/>
                    <a:pt x="3956" y="1647"/>
                    <a:pt x="3622" y="1371"/>
                  </a:cubicBezTo>
                  <a:cubicBezTo>
                    <a:pt x="3289" y="1094"/>
                    <a:pt x="2721" y="1880"/>
                    <a:pt x="2644" y="1449"/>
                  </a:cubicBezTo>
                  <a:cubicBezTo>
                    <a:pt x="2570" y="1019"/>
                    <a:pt x="2422" y="700"/>
                    <a:pt x="2029" y="417"/>
                  </a:cubicBezTo>
                  <a:cubicBezTo>
                    <a:pt x="1637" y="133"/>
                    <a:pt x="825" y="211"/>
                    <a:pt x="412" y="105"/>
                  </a:cubicBezTo>
                  <a:cubicBezTo>
                    <a:pt x="0" y="1"/>
                    <a:pt x="613" y="409"/>
                    <a:pt x="630" y="1282"/>
                  </a:cubicBezTo>
                  <a:cubicBezTo>
                    <a:pt x="640" y="1795"/>
                    <a:pt x="477" y="3671"/>
                    <a:pt x="270" y="4781"/>
                  </a:cubicBezTo>
                  <a:cubicBezTo>
                    <a:pt x="60" y="5892"/>
                    <a:pt x="1506" y="6082"/>
                    <a:pt x="2468" y="54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2480062" y="1921374"/>
              <a:ext cx="174433" cy="117734"/>
            </a:xfrm>
            <a:custGeom>
              <a:avLst/>
              <a:gdLst/>
              <a:ahLst/>
              <a:cxnLst/>
              <a:rect l="l" t="t" r="r" b="b"/>
              <a:pathLst>
                <a:path w="5510" h="3719" extrusionOk="0">
                  <a:moveTo>
                    <a:pt x="4665" y="1"/>
                  </a:moveTo>
                  <a:cubicBezTo>
                    <a:pt x="4681" y="427"/>
                    <a:pt x="5178" y="298"/>
                    <a:pt x="5510" y="574"/>
                  </a:cubicBezTo>
                  <a:cubicBezTo>
                    <a:pt x="5510" y="574"/>
                    <a:pt x="2665" y="3168"/>
                    <a:pt x="1333" y="3445"/>
                  </a:cubicBezTo>
                  <a:cubicBezTo>
                    <a:pt x="1" y="3718"/>
                    <a:pt x="4665" y="1"/>
                    <a:pt x="4665" y="1"/>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2363658" y="1820989"/>
              <a:ext cx="189913" cy="232239"/>
            </a:xfrm>
            <a:custGeom>
              <a:avLst/>
              <a:gdLst/>
              <a:ahLst/>
              <a:cxnLst/>
              <a:rect l="l" t="t" r="r" b="b"/>
              <a:pathLst>
                <a:path w="5999" h="7336" extrusionOk="0">
                  <a:moveTo>
                    <a:pt x="4089" y="6227"/>
                  </a:moveTo>
                  <a:cubicBezTo>
                    <a:pt x="4718" y="5448"/>
                    <a:pt x="5736" y="4104"/>
                    <a:pt x="5819" y="3544"/>
                  </a:cubicBezTo>
                  <a:cubicBezTo>
                    <a:pt x="5903" y="2987"/>
                    <a:pt x="5999" y="2072"/>
                    <a:pt x="5518" y="1476"/>
                  </a:cubicBezTo>
                  <a:cubicBezTo>
                    <a:pt x="5035" y="881"/>
                    <a:pt x="4686" y="407"/>
                    <a:pt x="4015" y="458"/>
                  </a:cubicBezTo>
                  <a:cubicBezTo>
                    <a:pt x="3345" y="509"/>
                    <a:pt x="3336" y="1373"/>
                    <a:pt x="2882" y="1084"/>
                  </a:cubicBezTo>
                  <a:cubicBezTo>
                    <a:pt x="2430" y="794"/>
                    <a:pt x="1789" y="0"/>
                    <a:pt x="1354" y="679"/>
                  </a:cubicBezTo>
                  <a:cubicBezTo>
                    <a:pt x="919" y="1360"/>
                    <a:pt x="1273" y="1457"/>
                    <a:pt x="636" y="1753"/>
                  </a:cubicBezTo>
                  <a:cubicBezTo>
                    <a:pt x="0" y="2049"/>
                    <a:pt x="641" y="2842"/>
                    <a:pt x="1283" y="3634"/>
                  </a:cubicBezTo>
                  <a:cubicBezTo>
                    <a:pt x="1926" y="4427"/>
                    <a:pt x="2090" y="6863"/>
                    <a:pt x="2609" y="7098"/>
                  </a:cubicBezTo>
                  <a:cubicBezTo>
                    <a:pt x="3127" y="7336"/>
                    <a:pt x="4089" y="6227"/>
                    <a:pt x="4089" y="62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2406459" y="1820989"/>
              <a:ext cx="93580" cy="218183"/>
            </a:xfrm>
            <a:custGeom>
              <a:avLst/>
              <a:gdLst/>
              <a:ahLst/>
              <a:cxnLst/>
              <a:rect l="l" t="t" r="r" b="b"/>
              <a:pathLst>
                <a:path w="2956" h="6892" extrusionOk="0">
                  <a:moveTo>
                    <a:pt x="2662" y="458"/>
                  </a:moveTo>
                  <a:cubicBezTo>
                    <a:pt x="1991" y="508"/>
                    <a:pt x="1981" y="1373"/>
                    <a:pt x="1529" y="1084"/>
                  </a:cubicBezTo>
                  <a:cubicBezTo>
                    <a:pt x="1077" y="794"/>
                    <a:pt x="435" y="0"/>
                    <a:pt x="1" y="679"/>
                  </a:cubicBezTo>
                  <a:cubicBezTo>
                    <a:pt x="1" y="679"/>
                    <a:pt x="613" y="1223"/>
                    <a:pt x="1020" y="2791"/>
                  </a:cubicBezTo>
                  <a:cubicBezTo>
                    <a:pt x="1427" y="4357"/>
                    <a:pt x="1229" y="6892"/>
                    <a:pt x="1229" y="6892"/>
                  </a:cubicBezTo>
                  <a:cubicBezTo>
                    <a:pt x="1229" y="6892"/>
                    <a:pt x="2233" y="5108"/>
                    <a:pt x="2594" y="3275"/>
                  </a:cubicBezTo>
                  <a:cubicBezTo>
                    <a:pt x="2956" y="1443"/>
                    <a:pt x="2662" y="458"/>
                    <a:pt x="2662" y="458"/>
                  </a:cubicBezTo>
                  <a:close/>
                </a:path>
              </a:pathLst>
            </a:custGeom>
            <a:gradFill>
              <a:gsLst>
                <a:gs pos="0">
                  <a:schemeClr val="lt1"/>
                </a:gs>
                <a:gs pos="100000">
                  <a:srgbClr val="FAF5F0">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2455496" y="1984055"/>
              <a:ext cx="160947" cy="118431"/>
            </a:xfrm>
            <a:custGeom>
              <a:avLst/>
              <a:gdLst/>
              <a:ahLst/>
              <a:cxnLst/>
              <a:rect l="l" t="t" r="r" b="b"/>
              <a:pathLst>
                <a:path w="5084" h="3741" extrusionOk="0">
                  <a:moveTo>
                    <a:pt x="5042" y="2826"/>
                  </a:moveTo>
                  <a:cubicBezTo>
                    <a:pt x="4058" y="2019"/>
                    <a:pt x="4184" y="1370"/>
                    <a:pt x="3328" y="1648"/>
                  </a:cubicBezTo>
                  <a:cubicBezTo>
                    <a:pt x="2473" y="1924"/>
                    <a:pt x="1514" y="3741"/>
                    <a:pt x="0" y="3269"/>
                  </a:cubicBezTo>
                  <a:cubicBezTo>
                    <a:pt x="0" y="3269"/>
                    <a:pt x="2060" y="2068"/>
                    <a:pt x="1993" y="957"/>
                  </a:cubicBezTo>
                  <a:cubicBezTo>
                    <a:pt x="1993" y="957"/>
                    <a:pt x="3382" y="0"/>
                    <a:pt x="4232" y="643"/>
                  </a:cubicBezTo>
                  <a:cubicBezTo>
                    <a:pt x="5083" y="1284"/>
                    <a:pt x="5042" y="2826"/>
                    <a:pt x="5042" y="28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2432703" y="1933499"/>
              <a:ext cx="111308" cy="154077"/>
            </a:xfrm>
            <a:custGeom>
              <a:avLst/>
              <a:gdLst/>
              <a:ahLst/>
              <a:cxnLst/>
              <a:rect l="l" t="t" r="r" b="b"/>
              <a:pathLst>
                <a:path w="3516" h="4867" extrusionOk="0">
                  <a:moveTo>
                    <a:pt x="1872" y="0"/>
                  </a:moveTo>
                  <a:cubicBezTo>
                    <a:pt x="2576" y="1085"/>
                    <a:pt x="3515" y="2193"/>
                    <a:pt x="2910" y="3382"/>
                  </a:cubicBezTo>
                  <a:cubicBezTo>
                    <a:pt x="2304" y="4568"/>
                    <a:pt x="722" y="4866"/>
                    <a:pt x="722" y="4866"/>
                  </a:cubicBezTo>
                  <a:cubicBezTo>
                    <a:pt x="722" y="4866"/>
                    <a:pt x="0" y="4401"/>
                    <a:pt x="400" y="3338"/>
                  </a:cubicBezTo>
                  <a:cubicBezTo>
                    <a:pt x="800" y="2273"/>
                    <a:pt x="2471" y="2586"/>
                    <a:pt x="2071" y="1508"/>
                  </a:cubicBezTo>
                  <a:cubicBezTo>
                    <a:pt x="1535" y="67"/>
                    <a:pt x="1872" y="0"/>
                    <a:pt x="1872" y="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2386420" y="1951005"/>
              <a:ext cx="108459" cy="136570"/>
            </a:xfrm>
            <a:custGeom>
              <a:avLst/>
              <a:gdLst/>
              <a:ahLst/>
              <a:cxnLst/>
              <a:rect l="l" t="t" r="r" b="b"/>
              <a:pathLst>
                <a:path w="3426" h="4314" extrusionOk="0">
                  <a:moveTo>
                    <a:pt x="2182" y="4313"/>
                  </a:moveTo>
                  <a:cubicBezTo>
                    <a:pt x="2182" y="4313"/>
                    <a:pt x="1637" y="4139"/>
                    <a:pt x="1099" y="2821"/>
                  </a:cubicBezTo>
                  <a:cubicBezTo>
                    <a:pt x="559" y="1502"/>
                    <a:pt x="1" y="378"/>
                    <a:pt x="1" y="378"/>
                  </a:cubicBezTo>
                  <a:cubicBezTo>
                    <a:pt x="1" y="378"/>
                    <a:pt x="1010" y="0"/>
                    <a:pt x="1711" y="1624"/>
                  </a:cubicBezTo>
                  <a:cubicBezTo>
                    <a:pt x="2409" y="3250"/>
                    <a:pt x="3426" y="3684"/>
                    <a:pt x="2182" y="431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61"/>
          <p:cNvGrpSpPr/>
          <p:nvPr/>
        </p:nvGrpSpPr>
        <p:grpSpPr>
          <a:xfrm>
            <a:off x="144121" y="3680493"/>
            <a:ext cx="1013765" cy="1622220"/>
            <a:chOff x="3131096" y="1179168"/>
            <a:chExt cx="1013765" cy="1622220"/>
          </a:xfrm>
        </p:grpSpPr>
        <p:sp>
          <p:nvSpPr>
            <p:cNvPr id="6006" name="Google Shape;6006;p61"/>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1"/>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1"/>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1"/>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1"/>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1"/>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1"/>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1"/>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1"/>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1"/>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1"/>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1"/>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1"/>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8" name="Google Shape;6038;p61"/>
          <p:cNvGrpSpPr/>
          <p:nvPr/>
        </p:nvGrpSpPr>
        <p:grpSpPr>
          <a:xfrm>
            <a:off x="7792275" y="1100681"/>
            <a:ext cx="1577905" cy="828125"/>
            <a:chOff x="350375" y="2608781"/>
            <a:chExt cx="1577905" cy="828125"/>
          </a:xfrm>
        </p:grpSpPr>
        <p:sp>
          <p:nvSpPr>
            <p:cNvPr id="6039" name="Google Shape;6039;p61"/>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1"/>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1"/>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1"/>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1"/>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1"/>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054"/>
        <p:cNvGrpSpPr/>
        <p:nvPr/>
      </p:nvGrpSpPr>
      <p:grpSpPr>
        <a:xfrm>
          <a:off x="0" y="0"/>
          <a:ext cx="0" cy="0"/>
          <a:chOff x="0" y="0"/>
          <a:chExt cx="0" cy="0"/>
        </a:xfrm>
      </p:grpSpPr>
      <p:sp>
        <p:nvSpPr>
          <p:cNvPr id="6055" name="Google Shape;6055;p62"/>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sp>
        <p:nvSpPr>
          <p:cNvPr id="6056" name="Google Shape;6056;p62"/>
          <p:cNvSpPr/>
          <p:nvPr/>
        </p:nvSpPr>
        <p:spPr>
          <a:xfrm>
            <a:off x="7558835" y="3725641"/>
            <a:ext cx="330376" cy="329692"/>
          </a:xfrm>
          <a:custGeom>
            <a:avLst/>
            <a:gdLst/>
            <a:ahLst/>
            <a:cxnLst/>
            <a:rect l="l" t="t" r="r" b="b"/>
            <a:pathLst>
              <a:path w="13039" h="13012" extrusionOk="0">
                <a:moveTo>
                  <a:pt x="6708" y="909"/>
                </a:moveTo>
                <a:lnTo>
                  <a:pt x="7167" y="1712"/>
                </a:lnTo>
                <a:cubicBezTo>
                  <a:pt x="7201" y="1771"/>
                  <a:pt x="7263" y="1808"/>
                  <a:pt x="7330" y="1808"/>
                </a:cubicBezTo>
                <a:cubicBezTo>
                  <a:pt x="7343" y="1808"/>
                  <a:pt x="7357" y="1806"/>
                  <a:pt x="7371" y="1803"/>
                </a:cubicBezTo>
                <a:lnTo>
                  <a:pt x="8078" y="1661"/>
                </a:lnTo>
                <a:lnTo>
                  <a:pt x="7558" y="3395"/>
                </a:lnTo>
                <a:cubicBezTo>
                  <a:pt x="7539" y="3454"/>
                  <a:pt x="7551" y="3515"/>
                  <a:pt x="7588" y="3562"/>
                </a:cubicBezTo>
                <a:cubicBezTo>
                  <a:pt x="7623" y="3611"/>
                  <a:pt x="7680" y="3639"/>
                  <a:pt x="7741" y="3639"/>
                </a:cubicBezTo>
                <a:lnTo>
                  <a:pt x="8503" y="3639"/>
                </a:lnTo>
                <a:lnTo>
                  <a:pt x="6708" y="5432"/>
                </a:lnTo>
                <a:lnTo>
                  <a:pt x="6708" y="2633"/>
                </a:lnTo>
                <a:cubicBezTo>
                  <a:pt x="6708" y="2529"/>
                  <a:pt x="6622" y="2442"/>
                  <a:pt x="6517" y="2442"/>
                </a:cubicBezTo>
                <a:cubicBezTo>
                  <a:pt x="6413" y="2442"/>
                  <a:pt x="6328" y="2529"/>
                  <a:pt x="6328" y="2633"/>
                </a:cubicBezTo>
                <a:lnTo>
                  <a:pt x="6328" y="5432"/>
                </a:lnTo>
                <a:lnTo>
                  <a:pt x="4532" y="3639"/>
                </a:lnTo>
                <a:lnTo>
                  <a:pt x="5295" y="3639"/>
                </a:lnTo>
                <a:cubicBezTo>
                  <a:pt x="5356" y="3639"/>
                  <a:pt x="5413" y="3611"/>
                  <a:pt x="5447" y="3562"/>
                </a:cubicBezTo>
                <a:cubicBezTo>
                  <a:pt x="5482" y="3515"/>
                  <a:pt x="5496" y="3454"/>
                  <a:pt x="5478" y="3395"/>
                </a:cubicBezTo>
                <a:lnTo>
                  <a:pt x="4957" y="1661"/>
                </a:lnTo>
                <a:lnTo>
                  <a:pt x="4957" y="1661"/>
                </a:lnTo>
                <a:lnTo>
                  <a:pt x="5663" y="1803"/>
                </a:lnTo>
                <a:cubicBezTo>
                  <a:pt x="5676" y="1806"/>
                  <a:pt x="5688" y="1807"/>
                  <a:pt x="5701" y="1807"/>
                </a:cubicBezTo>
                <a:cubicBezTo>
                  <a:pt x="5769" y="1807"/>
                  <a:pt x="5832" y="1772"/>
                  <a:pt x="5866" y="1712"/>
                </a:cubicBezTo>
                <a:lnTo>
                  <a:pt x="6328" y="909"/>
                </a:lnTo>
                <a:lnTo>
                  <a:pt x="6328" y="1822"/>
                </a:lnTo>
                <a:cubicBezTo>
                  <a:pt x="6328" y="1925"/>
                  <a:pt x="6413" y="2013"/>
                  <a:pt x="6517" y="2013"/>
                </a:cubicBezTo>
                <a:cubicBezTo>
                  <a:pt x="6622" y="2013"/>
                  <a:pt x="6708" y="1925"/>
                  <a:pt x="6708" y="1822"/>
                </a:cubicBezTo>
                <a:lnTo>
                  <a:pt x="6708" y="909"/>
                </a:lnTo>
                <a:close/>
                <a:moveTo>
                  <a:pt x="4512" y="4154"/>
                </a:moveTo>
                <a:lnTo>
                  <a:pt x="6330" y="5971"/>
                </a:lnTo>
                <a:lnTo>
                  <a:pt x="6330" y="9913"/>
                </a:lnTo>
                <a:lnTo>
                  <a:pt x="1095" y="4678"/>
                </a:lnTo>
                <a:lnTo>
                  <a:pt x="1095" y="4678"/>
                </a:lnTo>
                <a:lnTo>
                  <a:pt x="2772" y="5457"/>
                </a:lnTo>
                <a:cubicBezTo>
                  <a:pt x="2797" y="5468"/>
                  <a:pt x="2824" y="5474"/>
                  <a:pt x="2851" y="5474"/>
                </a:cubicBezTo>
                <a:cubicBezTo>
                  <a:pt x="2921" y="5474"/>
                  <a:pt x="2989" y="5435"/>
                  <a:pt x="3024" y="5367"/>
                </a:cubicBezTo>
                <a:lnTo>
                  <a:pt x="3294" y="4822"/>
                </a:lnTo>
                <a:lnTo>
                  <a:pt x="5148" y="7230"/>
                </a:lnTo>
                <a:cubicBezTo>
                  <a:pt x="5185" y="7278"/>
                  <a:pt x="5241" y="7305"/>
                  <a:pt x="5299" y="7305"/>
                </a:cubicBezTo>
                <a:cubicBezTo>
                  <a:pt x="5329" y="7305"/>
                  <a:pt x="5360" y="7298"/>
                  <a:pt x="5388" y="7282"/>
                </a:cubicBezTo>
                <a:cubicBezTo>
                  <a:pt x="5474" y="7240"/>
                  <a:pt x="5510" y="7142"/>
                  <a:pt x="5480" y="7055"/>
                </a:cubicBezTo>
                <a:lnTo>
                  <a:pt x="4512" y="4154"/>
                </a:lnTo>
                <a:close/>
                <a:moveTo>
                  <a:pt x="8525" y="4158"/>
                </a:moveTo>
                <a:lnTo>
                  <a:pt x="7558" y="7057"/>
                </a:lnTo>
                <a:cubicBezTo>
                  <a:pt x="7527" y="7146"/>
                  <a:pt x="7568" y="7242"/>
                  <a:pt x="7649" y="7286"/>
                </a:cubicBezTo>
                <a:cubicBezTo>
                  <a:pt x="7677" y="7301"/>
                  <a:pt x="7707" y="7308"/>
                  <a:pt x="7738" y="7308"/>
                </a:cubicBezTo>
                <a:cubicBezTo>
                  <a:pt x="7795" y="7308"/>
                  <a:pt x="7852" y="7282"/>
                  <a:pt x="7889" y="7232"/>
                </a:cubicBezTo>
                <a:lnTo>
                  <a:pt x="9743" y="4826"/>
                </a:lnTo>
                <a:lnTo>
                  <a:pt x="10013" y="5369"/>
                </a:lnTo>
                <a:cubicBezTo>
                  <a:pt x="10048" y="5436"/>
                  <a:pt x="10116" y="5476"/>
                  <a:pt x="10187" y="5476"/>
                </a:cubicBezTo>
                <a:cubicBezTo>
                  <a:pt x="10214" y="5476"/>
                  <a:pt x="10240" y="5470"/>
                  <a:pt x="10266" y="5459"/>
                </a:cubicBezTo>
                <a:lnTo>
                  <a:pt x="11943" y="4684"/>
                </a:lnTo>
                <a:lnTo>
                  <a:pt x="7812" y="8817"/>
                </a:lnTo>
                <a:cubicBezTo>
                  <a:pt x="7736" y="8893"/>
                  <a:pt x="7736" y="9015"/>
                  <a:pt x="7812" y="9088"/>
                </a:cubicBezTo>
                <a:cubicBezTo>
                  <a:pt x="7848" y="9126"/>
                  <a:pt x="7897" y="9143"/>
                  <a:pt x="7946" y="9143"/>
                </a:cubicBezTo>
                <a:cubicBezTo>
                  <a:pt x="7993" y="9143"/>
                  <a:pt x="8041" y="9126"/>
                  <a:pt x="8080" y="9088"/>
                </a:cubicBezTo>
                <a:lnTo>
                  <a:pt x="12138" y="5030"/>
                </a:lnTo>
                <a:lnTo>
                  <a:pt x="11239" y="6831"/>
                </a:lnTo>
                <a:cubicBezTo>
                  <a:pt x="11189" y="6923"/>
                  <a:pt x="11227" y="7036"/>
                  <a:pt x="11321" y="7083"/>
                </a:cubicBezTo>
                <a:lnTo>
                  <a:pt x="11859" y="7351"/>
                </a:lnTo>
                <a:lnTo>
                  <a:pt x="10477" y="8388"/>
                </a:lnTo>
                <a:cubicBezTo>
                  <a:pt x="10428" y="8425"/>
                  <a:pt x="10400" y="8482"/>
                  <a:pt x="10400" y="8543"/>
                </a:cubicBezTo>
                <a:cubicBezTo>
                  <a:pt x="10400" y="8604"/>
                  <a:pt x="10430" y="8661"/>
                  <a:pt x="10479" y="8695"/>
                </a:cubicBezTo>
                <a:lnTo>
                  <a:pt x="11626" y="9515"/>
                </a:lnTo>
                <a:lnTo>
                  <a:pt x="9499" y="10401"/>
                </a:lnTo>
                <a:cubicBezTo>
                  <a:pt x="9428" y="10432"/>
                  <a:pt x="9381" y="10501"/>
                  <a:pt x="9381" y="10576"/>
                </a:cubicBezTo>
                <a:lnTo>
                  <a:pt x="9381" y="11127"/>
                </a:lnTo>
                <a:lnTo>
                  <a:pt x="7198" y="10401"/>
                </a:lnTo>
                <a:lnTo>
                  <a:pt x="9824" y="9744"/>
                </a:lnTo>
                <a:cubicBezTo>
                  <a:pt x="9926" y="9720"/>
                  <a:pt x="9989" y="9616"/>
                  <a:pt x="9963" y="9515"/>
                </a:cubicBezTo>
                <a:cubicBezTo>
                  <a:pt x="9942" y="9428"/>
                  <a:pt x="9864" y="9368"/>
                  <a:pt x="9779" y="9368"/>
                </a:cubicBezTo>
                <a:cubicBezTo>
                  <a:pt x="9764" y="9368"/>
                  <a:pt x="9748" y="9370"/>
                  <a:pt x="9733" y="9374"/>
                </a:cubicBezTo>
                <a:lnTo>
                  <a:pt x="7141" y="10023"/>
                </a:lnTo>
                <a:lnTo>
                  <a:pt x="7468" y="9694"/>
                </a:lnTo>
                <a:cubicBezTo>
                  <a:pt x="7541" y="9620"/>
                  <a:pt x="7541" y="9498"/>
                  <a:pt x="7468" y="9425"/>
                </a:cubicBezTo>
                <a:cubicBezTo>
                  <a:pt x="7431" y="9389"/>
                  <a:pt x="7383" y="9370"/>
                  <a:pt x="7334" y="9370"/>
                </a:cubicBezTo>
                <a:cubicBezTo>
                  <a:pt x="7285" y="9370"/>
                  <a:pt x="7235" y="9389"/>
                  <a:pt x="7198" y="9425"/>
                </a:cubicBezTo>
                <a:lnTo>
                  <a:pt x="6708" y="9915"/>
                </a:lnTo>
                <a:lnTo>
                  <a:pt x="6708" y="5975"/>
                </a:lnTo>
                <a:lnTo>
                  <a:pt x="8525" y="4158"/>
                </a:lnTo>
                <a:close/>
                <a:moveTo>
                  <a:pt x="899" y="5026"/>
                </a:moveTo>
                <a:lnTo>
                  <a:pt x="5897" y="10025"/>
                </a:lnTo>
                <a:lnTo>
                  <a:pt x="3304" y="9376"/>
                </a:lnTo>
                <a:cubicBezTo>
                  <a:pt x="3289" y="9373"/>
                  <a:pt x="3274" y="9371"/>
                  <a:pt x="3259" y="9371"/>
                </a:cubicBezTo>
                <a:cubicBezTo>
                  <a:pt x="3174" y="9371"/>
                  <a:pt x="3095" y="9428"/>
                  <a:pt x="3075" y="9517"/>
                </a:cubicBezTo>
                <a:cubicBezTo>
                  <a:pt x="3048" y="9618"/>
                  <a:pt x="3109" y="9722"/>
                  <a:pt x="3213" y="9748"/>
                </a:cubicBezTo>
                <a:lnTo>
                  <a:pt x="5840" y="10403"/>
                </a:lnTo>
                <a:lnTo>
                  <a:pt x="3656" y="11131"/>
                </a:lnTo>
                <a:lnTo>
                  <a:pt x="3656" y="10580"/>
                </a:lnTo>
                <a:cubicBezTo>
                  <a:pt x="3652" y="10503"/>
                  <a:pt x="3605" y="10434"/>
                  <a:pt x="3534" y="10403"/>
                </a:cubicBezTo>
                <a:lnTo>
                  <a:pt x="1408" y="9517"/>
                </a:lnTo>
                <a:lnTo>
                  <a:pt x="2552" y="8699"/>
                </a:lnTo>
                <a:cubicBezTo>
                  <a:pt x="2601" y="8663"/>
                  <a:pt x="2632" y="8608"/>
                  <a:pt x="2632" y="8547"/>
                </a:cubicBezTo>
                <a:cubicBezTo>
                  <a:pt x="2632" y="8486"/>
                  <a:pt x="2603" y="8427"/>
                  <a:pt x="2556" y="8390"/>
                </a:cubicBezTo>
                <a:lnTo>
                  <a:pt x="1174" y="7354"/>
                </a:lnTo>
                <a:lnTo>
                  <a:pt x="1713" y="7085"/>
                </a:lnTo>
                <a:cubicBezTo>
                  <a:pt x="1806" y="7036"/>
                  <a:pt x="1845" y="6923"/>
                  <a:pt x="1798" y="6829"/>
                </a:cubicBezTo>
                <a:lnTo>
                  <a:pt x="899" y="5026"/>
                </a:lnTo>
                <a:close/>
                <a:moveTo>
                  <a:pt x="6521" y="0"/>
                </a:moveTo>
                <a:cubicBezTo>
                  <a:pt x="6452" y="0"/>
                  <a:pt x="6389" y="35"/>
                  <a:pt x="6354" y="96"/>
                </a:cubicBezTo>
                <a:lnTo>
                  <a:pt x="5608" y="1403"/>
                </a:lnTo>
                <a:lnTo>
                  <a:pt x="4724" y="1224"/>
                </a:lnTo>
                <a:cubicBezTo>
                  <a:pt x="4711" y="1222"/>
                  <a:pt x="4699" y="1221"/>
                  <a:pt x="4688" y="1221"/>
                </a:cubicBezTo>
                <a:cubicBezTo>
                  <a:pt x="4634" y="1221"/>
                  <a:pt x="4583" y="1243"/>
                  <a:pt x="4545" y="1283"/>
                </a:cubicBezTo>
                <a:cubicBezTo>
                  <a:pt x="4500" y="1332"/>
                  <a:pt x="4484" y="1403"/>
                  <a:pt x="4504" y="1466"/>
                </a:cubicBezTo>
                <a:lnTo>
                  <a:pt x="5043" y="3257"/>
                </a:lnTo>
                <a:lnTo>
                  <a:pt x="4077" y="3257"/>
                </a:lnTo>
                <a:cubicBezTo>
                  <a:pt x="4016" y="3257"/>
                  <a:pt x="3959" y="3288"/>
                  <a:pt x="3922" y="3336"/>
                </a:cubicBezTo>
                <a:cubicBezTo>
                  <a:pt x="3888" y="3387"/>
                  <a:pt x="3878" y="3450"/>
                  <a:pt x="3898" y="3509"/>
                </a:cubicBezTo>
                <a:lnTo>
                  <a:pt x="4762" y="6103"/>
                </a:lnTo>
                <a:lnTo>
                  <a:pt x="3414" y="4353"/>
                </a:lnTo>
                <a:cubicBezTo>
                  <a:pt x="3377" y="4307"/>
                  <a:pt x="3322" y="4279"/>
                  <a:pt x="3261" y="4279"/>
                </a:cubicBezTo>
                <a:cubicBezTo>
                  <a:pt x="3255" y="4279"/>
                  <a:pt x="3249" y="4279"/>
                  <a:pt x="3243" y="4280"/>
                </a:cubicBezTo>
                <a:cubicBezTo>
                  <a:pt x="3178" y="4284"/>
                  <a:pt x="3121" y="4324"/>
                  <a:pt x="3091" y="4383"/>
                </a:cubicBezTo>
                <a:lnTo>
                  <a:pt x="2766" y="5034"/>
                </a:lnTo>
                <a:lnTo>
                  <a:pt x="285" y="3887"/>
                </a:lnTo>
                <a:cubicBezTo>
                  <a:pt x="260" y="3876"/>
                  <a:pt x="234" y="3871"/>
                  <a:pt x="207" y="3871"/>
                </a:cubicBezTo>
                <a:cubicBezTo>
                  <a:pt x="157" y="3871"/>
                  <a:pt x="107" y="3891"/>
                  <a:pt x="70" y="3928"/>
                </a:cubicBezTo>
                <a:cubicBezTo>
                  <a:pt x="15" y="3987"/>
                  <a:pt x="1" y="4074"/>
                  <a:pt x="37" y="4147"/>
                </a:cubicBezTo>
                <a:lnTo>
                  <a:pt x="1379" y="6829"/>
                </a:lnTo>
                <a:lnTo>
                  <a:pt x="733" y="7150"/>
                </a:lnTo>
                <a:cubicBezTo>
                  <a:pt x="676" y="7181"/>
                  <a:pt x="635" y="7238"/>
                  <a:pt x="629" y="7303"/>
                </a:cubicBezTo>
                <a:cubicBezTo>
                  <a:pt x="625" y="7370"/>
                  <a:pt x="651" y="7433"/>
                  <a:pt x="706" y="7473"/>
                </a:cubicBezTo>
                <a:lnTo>
                  <a:pt x="2125" y="8539"/>
                </a:lnTo>
                <a:lnTo>
                  <a:pt x="912" y="9405"/>
                </a:lnTo>
                <a:cubicBezTo>
                  <a:pt x="855" y="9446"/>
                  <a:pt x="824" y="9511"/>
                  <a:pt x="832" y="9580"/>
                </a:cubicBezTo>
                <a:cubicBezTo>
                  <a:pt x="840" y="9649"/>
                  <a:pt x="885" y="9708"/>
                  <a:pt x="950" y="9734"/>
                </a:cubicBezTo>
                <a:lnTo>
                  <a:pt x="3278" y="10706"/>
                </a:lnTo>
                <a:lnTo>
                  <a:pt x="3278" y="11395"/>
                </a:lnTo>
                <a:cubicBezTo>
                  <a:pt x="3278" y="11456"/>
                  <a:pt x="3309" y="11513"/>
                  <a:pt x="3355" y="11550"/>
                </a:cubicBezTo>
                <a:cubicBezTo>
                  <a:pt x="3389" y="11572"/>
                  <a:pt x="3428" y="11584"/>
                  <a:pt x="3467" y="11584"/>
                </a:cubicBezTo>
                <a:cubicBezTo>
                  <a:pt x="3488" y="11584"/>
                  <a:pt x="3508" y="11581"/>
                  <a:pt x="3528" y="11574"/>
                </a:cubicBezTo>
                <a:lnTo>
                  <a:pt x="6334" y="10639"/>
                </a:lnTo>
                <a:lnTo>
                  <a:pt x="6334" y="12820"/>
                </a:lnTo>
                <a:cubicBezTo>
                  <a:pt x="6334" y="12924"/>
                  <a:pt x="6421" y="13011"/>
                  <a:pt x="6525" y="13011"/>
                </a:cubicBezTo>
                <a:cubicBezTo>
                  <a:pt x="6628" y="13011"/>
                  <a:pt x="6716" y="12924"/>
                  <a:pt x="6716" y="12820"/>
                </a:cubicBezTo>
                <a:lnTo>
                  <a:pt x="6716" y="10639"/>
                </a:lnTo>
                <a:lnTo>
                  <a:pt x="9521" y="11574"/>
                </a:lnTo>
                <a:cubicBezTo>
                  <a:pt x="9542" y="11582"/>
                  <a:pt x="9562" y="11584"/>
                  <a:pt x="9582" y="11584"/>
                </a:cubicBezTo>
                <a:cubicBezTo>
                  <a:pt x="9623" y="11584"/>
                  <a:pt x="9662" y="11572"/>
                  <a:pt x="9694" y="11550"/>
                </a:cubicBezTo>
                <a:cubicBezTo>
                  <a:pt x="9745" y="11513"/>
                  <a:pt x="9774" y="11456"/>
                  <a:pt x="9774" y="11395"/>
                </a:cubicBezTo>
                <a:lnTo>
                  <a:pt x="9774" y="10706"/>
                </a:lnTo>
                <a:lnTo>
                  <a:pt x="12101" y="9734"/>
                </a:lnTo>
                <a:cubicBezTo>
                  <a:pt x="12164" y="9710"/>
                  <a:pt x="12209" y="9649"/>
                  <a:pt x="12217" y="9580"/>
                </a:cubicBezTo>
                <a:cubicBezTo>
                  <a:pt x="12225" y="9513"/>
                  <a:pt x="12195" y="9443"/>
                  <a:pt x="12138" y="9405"/>
                </a:cubicBezTo>
                <a:lnTo>
                  <a:pt x="10924" y="8539"/>
                </a:lnTo>
                <a:lnTo>
                  <a:pt x="12345" y="7473"/>
                </a:lnTo>
                <a:cubicBezTo>
                  <a:pt x="12398" y="7433"/>
                  <a:pt x="12427" y="7370"/>
                  <a:pt x="12421" y="7303"/>
                </a:cubicBezTo>
                <a:cubicBezTo>
                  <a:pt x="12416" y="7238"/>
                  <a:pt x="12376" y="7179"/>
                  <a:pt x="12317" y="7150"/>
                </a:cubicBezTo>
                <a:lnTo>
                  <a:pt x="11670" y="6829"/>
                </a:lnTo>
                <a:lnTo>
                  <a:pt x="13012" y="4147"/>
                </a:lnTo>
                <a:cubicBezTo>
                  <a:pt x="13039" y="4074"/>
                  <a:pt x="13026" y="3987"/>
                  <a:pt x="12969" y="3928"/>
                </a:cubicBezTo>
                <a:cubicBezTo>
                  <a:pt x="12933" y="3891"/>
                  <a:pt x="12883" y="3871"/>
                  <a:pt x="12832" y="3871"/>
                </a:cubicBezTo>
                <a:cubicBezTo>
                  <a:pt x="12806" y="3871"/>
                  <a:pt x="12779" y="3876"/>
                  <a:pt x="12754" y="3887"/>
                </a:cubicBezTo>
                <a:lnTo>
                  <a:pt x="10274" y="5034"/>
                </a:lnTo>
                <a:lnTo>
                  <a:pt x="9948" y="4383"/>
                </a:lnTo>
                <a:cubicBezTo>
                  <a:pt x="9918" y="4324"/>
                  <a:pt x="9861" y="4284"/>
                  <a:pt x="9796" y="4280"/>
                </a:cubicBezTo>
                <a:cubicBezTo>
                  <a:pt x="9790" y="4279"/>
                  <a:pt x="9783" y="4279"/>
                  <a:pt x="9777" y="4279"/>
                </a:cubicBezTo>
                <a:cubicBezTo>
                  <a:pt x="9717" y="4279"/>
                  <a:pt x="9662" y="4305"/>
                  <a:pt x="9625" y="4353"/>
                </a:cubicBezTo>
                <a:lnTo>
                  <a:pt x="8279" y="6103"/>
                </a:lnTo>
                <a:lnTo>
                  <a:pt x="9143" y="3509"/>
                </a:lnTo>
                <a:cubicBezTo>
                  <a:pt x="9162" y="3450"/>
                  <a:pt x="9153" y="3387"/>
                  <a:pt x="9117" y="3336"/>
                </a:cubicBezTo>
                <a:cubicBezTo>
                  <a:pt x="9082" y="3285"/>
                  <a:pt x="9023" y="3257"/>
                  <a:pt x="8962" y="3257"/>
                </a:cubicBezTo>
                <a:lnTo>
                  <a:pt x="7997" y="3257"/>
                </a:lnTo>
                <a:lnTo>
                  <a:pt x="8535" y="1466"/>
                </a:lnTo>
                <a:cubicBezTo>
                  <a:pt x="8556" y="1403"/>
                  <a:pt x="8537" y="1332"/>
                  <a:pt x="8495" y="1283"/>
                </a:cubicBezTo>
                <a:cubicBezTo>
                  <a:pt x="8456" y="1243"/>
                  <a:pt x="8406" y="1221"/>
                  <a:pt x="8352" y="1221"/>
                </a:cubicBezTo>
                <a:cubicBezTo>
                  <a:pt x="8340" y="1221"/>
                  <a:pt x="8328" y="1222"/>
                  <a:pt x="8316" y="1224"/>
                </a:cubicBezTo>
                <a:lnTo>
                  <a:pt x="7431" y="1403"/>
                </a:lnTo>
                <a:lnTo>
                  <a:pt x="6685" y="96"/>
                </a:lnTo>
                <a:cubicBezTo>
                  <a:pt x="6653" y="39"/>
                  <a:pt x="6588" y="0"/>
                  <a:pt x="6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2"/>
          <p:cNvSpPr/>
          <p:nvPr/>
        </p:nvSpPr>
        <p:spPr>
          <a:xfrm>
            <a:off x="7559088" y="3256174"/>
            <a:ext cx="329717" cy="298678"/>
          </a:xfrm>
          <a:custGeom>
            <a:avLst/>
            <a:gdLst/>
            <a:ahLst/>
            <a:cxnLst/>
            <a:rect l="l" t="t" r="r" b="b"/>
            <a:pathLst>
              <a:path w="13013" h="11788" extrusionOk="0">
                <a:moveTo>
                  <a:pt x="5907" y="5268"/>
                </a:moveTo>
                <a:lnTo>
                  <a:pt x="5907" y="5703"/>
                </a:lnTo>
                <a:lnTo>
                  <a:pt x="599" y="5703"/>
                </a:lnTo>
                <a:cubicBezTo>
                  <a:pt x="479" y="5703"/>
                  <a:pt x="383" y="5605"/>
                  <a:pt x="383" y="5487"/>
                </a:cubicBezTo>
                <a:cubicBezTo>
                  <a:pt x="383" y="5367"/>
                  <a:pt x="479" y="5268"/>
                  <a:pt x="599" y="5268"/>
                </a:cubicBezTo>
                <a:close/>
                <a:moveTo>
                  <a:pt x="6507" y="378"/>
                </a:moveTo>
                <a:cubicBezTo>
                  <a:pt x="6627" y="378"/>
                  <a:pt x="6724" y="476"/>
                  <a:pt x="6724" y="596"/>
                </a:cubicBezTo>
                <a:lnTo>
                  <a:pt x="6724" y="6095"/>
                </a:lnTo>
                <a:cubicBezTo>
                  <a:pt x="6724" y="6213"/>
                  <a:pt x="6627" y="6311"/>
                  <a:pt x="6507" y="6311"/>
                </a:cubicBezTo>
                <a:cubicBezTo>
                  <a:pt x="6389" y="6311"/>
                  <a:pt x="6291" y="6213"/>
                  <a:pt x="6291" y="6095"/>
                </a:cubicBezTo>
                <a:lnTo>
                  <a:pt x="6291" y="596"/>
                </a:lnTo>
                <a:cubicBezTo>
                  <a:pt x="6291" y="478"/>
                  <a:pt x="6389" y="378"/>
                  <a:pt x="6507" y="378"/>
                </a:cubicBezTo>
                <a:close/>
                <a:moveTo>
                  <a:pt x="7539" y="6085"/>
                </a:moveTo>
                <a:lnTo>
                  <a:pt x="7539" y="6097"/>
                </a:lnTo>
                <a:cubicBezTo>
                  <a:pt x="7539" y="6666"/>
                  <a:pt x="7076" y="7128"/>
                  <a:pt x="6507" y="7128"/>
                </a:cubicBezTo>
                <a:cubicBezTo>
                  <a:pt x="5937" y="7128"/>
                  <a:pt x="5476" y="6666"/>
                  <a:pt x="5476" y="6097"/>
                </a:cubicBezTo>
                <a:lnTo>
                  <a:pt x="5476" y="6085"/>
                </a:lnTo>
                <a:lnTo>
                  <a:pt x="5911" y="6085"/>
                </a:lnTo>
                <a:lnTo>
                  <a:pt x="5911" y="6097"/>
                </a:lnTo>
                <a:cubicBezTo>
                  <a:pt x="5911" y="6427"/>
                  <a:pt x="6179" y="6695"/>
                  <a:pt x="6507" y="6695"/>
                </a:cubicBezTo>
                <a:cubicBezTo>
                  <a:pt x="6838" y="6695"/>
                  <a:pt x="7104" y="6425"/>
                  <a:pt x="7104" y="6097"/>
                </a:cubicBezTo>
                <a:lnTo>
                  <a:pt x="7104" y="6085"/>
                </a:lnTo>
                <a:close/>
                <a:moveTo>
                  <a:pt x="12413" y="5268"/>
                </a:moveTo>
                <a:cubicBezTo>
                  <a:pt x="12533" y="5268"/>
                  <a:pt x="12630" y="5365"/>
                  <a:pt x="12630" y="5485"/>
                </a:cubicBezTo>
                <a:cubicBezTo>
                  <a:pt x="12630" y="5603"/>
                  <a:pt x="12535" y="5703"/>
                  <a:pt x="12417" y="5703"/>
                </a:cubicBezTo>
                <a:lnTo>
                  <a:pt x="12010" y="5703"/>
                </a:lnTo>
                <a:cubicBezTo>
                  <a:pt x="11904" y="5703"/>
                  <a:pt x="11819" y="5790"/>
                  <a:pt x="11819" y="5894"/>
                </a:cubicBezTo>
                <a:cubicBezTo>
                  <a:pt x="11819" y="5998"/>
                  <a:pt x="11904" y="6085"/>
                  <a:pt x="12010" y="6085"/>
                </a:cubicBezTo>
                <a:lnTo>
                  <a:pt x="12205" y="6085"/>
                </a:lnTo>
                <a:lnTo>
                  <a:pt x="12093" y="7128"/>
                </a:lnTo>
                <a:lnTo>
                  <a:pt x="7472" y="7128"/>
                </a:lnTo>
                <a:cubicBezTo>
                  <a:pt x="7751" y="6870"/>
                  <a:pt x="7924" y="6504"/>
                  <a:pt x="7924" y="6097"/>
                </a:cubicBezTo>
                <a:lnTo>
                  <a:pt x="7924" y="6085"/>
                </a:lnTo>
                <a:lnTo>
                  <a:pt x="11197" y="6085"/>
                </a:lnTo>
                <a:cubicBezTo>
                  <a:pt x="11301" y="6085"/>
                  <a:pt x="11386" y="5998"/>
                  <a:pt x="11386" y="5894"/>
                </a:cubicBezTo>
                <a:cubicBezTo>
                  <a:pt x="11386" y="5790"/>
                  <a:pt x="11301" y="5703"/>
                  <a:pt x="11197" y="5703"/>
                </a:cubicBezTo>
                <a:lnTo>
                  <a:pt x="7104" y="5703"/>
                </a:lnTo>
                <a:lnTo>
                  <a:pt x="7104" y="5268"/>
                </a:lnTo>
                <a:close/>
                <a:moveTo>
                  <a:pt x="6202" y="7624"/>
                </a:moveTo>
                <a:cubicBezTo>
                  <a:pt x="6106" y="7874"/>
                  <a:pt x="5976" y="8159"/>
                  <a:pt x="5846" y="8287"/>
                </a:cubicBezTo>
                <a:cubicBezTo>
                  <a:pt x="5804" y="8329"/>
                  <a:pt x="5749" y="8351"/>
                  <a:pt x="5693" y="8351"/>
                </a:cubicBezTo>
                <a:cubicBezTo>
                  <a:pt x="5638" y="8351"/>
                  <a:pt x="5582" y="8329"/>
                  <a:pt x="5539" y="8287"/>
                </a:cubicBezTo>
                <a:cubicBezTo>
                  <a:pt x="5456" y="8203"/>
                  <a:pt x="5456" y="8067"/>
                  <a:pt x="5539" y="7980"/>
                </a:cubicBezTo>
                <a:cubicBezTo>
                  <a:pt x="5669" y="7850"/>
                  <a:pt x="5954" y="7718"/>
                  <a:pt x="6202" y="7624"/>
                </a:cubicBezTo>
                <a:close/>
                <a:moveTo>
                  <a:pt x="6812" y="7626"/>
                </a:moveTo>
                <a:lnTo>
                  <a:pt x="6812" y="7626"/>
                </a:lnTo>
                <a:cubicBezTo>
                  <a:pt x="7060" y="7722"/>
                  <a:pt x="7344" y="7854"/>
                  <a:pt x="7476" y="7982"/>
                </a:cubicBezTo>
                <a:cubicBezTo>
                  <a:pt x="7560" y="8067"/>
                  <a:pt x="7560" y="8203"/>
                  <a:pt x="7476" y="8291"/>
                </a:cubicBezTo>
                <a:cubicBezTo>
                  <a:pt x="7434" y="8333"/>
                  <a:pt x="7378" y="8353"/>
                  <a:pt x="7323" y="8353"/>
                </a:cubicBezTo>
                <a:cubicBezTo>
                  <a:pt x="7267" y="8353"/>
                  <a:pt x="7211" y="8333"/>
                  <a:pt x="7167" y="8291"/>
                </a:cubicBezTo>
                <a:cubicBezTo>
                  <a:pt x="7039" y="8159"/>
                  <a:pt x="6909" y="7874"/>
                  <a:pt x="6812" y="7626"/>
                </a:cubicBezTo>
                <a:close/>
                <a:moveTo>
                  <a:pt x="5094" y="6085"/>
                </a:moveTo>
                <a:lnTo>
                  <a:pt x="5094" y="6097"/>
                </a:lnTo>
                <a:cubicBezTo>
                  <a:pt x="5094" y="6504"/>
                  <a:pt x="5266" y="6870"/>
                  <a:pt x="5545" y="7128"/>
                </a:cubicBezTo>
                <a:lnTo>
                  <a:pt x="2028" y="7128"/>
                </a:lnTo>
                <a:cubicBezTo>
                  <a:pt x="1922" y="7128"/>
                  <a:pt x="1837" y="7215"/>
                  <a:pt x="1837" y="7319"/>
                </a:cubicBezTo>
                <a:cubicBezTo>
                  <a:pt x="1837" y="7423"/>
                  <a:pt x="1922" y="7510"/>
                  <a:pt x="2028" y="7510"/>
                </a:cubicBezTo>
                <a:lnTo>
                  <a:pt x="5547" y="7510"/>
                </a:lnTo>
                <a:cubicBezTo>
                  <a:pt x="5439" y="7571"/>
                  <a:pt x="5344" y="7640"/>
                  <a:pt x="5273" y="7711"/>
                </a:cubicBezTo>
                <a:cubicBezTo>
                  <a:pt x="5039" y="7945"/>
                  <a:pt x="5039" y="8323"/>
                  <a:pt x="5273" y="8557"/>
                </a:cubicBezTo>
                <a:cubicBezTo>
                  <a:pt x="5388" y="8673"/>
                  <a:pt x="5541" y="8732"/>
                  <a:pt x="5693" y="8732"/>
                </a:cubicBezTo>
                <a:cubicBezTo>
                  <a:pt x="5846" y="8732"/>
                  <a:pt x="6002" y="8673"/>
                  <a:pt x="6116" y="8557"/>
                </a:cubicBezTo>
                <a:cubicBezTo>
                  <a:pt x="6187" y="8486"/>
                  <a:pt x="6257" y="8388"/>
                  <a:pt x="6318" y="8283"/>
                </a:cubicBezTo>
                <a:lnTo>
                  <a:pt x="6318" y="9155"/>
                </a:lnTo>
                <a:cubicBezTo>
                  <a:pt x="6318" y="9259"/>
                  <a:pt x="6403" y="9344"/>
                  <a:pt x="6507" y="9344"/>
                </a:cubicBezTo>
                <a:cubicBezTo>
                  <a:pt x="6612" y="9344"/>
                  <a:pt x="6698" y="9259"/>
                  <a:pt x="6698" y="9155"/>
                </a:cubicBezTo>
                <a:lnTo>
                  <a:pt x="6698" y="8283"/>
                </a:lnTo>
                <a:cubicBezTo>
                  <a:pt x="6759" y="8388"/>
                  <a:pt x="6828" y="8486"/>
                  <a:pt x="6899" y="8557"/>
                </a:cubicBezTo>
                <a:cubicBezTo>
                  <a:pt x="7015" y="8673"/>
                  <a:pt x="7167" y="8732"/>
                  <a:pt x="7320" y="8732"/>
                </a:cubicBezTo>
                <a:cubicBezTo>
                  <a:pt x="7472" y="8732"/>
                  <a:pt x="7629" y="8673"/>
                  <a:pt x="7743" y="8557"/>
                </a:cubicBezTo>
                <a:cubicBezTo>
                  <a:pt x="7977" y="8323"/>
                  <a:pt x="7977" y="7945"/>
                  <a:pt x="7743" y="7711"/>
                </a:cubicBezTo>
                <a:cubicBezTo>
                  <a:pt x="7672" y="7640"/>
                  <a:pt x="7574" y="7571"/>
                  <a:pt x="7468" y="7510"/>
                </a:cubicBezTo>
                <a:lnTo>
                  <a:pt x="12047" y="7510"/>
                </a:lnTo>
                <a:lnTo>
                  <a:pt x="11691" y="10848"/>
                </a:lnTo>
                <a:cubicBezTo>
                  <a:pt x="11658" y="11168"/>
                  <a:pt x="11392" y="11405"/>
                  <a:pt x="11071" y="11405"/>
                </a:cubicBezTo>
                <a:lnTo>
                  <a:pt x="1942" y="11405"/>
                </a:lnTo>
                <a:cubicBezTo>
                  <a:pt x="1623" y="11405"/>
                  <a:pt x="1355" y="11168"/>
                  <a:pt x="1322" y="10848"/>
                </a:cubicBezTo>
                <a:lnTo>
                  <a:pt x="965" y="7510"/>
                </a:lnTo>
                <a:lnTo>
                  <a:pt x="1211" y="7510"/>
                </a:lnTo>
                <a:cubicBezTo>
                  <a:pt x="1316" y="7510"/>
                  <a:pt x="1402" y="7423"/>
                  <a:pt x="1402" y="7319"/>
                </a:cubicBezTo>
                <a:cubicBezTo>
                  <a:pt x="1402" y="7215"/>
                  <a:pt x="1316" y="7128"/>
                  <a:pt x="1211" y="7128"/>
                </a:cubicBezTo>
                <a:lnTo>
                  <a:pt x="924" y="7128"/>
                </a:lnTo>
                <a:lnTo>
                  <a:pt x="812" y="6085"/>
                </a:lnTo>
                <a:close/>
                <a:moveTo>
                  <a:pt x="6507" y="0"/>
                </a:moveTo>
                <a:cubicBezTo>
                  <a:pt x="6179" y="0"/>
                  <a:pt x="5911" y="271"/>
                  <a:pt x="5911" y="598"/>
                </a:cubicBezTo>
                <a:lnTo>
                  <a:pt x="5911" y="4890"/>
                </a:lnTo>
                <a:lnTo>
                  <a:pt x="599" y="4890"/>
                </a:lnTo>
                <a:cubicBezTo>
                  <a:pt x="269" y="4890"/>
                  <a:pt x="1" y="5160"/>
                  <a:pt x="1" y="5487"/>
                </a:cubicBezTo>
                <a:cubicBezTo>
                  <a:pt x="1" y="5756"/>
                  <a:pt x="180" y="5985"/>
                  <a:pt x="426" y="6059"/>
                </a:cubicBezTo>
                <a:lnTo>
                  <a:pt x="944" y="10889"/>
                </a:lnTo>
                <a:cubicBezTo>
                  <a:pt x="1001" y="11403"/>
                  <a:pt x="1430" y="11788"/>
                  <a:pt x="1942" y="11788"/>
                </a:cubicBezTo>
                <a:lnTo>
                  <a:pt x="11071" y="11788"/>
                </a:lnTo>
                <a:cubicBezTo>
                  <a:pt x="11587" y="11788"/>
                  <a:pt x="12016" y="11401"/>
                  <a:pt x="12071" y="10889"/>
                </a:cubicBezTo>
                <a:lnTo>
                  <a:pt x="12589" y="6059"/>
                </a:lnTo>
                <a:cubicBezTo>
                  <a:pt x="12835" y="5983"/>
                  <a:pt x="13012" y="5756"/>
                  <a:pt x="13012" y="5487"/>
                </a:cubicBezTo>
                <a:cubicBezTo>
                  <a:pt x="13012" y="5156"/>
                  <a:pt x="12744" y="4890"/>
                  <a:pt x="12417" y="4890"/>
                </a:cubicBezTo>
                <a:lnTo>
                  <a:pt x="7104" y="4890"/>
                </a:lnTo>
                <a:lnTo>
                  <a:pt x="7104" y="598"/>
                </a:lnTo>
                <a:cubicBezTo>
                  <a:pt x="7104" y="267"/>
                  <a:pt x="6836" y="0"/>
                  <a:pt x="6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8" name="Google Shape;6058;p62"/>
          <p:cNvGrpSpPr/>
          <p:nvPr/>
        </p:nvGrpSpPr>
        <p:grpSpPr>
          <a:xfrm>
            <a:off x="7631576" y="2755949"/>
            <a:ext cx="184786" cy="329033"/>
            <a:chOff x="7631576" y="2755949"/>
            <a:chExt cx="184786" cy="329033"/>
          </a:xfrm>
        </p:grpSpPr>
        <p:sp>
          <p:nvSpPr>
            <p:cNvPr id="6059" name="Google Shape;6059;p62"/>
            <p:cNvSpPr/>
            <p:nvPr/>
          </p:nvSpPr>
          <p:spPr>
            <a:xfrm>
              <a:off x="7631576" y="2755949"/>
              <a:ext cx="184786" cy="329033"/>
            </a:xfrm>
            <a:custGeom>
              <a:avLst/>
              <a:gdLst/>
              <a:ahLst/>
              <a:cxnLst/>
              <a:rect l="l" t="t" r="r" b="b"/>
              <a:pathLst>
                <a:path w="7293" h="12986" extrusionOk="0">
                  <a:moveTo>
                    <a:pt x="3646" y="1641"/>
                  </a:moveTo>
                  <a:lnTo>
                    <a:pt x="3863" y="1788"/>
                  </a:lnTo>
                  <a:lnTo>
                    <a:pt x="3863" y="2442"/>
                  </a:lnTo>
                  <a:lnTo>
                    <a:pt x="3430" y="2442"/>
                  </a:lnTo>
                  <a:lnTo>
                    <a:pt x="3430" y="1788"/>
                  </a:lnTo>
                  <a:lnTo>
                    <a:pt x="3646" y="1641"/>
                  </a:lnTo>
                  <a:close/>
                  <a:moveTo>
                    <a:pt x="3646" y="385"/>
                  </a:moveTo>
                  <a:cubicBezTo>
                    <a:pt x="4998" y="385"/>
                    <a:pt x="6099" y="1485"/>
                    <a:pt x="6099" y="2837"/>
                  </a:cubicBezTo>
                  <a:lnTo>
                    <a:pt x="6099" y="3644"/>
                  </a:lnTo>
                  <a:cubicBezTo>
                    <a:pt x="5622" y="3556"/>
                    <a:pt x="5260" y="3136"/>
                    <a:pt x="5260" y="2633"/>
                  </a:cubicBezTo>
                  <a:cubicBezTo>
                    <a:pt x="5260" y="2530"/>
                    <a:pt x="5177" y="2442"/>
                    <a:pt x="5069" y="2442"/>
                  </a:cubicBezTo>
                  <a:lnTo>
                    <a:pt x="4243" y="2442"/>
                  </a:lnTo>
                  <a:lnTo>
                    <a:pt x="4243" y="2007"/>
                  </a:lnTo>
                  <a:lnTo>
                    <a:pt x="4256" y="2007"/>
                  </a:lnTo>
                  <a:cubicBezTo>
                    <a:pt x="4317" y="2007"/>
                    <a:pt x="4378" y="1977"/>
                    <a:pt x="4414" y="1924"/>
                  </a:cubicBezTo>
                  <a:cubicBezTo>
                    <a:pt x="4473" y="1836"/>
                    <a:pt x="4449" y="1719"/>
                    <a:pt x="4361" y="1660"/>
                  </a:cubicBezTo>
                  <a:lnTo>
                    <a:pt x="3751" y="1253"/>
                  </a:lnTo>
                  <a:cubicBezTo>
                    <a:pt x="3719" y="1232"/>
                    <a:pt x="3682" y="1221"/>
                    <a:pt x="3645" y="1221"/>
                  </a:cubicBezTo>
                  <a:cubicBezTo>
                    <a:pt x="3608" y="1221"/>
                    <a:pt x="3571" y="1232"/>
                    <a:pt x="3540" y="1253"/>
                  </a:cubicBezTo>
                  <a:lnTo>
                    <a:pt x="2930" y="1660"/>
                  </a:lnTo>
                  <a:cubicBezTo>
                    <a:pt x="2843" y="1719"/>
                    <a:pt x="2818" y="1834"/>
                    <a:pt x="2877" y="1924"/>
                  </a:cubicBezTo>
                  <a:cubicBezTo>
                    <a:pt x="2911" y="1978"/>
                    <a:pt x="2971" y="2008"/>
                    <a:pt x="3030" y="2008"/>
                  </a:cubicBezTo>
                  <a:cubicBezTo>
                    <a:pt x="3035" y="2008"/>
                    <a:pt x="3041" y="2008"/>
                    <a:pt x="3046" y="2007"/>
                  </a:cubicBezTo>
                  <a:lnTo>
                    <a:pt x="3046" y="2442"/>
                  </a:lnTo>
                  <a:lnTo>
                    <a:pt x="2220" y="2442"/>
                  </a:lnTo>
                  <a:cubicBezTo>
                    <a:pt x="2117" y="2442"/>
                    <a:pt x="2029" y="2530"/>
                    <a:pt x="2029" y="2633"/>
                  </a:cubicBezTo>
                  <a:cubicBezTo>
                    <a:pt x="2029" y="3136"/>
                    <a:pt x="1667" y="3556"/>
                    <a:pt x="1192" y="3644"/>
                  </a:cubicBezTo>
                  <a:lnTo>
                    <a:pt x="1192" y="2837"/>
                  </a:lnTo>
                  <a:cubicBezTo>
                    <a:pt x="1194" y="1485"/>
                    <a:pt x="2294" y="385"/>
                    <a:pt x="3646" y="385"/>
                  </a:cubicBezTo>
                  <a:close/>
                  <a:moveTo>
                    <a:pt x="4892" y="2824"/>
                  </a:moveTo>
                  <a:cubicBezTo>
                    <a:pt x="4937" y="3154"/>
                    <a:pt x="5095" y="3447"/>
                    <a:pt x="5327" y="3662"/>
                  </a:cubicBezTo>
                  <a:lnTo>
                    <a:pt x="1964" y="3662"/>
                  </a:lnTo>
                  <a:cubicBezTo>
                    <a:pt x="2196" y="3447"/>
                    <a:pt x="2355" y="3152"/>
                    <a:pt x="2399" y="2824"/>
                  </a:cubicBezTo>
                  <a:close/>
                  <a:moveTo>
                    <a:pt x="5713" y="4040"/>
                  </a:moveTo>
                  <a:lnTo>
                    <a:pt x="6488" y="11794"/>
                  </a:lnTo>
                  <a:lnTo>
                    <a:pt x="1818" y="11794"/>
                  </a:lnTo>
                  <a:cubicBezTo>
                    <a:pt x="1714" y="11794"/>
                    <a:pt x="1629" y="11877"/>
                    <a:pt x="1629" y="11985"/>
                  </a:cubicBezTo>
                  <a:cubicBezTo>
                    <a:pt x="1629" y="12089"/>
                    <a:pt x="1714" y="12176"/>
                    <a:pt x="1818" y="12176"/>
                  </a:cubicBezTo>
                  <a:lnTo>
                    <a:pt x="6901" y="12176"/>
                  </a:lnTo>
                  <a:cubicBezTo>
                    <a:pt x="6909" y="12176"/>
                    <a:pt x="6915" y="12180"/>
                    <a:pt x="6915" y="12189"/>
                  </a:cubicBezTo>
                  <a:lnTo>
                    <a:pt x="6915" y="12595"/>
                  </a:lnTo>
                  <a:lnTo>
                    <a:pt x="6913" y="12595"/>
                  </a:lnTo>
                  <a:cubicBezTo>
                    <a:pt x="6913" y="12603"/>
                    <a:pt x="6907" y="12607"/>
                    <a:pt x="6898" y="12607"/>
                  </a:cubicBezTo>
                  <a:lnTo>
                    <a:pt x="393" y="12607"/>
                  </a:lnTo>
                  <a:cubicBezTo>
                    <a:pt x="387" y="12607"/>
                    <a:pt x="381" y="12603"/>
                    <a:pt x="381" y="12595"/>
                  </a:cubicBezTo>
                  <a:lnTo>
                    <a:pt x="381" y="12189"/>
                  </a:lnTo>
                  <a:cubicBezTo>
                    <a:pt x="381" y="12180"/>
                    <a:pt x="387" y="12176"/>
                    <a:pt x="393" y="12176"/>
                  </a:cubicBezTo>
                  <a:lnTo>
                    <a:pt x="1003" y="12176"/>
                  </a:lnTo>
                  <a:cubicBezTo>
                    <a:pt x="1108" y="12176"/>
                    <a:pt x="1194" y="12089"/>
                    <a:pt x="1194" y="11985"/>
                  </a:cubicBezTo>
                  <a:cubicBezTo>
                    <a:pt x="1194" y="11882"/>
                    <a:pt x="1110" y="11794"/>
                    <a:pt x="1003" y="11794"/>
                  </a:cubicBezTo>
                  <a:lnTo>
                    <a:pt x="808" y="11794"/>
                  </a:lnTo>
                  <a:lnTo>
                    <a:pt x="1582" y="4040"/>
                  </a:lnTo>
                  <a:close/>
                  <a:moveTo>
                    <a:pt x="3646" y="1"/>
                  </a:moveTo>
                  <a:cubicBezTo>
                    <a:pt x="2084" y="1"/>
                    <a:pt x="814" y="1271"/>
                    <a:pt x="814" y="2835"/>
                  </a:cubicBezTo>
                  <a:lnTo>
                    <a:pt x="814" y="3851"/>
                  </a:lnTo>
                  <a:cubicBezTo>
                    <a:pt x="814" y="3955"/>
                    <a:pt x="899" y="4040"/>
                    <a:pt x="1003" y="4040"/>
                  </a:cubicBezTo>
                  <a:lnTo>
                    <a:pt x="1200" y="4040"/>
                  </a:lnTo>
                  <a:lnTo>
                    <a:pt x="423" y="11792"/>
                  </a:lnTo>
                  <a:lnTo>
                    <a:pt x="393" y="11792"/>
                  </a:lnTo>
                  <a:cubicBezTo>
                    <a:pt x="177" y="11792"/>
                    <a:pt x="0" y="11967"/>
                    <a:pt x="0" y="12187"/>
                  </a:cubicBezTo>
                  <a:lnTo>
                    <a:pt x="0" y="12593"/>
                  </a:lnTo>
                  <a:cubicBezTo>
                    <a:pt x="0" y="12809"/>
                    <a:pt x="175" y="12985"/>
                    <a:pt x="393" y="12985"/>
                  </a:cubicBezTo>
                  <a:lnTo>
                    <a:pt x="6898" y="12985"/>
                  </a:lnTo>
                  <a:cubicBezTo>
                    <a:pt x="7116" y="12985"/>
                    <a:pt x="7293" y="12811"/>
                    <a:pt x="7293" y="12593"/>
                  </a:cubicBezTo>
                  <a:lnTo>
                    <a:pt x="7293" y="12187"/>
                  </a:lnTo>
                  <a:cubicBezTo>
                    <a:pt x="7293" y="11973"/>
                    <a:pt x="7116" y="11794"/>
                    <a:pt x="6898" y="11794"/>
                  </a:cubicBezTo>
                  <a:lnTo>
                    <a:pt x="6868" y="11794"/>
                  </a:lnTo>
                  <a:lnTo>
                    <a:pt x="6093" y="4040"/>
                  </a:lnTo>
                  <a:lnTo>
                    <a:pt x="6289" y="4040"/>
                  </a:lnTo>
                  <a:cubicBezTo>
                    <a:pt x="6394" y="4040"/>
                    <a:pt x="6480" y="3957"/>
                    <a:pt x="6480" y="3851"/>
                  </a:cubicBezTo>
                  <a:lnTo>
                    <a:pt x="6480" y="2835"/>
                  </a:lnTo>
                  <a:cubicBezTo>
                    <a:pt x="6480" y="1271"/>
                    <a:pt x="5209" y="1"/>
                    <a:pt x="36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2"/>
            <p:cNvSpPr/>
            <p:nvPr/>
          </p:nvSpPr>
          <p:spPr>
            <a:xfrm>
              <a:off x="7664488" y="2869407"/>
              <a:ext cx="119061" cy="174575"/>
            </a:xfrm>
            <a:custGeom>
              <a:avLst/>
              <a:gdLst/>
              <a:ahLst/>
              <a:cxnLst/>
              <a:rect l="l" t="t" r="r" b="b"/>
              <a:pathLst>
                <a:path w="4699" h="6890" extrusionOk="0">
                  <a:moveTo>
                    <a:pt x="3719" y="808"/>
                  </a:moveTo>
                  <a:lnTo>
                    <a:pt x="4221" y="5806"/>
                  </a:lnTo>
                  <a:lnTo>
                    <a:pt x="2568" y="2862"/>
                  </a:lnTo>
                  <a:lnTo>
                    <a:pt x="3719" y="808"/>
                  </a:lnTo>
                  <a:close/>
                  <a:moveTo>
                    <a:pt x="974" y="808"/>
                  </a:moveTo>
                  <a:lnTo>
                    <a:pt x="2129" y="2862"/>
                  </a:lnTo>
                  <a:lnTo>
                    <a:pt x="476" y="5808"/>
                  </a:lnTo>
                  <a:lnTo>
                    <a:pt x="974" y="808"/>
                  </a:lnTo>
                  <a:close/>
                  <a:moveTo>
                    <a:pt x="2347" y="5192"/>
                  </a:moveTo>
                  <a:cubicBezTo>
                    <a:pt x="2650" y="5639"/>
                    <a:pt x="2767" y="5970"/>
                    <a:pt x="2767" y="6084"/>
                  </a:cubicBezTo>
                  <a:cubicBezTo>
                    <a:pt x="2767" y="6314"/>
                    <a:pt x="2578" y="6503"/>
                    <a:pt x="2347" y="6503"/>
                  </a:cubicBezTo>
                  <a:cubicBezTo>
                    <a:pt x="2117" y="6503"/>
                    <a:pt x="1928" y="6314"/>
                    <a:pt x="1928" y="6084"/>
                  </a:cubicBezTo>
                  <a:cubicBezTo>
                    <a:pt x="1928" y="5970"/>
                    <a:pt x="2046" y="5639"/>
                    <a:pt x="2347" y="5192"/>
                  </a:cubicBezTo>
                  <a:close/>
                  <a:moveTo>
                    <a:pt x="848" y="0"/>
                  </a:moveTo>
                  <a:cubicBezTo>
                    <a:pt x="750" y="0"/>
                    <a:pt x="667" y="75"/>
                    <a:pt x="657" y="172"/>
                  </a:cubicBezTo>
                  <a:lnTo>
                    <a:pt x="7" y="6678"/>
                  </a:lnTo>
                  <a:cubicBezTo>
                    <a:pt x="1" y="6731"/>
                    <a:pt x="19" y="6786"/>
                    <a:pt x="55" y="6826"/>
                  </a:cubicBezTo>
                  <a:cubicBezTo>
                    <a:pt x="90" y="6867"/>
                    <a:pt x="141" y="6889"/>
                    <a:pt x="194" y="6889"/>
                  </a:cubicBezTo>
                  <a:lnTo>
                    <a:pt x="3566" y="6889"/>
                  </a:lnTo>
                  <a:lnTo>
                    <a:pt x="3566" y="6885"/>
                  </a:lnTo>
                  <a:cubicBezTo>
                    <a:pt x="3672" y="6885"/>
                    <a:pt x="3758" y="6798"/>
                    <a:pt x="3758" y="6694"/>
                  </a:cubicBezTo>
                  <a:cubicBezTo>
                    <a:pt x="3758" y="6590"/>
                    <a:pt x="3672" y="6503"/>
                    <a:pt x="3566" y="6503"/>
                  </a:cubicBezTo>
                  <a:lnTo>
                    <a:pt x="3028" y="6503"/>
                  </a:lnTo>
                  <a:cubicBezTo>
                    <a:pt x="3105" y="6381"/>
                    <a:pt x="3148" y="6237"/>
                    <a:pt x="3148" y="6084"/>
                  </a:cubicBezTo>
                  <a:cubicBezTo>
                    <a:pt x="3148" y="5627"/>
                    <a:pt x="2566" y="4838"/>
                    <a:pt x="2499" y="4750"/>
                  </a:cubicBezTo>
                  <a:cubicBezTo>
                    <a:pt x="2465" y="4702"/>
                    <a:pt x="2408" y="4673"/>
                    <a:pt x="2347" y="4673"/>
                  </a:cubicBezTo>
                  <a:cubicBezTo>
                    <a:pt x="2286" y="4673"/>
                    <a:pt x="2231" y="4702"/>
                    <a:pt x="2194" y="4750"/>
                  </a:cubicBezTo>
                  <a:cubicBezTo>
                    <a:pt x="2188" y="4757"/>
                    <a:pt x="2036" y="4964"/>
                    <a:pt x="1879" y="5222"/>
                  </a:cubicBezTo>
                  <a:cubicBezTo>
                    <a:pt x="1655" y="5596"/>
                    <a:pt x="1548" y="5875"/>
                    <a:pt x="1548" y="6084"/>
                  </a:cubicBezTo>
                  <a:cubicBezTo>
                    <a:pt x="1548" y="6239"/>
                    <a:pt x="1590" y="6381"/>
                    <a:pt x="1666" y="6503"/>
                  </a:cubicBezTo>
                  <a:lnTo>
                    <a:pt x="521" y="6503"/>
                  </a:lnTo>
                  <a:lnTo>
                    <a:pt x="2347" y="3250"/>
                  </a:lnTo>
                  <a:lnTo>
                    <a:pt x="4333" y="6788"/>
                  </a:lnTo>
                  <a:cubicBezTo>
                    <a:pt x="4365" y="6847"/>
                    <a:pt x="4428" y="6885"/>
                    <a:pt x="4498" y="6885"/>
                  </a:cubicBezTo>
                  <a:lnTo>
                    <a:pt x="4518" y="6885"/>
                  </a:lnTo>
                  <a:cubicBezTo>
                    <a:pt x="4622" y="6873"/>
                    <a:pt x="4699" y="6779"/>
                    <a:pt x="4689" y="6676"/>
                  </a:cubicBezTo>
                  <a:lnTo>
                    <a:pt x="4038" y="172"/>
                  </a:lnTo>
                  <a:cubicBezTo>
                    <a:pt x="4034" y="156"/>
                    <a:pt x="4032" y="136"/>
                    <a:pt x="4024" y="119"/>
                  </a:cubicBezTo>
                  <a:cubicBezTo>
                    <a:pt x="4014" y="91"/>
                    <a:pt x="3997" y="66"/>
                    <a:pt x="3973" y="48"/>
                  </a:cubicBezTo>
                  <a:cubicBezTo>
                    <a:pt x="3953" y="30"/>
                    <a:pt x="3930" y="18"/>
                    <a:pt x="3906" y="9"/>
                  </a:cubicBezTo>
                  <a:cubicBezTo>
                    <a:pt x="3888" y="5"/>
                    <a:pt x="3867" y="1"/>
                    <a:pt x="3847" y="1"/>
                  </a:cubicBezTo>
                  <a:lnTo>
                    <a:pt x="1737" y="1"/>
                  </a:lnTo>
                  <a:cubicBezTo>
                    <a:pt x="1633" y="1"/>
                    <a:pt x="1548" y="89"/>
                    <a:pt x="1548" y="192"/>
                  </a:cubicBezTo>
                  <a:cubicBezTo>
                    <a:pt x="1548" y="296"/>
                    <a:pt x="1633" y="384"/>
                    <a:pt x="1737" y="384"/>
                  </a:cubicBezTo>
                  <a:lnTo>
                    <a:pt x="3524" y="384"/>
                  </a:lnTo>
                  <a:lnTo>
                    <a:pt x="2347" y="2478"/>
                  </a:lnTo>
                  <a:lnTo>
                    <a:pt x="1013" y="99"/>
                  </a:lnTo>
                  <a:cubicBezTo>
                    <a:pt x="982" y="46"/>
                    <a:pt x="930" y="9"/>
                    <a:pt x="867" y="1"/>
                  </a:cubicBezTo>
                  <a:cubicBezTo>
                    <a:pt x="860" y="1"/>
                    <a:pt x="854" y="0"/>
                    <a:pt x="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2"/>
          <p:cNvGrpSpPr/>
          <p:nvPr/>
        </p:nvGrpSpPr>
        <p:grpSpPr>
          <a:xfrm>
            <a:off x="7590151" y="2270723"/>
            <a:ext cx="267691" cy="329692"/>
            <a:chOff x="7590151" y="2270723"/>
            <a:chExt cx="267691" cy="329692"/>
          </a:xfrm>
        </p:grpSpPr>
        <p:sp>
          <p:nvSpPr>
            <p:cNvPr id="6062" name="Google Shape;6062;p62"/>
            <p:cNvSpPr/>
            <p:nvPr/>
          </p:nvSpPr>
          <p:spPr>
            <a:xfrm>
              <a:off x="7590151" y="2270723"/>
              <a:ext cx="267691" cy="329692"/>
            </a:xfrm>
            <a:custGeom>
              <a:avLst/>
              <a:gdLst/>
              <a:ahLst/>
              <a:cxnLst/>
              <a:rect l="l" t="t" r="r" b="b"/>
              <a:pathLst>
                <a:path w="10565" h="13012" extrusionOk="0">
                  <a:moveTo>
                    <a:pt x="9965" y="381"/>
                  </a:moveTo>
                  <a:cubicBezTo>
                    <a:pt x="10085" y="381"/>
                    <a:pt x="10180" y="478"/>
                    <a:pt x="10180" y="598"/>
                  </a:cubicBezTo>
                  <a:lnTo>
                    <a:pt x="10180" y="814"/>
                  </a:lnTo>
                  <a:lnTo>
                    <a:pt x="9556" y="814"/>
                  </a:lnTo>
                  <a:cubicBezTo>
                    <a:pt x="9452" y="814"/>
                    <a:pt x="9365" y="899"/>
                    <a:pt x="9365" y="1005"/>
                  </a:cubicBezTo>
                  <a:cubicBezTo>
                    <a:pt x="9365" y="1109"/>
                    <a:pt x="9452" y="1194"/>
                    <a:pt x="9556" y="1194"/>
                  </a:cubicBezTo>
                  <a:lnTo>
                    <a:pt x="10180" y="1194"/>
                  </a:lnTo>
                  <a:lnTo>
                    <a:pt x="10180" y="3258"/>
                  </a:lnTo>
                  <a:lnTo>
                    <a:pt x="377" y="3258"/>
                  </a:lnTo>
                  <a:lnTo>
                    <a:pt x="377" y="1198"/>
                  </a:lnTo>
                  <a:lnTo>
                    <a:pt x="8743" y="1198"/>
                  </a:lnTo>
                  <a:cubicBezTo>
                    <a:pt x="8847" y="1198"/>
                    <a:pt x="8934" y="1111"/>
                    <a:pt x="8934" y="1007"/>
                  </a:cubicBezTo>
                  <a:cubicBezTo>
                    <a:pt x="8934" y="903"/>
                    <a:pt x="8847" y="816"/>
                    <a:pt x="8743" y="816"/>
                  </a:cubicBezTo>
                  <a:lnTo>
                    <a:pt x="377" y="816"/>
                  </a:lnTo>
                  <a:lnTo>
                    <a:pt x="377" y="600"/>
                  </a:lnTo>
                  <a:cubicBezTo>
                    <a:pt x="379" y="480"/>
                    <a:pt x="477" y="381"/>
                    <a:pt x="595" y="381"/>
                  </a:cubicBezTo>
                  <a:close/>
                  <a:moveTo>
                    <a:pt x="8745" y="3642"/>
                  </a:moveTo>
                  <a:cubicBezTo>
                    <a:pt x="8865" y="3642"/>
                    <a:pt x="8960" y="3739"/>
                    <a:pt x="8960" y="3857"/>
                  </a:cubicBezTo>
                  <a:cubicBezTo>
                    <a:pt x="8960" y="3977"/>
                    <a:pt x="8865" y="4075"/>
                    <a:pt x="8745" y="4075"/>
                  </a:cubicBezTo>
                  <a:lnTo>
                    <a:pt x="1816" y="4075"/>
                  </a:lnTo>
                  <a:cubicBezTo>
                    <a:pt x="1698" y="4075"/>
                    <a:pt x="1601" y="3977"/>
                    <a:pt x="1601" y="3857"/>
                  </a:cubicBezTo>
                  <a:cubicBezTo>
                    <a:pt x="1601" y="3739"/>
                    <a:pt x="1698" y="3642"/>
                    <a:pt x="1816" y="3642"/>
                  </a:cubicBezTo>
                  <a:close/>
                  <a:moveTo>
                    <a:pt x="8554" y="4457"/>
                  </a:moveTo>
                  <a:lnTo>
                    <a:pt x="8554" y="8340"/>
                  </a:lnTo>
                  <a:cubicBezTo>
                    <a:pt x="8554" y="8460"/>
                    <a:pt x="8458" y="8558"/>
                    <a:pt x="8338" y="8558"/>
                  </a:cubicBezTo>
                  <a:lnTo>
                    <a:pt x="2227" y="8558"/>
                  </a:lnTo>
                  <a:cubicBezTo>
                    <a:pt x="2107" y="8558"/>
                    <a:pt x="2012" y="8460"/>
                    <a:pt x="2012" y="8340"/>
                  </a:cubicBezTo>
                  <a:lnTo>
                    <a:pt x="2012" y="4457"/>
                  </a:lnTo>
                  <a:close/>
                  <a:moveTo>
                    <a:pt x="10184" y="3642"/>
                  </a:moveTo>
                  <a:lnTo>
                    <a:pt x="10184" y="9373"/>
                  </a:lnTo>
                  <a:lnTo>
                    <a:pt x="1613" y="9373"/>
                  </a:lnTo>
                  <a:cubicBezTo>
                    <a:pt x="1509" y="9373"/>
                    <a:pt x="1424" y="9458"/>
                    <a:pt x="1424" y="9564"/>
                  </a:cubicBezTo>
                  <a:cubicBezTo>
                    <a:pt x="1424" y="9668"/>
                    <a:pt x="1509" y="9753"/>
                    <a:pt x="1613" y="9753"/>
                  </a:cubicBezTo>
                  <a:lnTo>
                    <a:pt x="10184" y="9753"/>
                  </a:lnTo>
                  <a:lnTo>
                    <a:pt x="10184" y="11601"/>
                  </a:lnTo>
                  <a:cubicBezTo>
                    <a:pt x="10184" y="11719"/>
                    <a:pt x="10087" y="11817"/>
                    <a:pt x="9967" y="11817"/>
                  </a:cubicBezTo>
                  <a:lnTo>
                    <a:pt x="597" y="11817"/>
                  </a:lnTo>
                  <a:cubicBezTo>
                    <a:pt x="479" y="11817"/>
                    <a:pt x="381" y="11721"/>
                    <a:pt x="381" y="11601"/>
                  </a:cubicBezTo>
                  <a:lnTo>
                    <a:pt x="381" y="9753"/>
                  </a:lnTo>
                  <a:lnTo>
                    <a:pt x="804" y="9753"/>
                  </a:lnTo>
                  <a:cubicBezTo>
                    <a:pt x="908" y="9753"/>
                    <a:pt x="993" y="9668"/>
                    <a:pt x="993" y="9564"/>
                  </a:cubicBezTo>
                  <a:cubicBezTo>
                    <a:pt x="993" y="9458"/>
                    <a:pt x="908" y="9373"/>
                    <a:pt x="804" y="9373"/>
                  </a:cubicBezTo>
                  <a:lnTo>
                    <a:pt x="381" y="9373"/>
                  </a:lnTo>
                  <a:lnTo>
                    <a:pt x="381" y="3642"/>
                  </a:lnTo>
                  <a:lnTo>
                    <a:pt x="1263" y="3642"/>
                  </a:lnTo>
                  <a:cubicBezTo>
                    <a:pt x="1239" y="3709"/>
                    <a:pt x="1223" y="3782"/>
                    <a:pt x="1223" y="3857"/>
                  </a:cubicBezTo>
                  <a:cubicBezTo>
                    <a:pt x="1223" y="4122"/>
                    <a:pt x="1393" y="4345"/>
                    <a:pt x="1629" y="4424"/>
                  </a:cubicBezTo>
                  <a:lnTo>
                    <a:pt x="1629" y="8340"/>
                  </a:lnTo>
                  <a:cubicBezTo>
                    <a:pt x="1629" y="8671"/>
                    <a:pt x="1900" y="8938"/>
                    <a:pt x="2227" y="8938"/>
                  </a:cubicBezTo>
                  <a:lnTo>
                    <a:pt x="8338" y="8938"/>
                  </a:lnTo>
                  <a:cubicBezTo>
                    <a:pt x="8670" y="8938"/>
                    <a:pt x="8936" y="8669"/>
                    <a:pt x="8936" y="8340"/>
                  </a:cubicBezTo>
                  <a:lnTo>
                    <a:pt x="8936" y="4424"/>
                  </a:lnTo>
                  <a:cubicBezTo>
                    <a:pt x="9172" y="4345"/>
                    <a:pt x="9343" y="4122"/>
                    <a:pt x="9343" y="3857"/>
                  </a:cubicBezTo>
                  <a:cubicBezTo>
                    <a:pt x="9343" y="3782"/>
                    <a:pt x="9326" y="3709"/>
                    <a:pt x="9302" y="3642"/>
                  </a:cubicBezTo>
                  <a:close/>
                  <a:moveTo>
                    <a:pt x="9774" y="12197"/>
                  </a:moveTo>
                  <a:lnTo>
                    <a:pt x="9774" y="12630"/>
                  </a:lnTo>
                  <a:lnTo>
                    <a:pt x="786" y="12630"/>
                  </a:lnTo>
                  <a:lnTo>
                    <a:pt x="786" y="12197"/>
                  </a:lnTo>
                  <a:close/>
                  <a:moveTo>
                    <a:pt x="597" y="1"/>
                  </a:moveTo>
                  <a:cubicBezTo>
                    <a:pt x="267" y="1"/>
                    <a:pt x="1" y="269"/>
                    <a:pt x="1" y="598"/>
                  </a:cubicBezTo>
                  <a:lnTo>
                    <a:pt x="1" y="11599"/>
                  </a:lnTo>
                  <a:cubicBezTo>
                    <a:pt x="1" y="11863"/>
                    <a:pt x="172" y="12087"/>
                    <a:pt x="407" y="12166"/>
                  </a:cubicBezTo>
                  <a:lnTo>
                    <a:pt x="407" y="12821"/>
                  </a:lnTo>
                  <a:cubicBezTo>
                    <a:pt x="407" y="12925"/>
                    <a:pt x="493" y="13012"/>
                    <a:pt x="597" y="13012"/>
                  </a:cubicBezTo>
                  <a:lnTo>
                    <a:pt x="9967" y="13012"/>
                  </a:lnTo>
                  <a:cubicBezTo>
                    <a:pt x="10072" y="13012"/>
                    <a:pt x="10158" y="12925"/>
                    <a:pt x="10158" y="12821"/>
                  </a:cubicBezTo>
                  <a:lnTo>
                    <a:pt x="10158" y="12166"/>
                  </a:lnTo>
                  <a:cubicBezTo>
                    <a:pt x="10394" y="12087"/>
                    <a:pt x="10564" y="11863"/>
                    <a:pt x="10564" y="11599"/>
                  </a:cubicBezTo>
                  <a:lnTo>
                    <a:pt x="10564" y="598"/>
                  </a:lnTo>
                  <a:cubicBezTo>
                    <a:pt x="10564" y="269"/>
                    <a:pt x="10296" y="1"/>
                    <a:pt x="9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2"/>
            <p:cNvSpPr/>
            <p:nvPr/>
          </p:nvSpPr>
          <p:spPr>
            <a:xfrm>
              <a:off x="7682984" y="2312047"/>
              <a:ext cx="30354" cy="30304"/>
            </a:xfrm>
            <a:custGeom>
              <a:avLst/>
              <a:gdLst/>
              <a:ahLst/>
              <a:cxnLst/>
              <a:rect l="l" t="t" r="r" b="b"/>
              <a:pathLst>
                <a:path w="1198" h="1196" extrusionOk="0">
                  <a:moveTo>
                    <a:pt x="598" y="382"/>
                  </a:moveTo>
                  <a:cubicBezTo>
                    <a:pt x="718" y="382"/>
                    <a:pt x="814" y="478"/>
                    <a:pt x="814" y="598"/>
                  </a:cubicBezTo>
                  <a:cubicBezTo>
                    <a:pt x="814" y="718"/>
                    <a:pt x="718" y="813"/>
                    <a:pt x="598" y="813"/>
                  </a:cubicBezTo>
                  <a:cubicBezTo>
                    <a:pt x="478" y="813"/>
                    <a:pt x="383" y="718"/>
                    <a:pt x="383" y="598"/>
                  </a:cubicBezTo>
                  <a:cubicBezTo>
                    <a:pt x="383" y="478"/>
                    <a:pt x="478" y="382"/>
                    <a:pt x="598" y="382"/>
                  </a:cubicBezTo>
                  <a:close/>
                  <a:moveTo>
                    <a:pt x="598" y="0"/>
                  </a:moveTo>
                  <a:cubicBezTo>
                    <a:pt x="269" y="0"/>
                    <a:pt x="0" y="271"/>
                    <a:pt x="0" y="598"/>
                  </a:cubicBezTo>
                  <a:cubicBezTo>
                    <a:pt x="0" y="929"/>
                    <a:pt x="271" y="1196"/>
                    <a:pt x="598" y="1196"/>
                  </a:cubicBezTo>
                  <a:cubicBezTo>
                    <a:pt x="929" y="1196"/>
                    <a:pt x="1196" y="925"/>
                    <a:pt x="1196" y="598"/>
                  </a:cubicBezTo>
                  <a:cubicBezTo>
                    <a:pt x="1198" y="268"/>
                    <a:pt x="929" y="0"/>
                    <a:pt x="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2"/>
            <p:cNvSpPr/>
            <p:nvPr/>
          </p:nvSpPr>
          <p:spPr>
            <a:xfrm>
              <a:off x="7631424" y="2312047"/>
              <a:ext cx="30253" cy="30304"/>
            </a:xfrm>
            <a:custGeom>
              <a:avLst/>
              <a:gdLst/>
              <a:ahLst/>
              <a:cxnLst/>
              <a:rect l="l" t="t" r="r" b="b"/>
              <a:pathLst>
                <a:path w="1194" h="1196" extrusionOk="0">
                  <a:moveTo>
                    <a:pt x="598" y="382"/>
                  </a:moveTo>
                  <a:cubicBezTo>
                    <a:pt x="718" y="382"/>
                    <a:pt x="814" y="478"/>
                    <a:pt x="814" y="598"/>
                  </a:cubicBezTo>
                  <a:cubicBezTo>
                    <a:pt x="814" y="718"/>
                    <a:pt x="718" y="813"/>
                    <a:pt x="598" y="813"/>
                  </a:cubicBezTo>
                  <a:cubicBezTo>
                    <a:pt x="478" y="813"/>
                    <a:pt x="380" y="718"/>
                    <a:pt x="380" y="598"/>
                  </a:cubicBezTo>
                  <a:cubicBezTo>
                    <a:pt x="380" y="478"/>
                    <a:pt x="478" y="382"/>
                    <a:pt x="598" y="382"/>
                  </a:cubicBezTo>
                  <a:close/>
                  <a:moveTo>
                    <a:pt x="598" y="0"/>
                  </a:moveTo>
                  <a:cubicBezTo>
                    <a:pt x="267" y="0"/>
                    <a:pt x="0" y="271"/>
                    <a:pt x="0" y="598"/>
                  </a:cubicBezTo>
                  <a:cubicBezTo>
                    <a:pt x="0" y="929"/>
                    <a:pt x="271" y="1196"/>
                    <a:pt x="598" y="1196"/>
                  </a:cubicBezTo>
                  <a:cubicBezTo>
                    <a:pt x="925" y="1196"/>
                    <a:pt x="1194" y="925"/>
                    <a:pt x="1194" y="598"/>
                  </a:cubicBezTo>
                  <a:cubicBezTo>
                    <a:pt x="1194" y="268"/>
                    <a:pt x="925" y="0"/>
                    <a:pt x="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2"/>
            <p:cNvSpPr/>
            <p:nvPr/>
          </p:nvSpPr>
          <p:spPr>
            <a:xfrm>
              <a:off x="7786205" y="2312047"/>
              <a:ext cx="30354" cy="30304"/>
            </a:xfrm>
            <a:custGeom>
              <a:avLst/>
              <a:gdLst/>
              <a:ahLst/>
              <a:cxnLst/>
              <a:rect l="l" t="t" r="r" b="b"/>
              <a:pathLst>
                <a:path w="1198" h="1196" extrusionOk="0">
                  <a:moveTo>
                    <a:pt x="598" y="382"/>
                  </a:moveTo>
                  <a:cubicBezTo>
                    <a:pt x="718" y="382"/>
                    <a:pt x="814" y="478"/>
                    <a:pt x="814" y="598"/>
                  </a:cubicBezTo>
                  <a:cubicBezTo>
                    <a:pt x="814" y="718"/>
                    <a:pt x="718" y="813"/>
                    <a:pt x="598" y="813"/>
                  </a:cubicBezTo>
                  <a:cubicBezTo>
                    <a:pt x="478" y="813"/>
                    <a:pt x="383" y="718"/>
                    <a:pt x="383" y="598"/>
                  </a:cubicBezTo>
                  <a:cubicBezTo>
                    <a:pt x="383" y="478"/>
                    <a:pt x="478" y="382"/>
                    <a:pt x="598" y="382"/>
                  </a:cubicBezTo>
                  <a:close/>
                  <a:moveTo>
                    <a:pt x="598" y="0"/>
                  </a:moveTo>
                  <a:cubicBezTo>
                    <a:pt x="267" y="0"/>
                    <a:pt x="1" y="271"/>
                    <a:pt x="1" y="598"/>
                  </a:cubicBezTo>
                  <a:cubicBezTo>
                    <a:pt x="1" y="929"/>
                    <a:pt x="271" y="1196"/>
                    <a:pt x="598" y="1196"/>
                  </a:cubicBezTo>
                  <a:cubicBezTo>
                    <a:pt x="928" y="1196"/>
                    <a:pt x="1196" y="925"/>
                    <a:pt x="1196" y="598"/>
                  </a:cubicBezTo>
                  <a:cubicBezTo>
                    <a:pt x="1198" y="268"/>
                    <a:pt x="928" y="0"/>
                    <a:pt x="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2"/>
            <p:cNvSpPr/>
            <p:nvPr/>
          </p:nvSpPr>
          <p:spPr>
            <a:xfrm>
              <a:off x="7734645" y="2312047"/>
              <a:ext cx="30253" cy="30304"/>
            </a:xfrm>
            <a:custGeom>
              <a:avLst/>
              <a:gdLst/>
              <a:ahLst/>
              <a:cxnLst/>
              <a:rect l="l" t="t" r="r" b="b"/>
              <a:pathLst>
                <a:path w="1194" h="1196" extrusionOk="0">
                  <a:moveTo>
                    <a:pt x="598" y="382"/>
                  </a:moveTo>
                  <a:cubicBezTo>
                    <a:pt x="716" y="382"/>
                    <a:pt x="814" y="478"/>
                    <a:pt x="814" y="598"/>
                  </a:cubicBezTo>
                  <a:cubicBezTo>
                    <a:pt x="814" y="718"/>
                    <a:pt x="716" y="813"/>
                    <a:pt x="598" y="813"/>
                  </a:cubicBezTo>
                  <a:cubicBezTo>
                    <a:pt x="478" y="813"/>
                    <a:pt x="381" y="718"/>
                    <a:pt x="381" y="598"/>
                  </a:cubicBezTo>
                  <a:cubicBezTo>
                    <a:pt x="381" y="478"/>
                    <a:pt x="478" y="382"/>
                    <a:pt x="598" y="382"/>
                  </a:cubicBezTo>
                  <a:close/>
                  <a:moveTo>
                    <a:pt x="598" y="0"/>
                  </a:moveTo>
                  <a:cubicBezTo>
                    <a:pt x="267" y="0"/>
                    <a:pt x="1" y="271"/>
                    <a:pt x="1" y="598"/>
                  </a:cubicBezTo>
                  <a:cubicBezTo>
                    <a:pt x="1" y="929"/>
                    <a:pt x="269" y="1196"/>
                    <a:pt x="598" y="1196"/>
                  </a:cubicBezTo>
                  <a:cubicBezTo>
                    <a:pt x="926" y="1196"/>
                    <a:pt x="1194" y="925"/>
                    <a:pt x="1194" y="598"/>
                  </a:cubicBezTo>
                  <a:cubicBezTo>
                    <a:pt x="1194" y="268"/>
                    <a:pt x="928" y="0"/>
                    <a:pt x="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2"/>
            <p:cNvSpPr/>
            <p:nvPr/>
          </p:nvSpPr>
          <p:spPr>
            <a:xfrm>
              <a:off x="7631424" y="2528804"/>
              <a:ext cx="185217" cy="9654"/>
            </a:xfrm>
            <a:custGeom>
              <a:avLst/>
              <a:gdLst/>
              <a:ahLst/>
              <a:cxnLst/>
              <a:rect l="l" t="t" r="r" b="b"/>
              <a:pathLst>
                <a:path w="7310" h="381" extrusionOk="0">
                  <a:moveTo>
                    <a:pt x="191" y="0"/>
                  </a:moveTo>
                  <a:cubicBezTo>
                    <a:pt x="86" y="0"/>
                    <a:pt x="0" y="85"/>
                    <a:pt x="0" y="191"/>
                  </a:cubicBezTo>
                  <a:cubicBezTo>
                    <a:pt x="0" y="295"/>
                    <a:pt x="86" y="380"/>
                    <a:pt x="191" y="380"/>
                  </a:cubicBezTo>
                  <a:lnTo>
                    <a:pt x="7118" y="380"/>
                  </a:lnTo>
                  <a:cubicBezTo>
                    <a:pt x="7224" y="380"/>
                    <a:pt x="7309" y="295"/>
                    <a:pt x="7309" y="191"/>
                  </a:cubicBezTo>
                  <a:cubicBezTo>
                    <a:pt x="7307" y="85"/>
                    <a:pt x="7220" y="0"/>
                    <a:pt x="7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62"/>
          <p:cNvGrpSpPr/>
          <p:nvPr/>
        </p:nvGrpSpPr>
        <p:grpSpPr>
          <a:xfrm>
            <a:off x="7558328" y="1785953"/>
            <a:ext cx="334683" cy="329616"/>
            <a:chOff x="7558328" y="1785953"/>
            <a:chExt cx="334683" cy="329616"/>
          </a:xfrm>
        </p:grpSpPr>
        <p:sp>
          <p:nvSpPr>
            <p:cNvPr id="6069" name="Google Shape;6069;p62"/>
            <p:cNvSpPr/>
            <p:nvPr/>
          </p:nvSpPr>
          <p:spPr>
            <a:xfrm>
              <a:off x="7558328" y="1785953"/>
              <a:ext cx="334683" cy="329616"/>
            </a:xfrm>
            <a:custGeom>
              <a:avLst/>
              <a:gdLst/>
              <a:ahLst/>
              <a:cxnLst/>
              <a:rect l="l" t="t" r="r" b="b"/>
              <a:pathLst>
                <a:path w="13209" h="13009" extrusionOk="0">
                  <a:moveTo>
                    <a:pt x="10985" y="2209"/>
                  </a:moveTo>
                  <a:cubicBezTo>
                    <a:pt x="11585" y="2209"/>
                    <a:pt x="12146" y="2430"/>
                    <a:pt x="12583" y="2833"/>
                  </a:cubicBezTo>
                  <a:cubicBezTo>
                    <a:pt x="12146" y="3237"/>
                    <a:pt x="11585" y="3459"/>
                    <a:pt x="10985" y="3459"/>
                  </a:cubicBezTo>
                  <a:cubicBezTo>
                    <a:pt x="10385" y="3459"/>
                    <a:pt x="9824" y="3237"/>
                    <a:pt x="9387" y="2833"/>
                  </a:cubicBezTo>
                  <a:cubicBezTo>
                    <a:pt x="9824" y="2430"/>
                    <a:pt x="10385" y="2209"/>
                    <a:pt x="10985" y="2209"/>
                  </a:cubicBezTo>
                  <a:close/>
                  <a:moveTo>
                    <a:pt x="6728" y="3022"/>
                  </a:moveTo>
                  <a:cubicBezTo>
                    <a:pt x="7330" y="3040"/>
                    <a:pt x="7887" y="3276"/>
                    <a:pt x="8313" y="3703"/>
                  </a:cubicBezTo>
                  <a:cubicBezTo>
                    <a:pt x="8740" y="4130"/>
                    <a:pt x="8976" y="4687"/>
                    <a:pt x="8995" y="5289"/>
                  </a:cubicBezTo>
                  <a:cubicBezTo>
                    <a:pt x="8393" y="5271"/>
                    <a:pt x="7834" y="5035"/>
                    <a:pt x="7409" y="4608"/>
                  </a:cubicBezTo>
                  <a:cubicBezTo>
                    <a:pt x="6984" y="4183"/>
                    <a:pt x="6746" y="3626"/>
                    <a:pt x="6728" y="3022"/>
                  </a:cubicBezTo>
                  <a:close/>
                  <a:moveTo>
                    <a:pt x="2680" y="5262"/>
                  </a:moveTo>
                  <a:lnTo>
                    <a:pt x="2680" y="5262"/>
                  </a:lnTo>
                  <a:cubicBezTo>
                    <a:pt x="2662" y="5868"/>
                    <a:pt x="2424" y="6425"/>
                    <a:pt x="1999" y="6848"/>
                  </a:cubicBezTo>
                  <a:cubicBezTo>
                    <a:pt x="1574" y="7273"/>
                    <a:pt x="1017" y="7513"/>
                    <a:pt x="413" y="7529"/>
                  </a:cubicBezTo>
                  <a:cubicBezTo>
                    <a:pt x="431" y="6927"/>
                    <a:pt x="667" y="6370"/>
                    <a:pt x="1094" y="5943"/>
                  </a:cubicBezTo>
                  <a:cubicBezTo>
                    <a:pt x="1521" y="5517"/>
                    <a:pt x="2074" y="5281"/>
                    <a:pt x="2680" y="5262"/>
                  </a:cubicBezTo>
                  <a:close/>
                  <a:moveTo>
                    <a:pt x="3062" y="6690"/>
                  </a:moveTo>
                  <a:cubicBezTo>
                    <a:pt x="3666" y="6710"/>
                    <a:pt x="4223" y="6946"/>
                    <a:pt x="4646" y="7371"/>
                  </a:cubicBezTo>
                  <a:cubicBezTo>
                    <a:pt x="5071" y="7793"/>
                    <a:pt x="5311" y="8351"/>
                    <a:pt x="5327" y="8956"/>
                  </a:cubicBezTo>
                  <a:cubicBezTo>
                    <a:pt x="4725" y="8938"/>
                    <a:pt x="4168" y="8702"/>
                    <a:pt x="3741" y="8275"/>
                  </a:cubicBezTo>
                  <a:cubicBezTo>
                    <a:pt x="3324" y="7859"/>
                    <a:pt x="3089" y="7312"/>
                    <a:pt x="3062" y="6720"/>
                  </a:cubicBezTo>
                  <a:lnTo>
                    <a:pt x="3062" y="6690"/>
                  </a:lnTo>
                  <a:close/>
                  <a:moveTo>
                    <a:pt x="8873" y="9306"/>
                  </a:moveTo>
                  <a:cubicBezTo>
                    <a:pt x="9226" y="9306"/>
                    <a:pt x="9580" y="9440"/>
                    <a:pt x="9848" y="9711"/>
                  </a:cubicBezTo>
                  <a:cubicBezTo>
                    <a:pt x="10387" y="10249"/>
                    <a:pt x="10387" y="11126"/>
                    <a:pt x="9848" y="11662"/>
                  </a:cubicBezTo>
                  <a:cubicBezTo>
                    <a:pt x="9580" y="11932"/>
                    <a:pt x="9227" y="12066"/>
                    <a:pt x="8873" y="12066"/>
                  </a:cubicBezTo>
                  <a:cubicBezTo>
                    <a:pt x="8520" y="12066"/>
                    <a:pt x="8166" y="11932"/>
                    <a:pt x="7897" y="11662"/>
                  </a:cubicBezTo>
                  <a:cubicBezTo>
                    <a:pt x="7358" y="11124"/>
                    <a:pt x="7358" y="10247"/>
                    <a:pt x="7897" y="9711"/>
                  </a:cubicBezTo>
                  <a:cubicBezTo>
                    <a:pt x="8167" y="9440"/>
                    <a:pt x="8519" y="9306"/>
                    <a:pt x="8873" y="9306"/>
                  </a:cubicBezTo>
                  <a:close/>
                  <a:moveTo>
                    <a:pt x="2871" y="9347"/>
                  </a:moveTo>
                  <a:cubicBezTo>
                    <a:pt x="3274" y="9784"/>
                    <a:pt x="3495" y="10345"/>
                    <a:pt x="3495" y="10945"/>
                  </a:cubicBezTo>
                  <a:cubicBezTo>
                    <a:pt x="3495" y="11544"/>
                    <a:pt x="3274" y="12103"/>
                    <a:pt x="2871" y="12543"/>
                  </a:cubicBezTo>
                  <a:cubicBezTo>
                    <a:pt x="2467" y="12106"/>
                    <a:pt x="2245" y="11544"/>
                    <a:pt x="2245" y="10945"/>
                  </a:cubicBezTo>
                  <a:cubicBezTo>
                    <a:pt x="2245" y="10345"/>
                    <a:pt x="2467" y="9784"/>
                    <a:pt x="2871" y="9347"/>
                  </a:cubicBezTo>
                  <a:close/>
                  <a:moveTo>
                    <a:pt x="10729" y="7452"/>
                  </a:moveTo>
                  <a:cubicBezTo>
                    <a:pt x="11083" y="7452"/>
                    <a:pt x="11436" y="7587"/>
                    <a:pt x="11705" y="7857"/>
                  </a:cubicBezTo>
                  <a:cubicBezTo>
                    <a:pt x="12243" y="8395"/>
                    <a:pt x="12243" y="9274"/>
                    <a:pt x="11705" y="9808"/>
                  </a:cubicBezTo>
                  <a:cubicBezTo>
                    <a:pt x="11678" y="9835"/>
                    <a:pt x="11654" y="9857"/>
                    <a:pt x="11625" y="9879"/>
                  </a:cubicBezTo>
                  <a:cubicBezTo>
                    <a:pt x="11546" y="9948"/>
                    <a:pt x="11536" y="10068"/>
                    <a:pt x="11605" y="10150"/>
                  </a:cubicBezTo>
                  <a:cubicBezTo>
                    <a:pt x="11644" y="10192"/>
                    <a:pt x="11696" y="10215"/>
                    <a:pt x="11749" y="10215"/>
                  </a:cubicBezTo>
                  <a:cubicBezTo>
                    <a:pt x="11792" y="10215"/>
                    <a:pt x="11839" y="10201"/>
                    <a:pt x="11873" y="10170"/>
                  </a:cubicBezTo>
                  <a:cubicBezTo>
                    <a:pt x="11908" y="10142"/>
                    <a:pt x="11940" y="10109"/>
                    <a:pt x="11973" y="10079"/>
                  </a:cubicBezTo>
                  <a:cubicBezTo>
                    <a:pt x="11981" y="10070"/>
                    <a:pt x="11989" y="10062"/>
                    <a:pt x="11993" y="10056"/>
                  </a:cubicBezTo>
                  <a:cubicBezTo>
                    <a:pt x="12089" y="10113"/>
                    <a:pt x="12178" y="10182"/>
                    <a:pt x="12258" y="10264"/>
                  </a:cubicBezTo>
                  <a:cubicBezTo>
                    <a:pt x="12796" y="10802"/>
                    <a:pt x="12796" y="11679"/>
                    <a:pt x="12258" y="12219"/>
                  </a:cubicBezTo>
                  <a:cubicBezTo>
                    <a:pt x="11988" y="12489"/>
                    <a:pt x="11634" y="12623"/>
                    <a:pt x="11281" y="12623"/>
                  </a:cubicBezTo>
                  <a:cubicBezTo>
                    <a:pt x="10927" y="12623"/>
                    <a:pt x="10574" y="12489"/>
                    <a:pt x="10306" y="12219"/>
                  </a:cubicBezTo>
                  <a:cubicBezTo>
                    <a:pt x="10225" y="12136"/>
                    <a:pt x="10155" y="12049"/>
                    <a:pt x="10098" y="11953"/>
                  </a:cubicBezTo>
                  <a:cubicBezTo>
                    <a:pt x="10105" y="11947"/>
                    <a:pt x="10113" y="11941"/>
                    <a:pt x="10121" y="11933"/>
                  </a:cubicBezTo>
                  <a:cubicBezTo>
                    <a:pt x="10487" y="11567"/>
                    <a:pt x="10660" y="11077"/>
                    <a:pt x="10633" y="10595"/>
                  </a:cubicBezTo>
                  <a:lnTo>
                    <a:pt x="10633" y="10595"/>
                  </a:lnTo>
                  <a:cubicBezTo>
                    <a:pt x="10664" y="10597"/>
                    <a:pt x="10698" y="10597"/>
                    <a:pt x="10729" y="10597"/>
                  </a:cubicBezTo>
                  <a:cubicBezTo>
                    <a:pt x="10841" y="10597"/>
                    <a:pt x="10954" y="10587"/>
                    <a:pt x="11066" y="10564"/>
                  </a:cubicBezTo>
                  <a:cubicBezTo>
                    <a:pt x="11170" y="10544"/>
                    <a:pt x="11237" y="10445"/>
                    <a:pt x="11217" y="10341"/>
                  </a:cubicBezTo>
                  <a:cubicBezTo>
                    <a:pt x="11199" y="10250"/>
                    <a:pt x="11120" y="10187"/>
                    <a:pt x="11030" y="10187"/>
                  </a:cubicBezTo>
                  <a:cubicBezTo>
                    <a:pt x="11018" y="10187"/>
                    <a:pt x="11006" y="10188"/>
                    <a:pt x="10993" y="10190"/>
                  </a:cubicBezTo>
                  <a:cubicBezTo>
                    <a:pt x="10909" y="10207"/>
                    <a:pt x="10824" y="10216"/>
                    <a:pt x="10740" y="10216"/>
                  </a:cubicBezTo>
                  <a:cubicBezTo>
                    <a:pt x="10683" y="10216"/>
                    <a:pt x="10627" y="10212"/>
                    <a:pt x="10570" y="10205"/>
                  </a:cubicBezTo>
                  <a:cubicBezTo>
                    <a:pt x="10491" y="9926"/>
                    <a:pt x="10342" y="9660"/>
                    <a:pt x="10121" y="9440"/>
                  </a:cubicBezTo>
                  <a:cubicBezTo>
                    <a:pt x="9905" y="9225"/>
                    <a:pt x="9641" y="9072"/>
                    <a:pt x="9356" y="8991"/>
                  </a:cubicBezTo>
                  <a:cubicBezTo>
                    <a:pt x="9308" y="8574"/>
                    <a:pt x="9452" y="8155"/>
                    <a:pt x="9753" y="7857"/>
                  </a:cubicBezTo>
                  <a:cubicBezTo>
                    <a:pt x="10022" y="7587"/>
                    <a:pt x="10376" y="7452"/>
                    <a:pt x="10729" y="7452"/>
                  </a:cubicBezTo>
                  <a:close/>
                  <a:moveTo>
                    <a:pt x="7636" y="0"/>
                  </a:moveTo>
                  <a:cubicBezTo>
                    <a:pt x="6904" y="0"/>
                    <a:pt x="6226" y="279"/>
                    <a:pt x="5713" y="792"/>
                  </a:cubicBezTo>
                  <a:cubicBezTo>
                    <a:pt x="5508" y="999"/>
                    <a:pt x="5337" y="1235"/>
                    <a:pt x="5209" y="1493"/>
                  </a:cubicBezTo>
                  <a:cubicBezTo>
                    <a:pt x="5162" y="1589"/>
                    <a:pt x="5201" y="1703"/>
                    <a:pt x="5294" y="1751"/>
                  </a:cubicBezTo>
                  <a:cubicBezTo>
                    <a:pt x="5321" y="1765"/>
                    <a:pt x="5349" y="1771"/>
                    <a:pt x="5377" y="1771"/>
                  </a:cubicBezTo>
                  <a:cubicBezTo>
                    <a:pt x="5448" y="1771"/>
                    <a:pt x="5517" y="1731"/>
                    <a:pt x="5551" y="1664"/>
                  </a:cubicBezTo>
                  <a:cubicBezTo>
                    <a:pt x="5662" y="1442"/>
                    <a:pt x="5809" y="1239"/>
                    <a:pt x="5986" y="1062"/>
                  </a:cubicBezTo>
                  <a:cubicBezTo>
                    <a:pt x="6411" y="637"/>
                    <a:pt x="6968" y="399"/>
                    <a:pt x="7571" y="381"/>
                  </a:cubicBezTo>
                  <a:lnTo>
                    <a:pt x="7571" y="381"/>
                  </a:lnTo>
                  <a:cubicBezTo>
                    <a:pt x="7553" y="983"/>
                    <a:pt x="7317" y="1540"/>
                    <a:pt x="6890" y="1967"/>
                  </a:cubicBezTo>
                  <a:cubicBezTo>
                    <a:pt x="6465" y="2392"/>
                    <a:pt x="5910" y="2630"/>
                    <a:pt x="5305" y="2648"/>
                  </a:cubicBezTo>
                  <a:cubicBezTo>
                    <a:pt x="5307" y="2567"/>
                    <a:pt x="5315" y="2485"/>
                    <a:pt x="5325" y="2406"/>
                  </a:cubicBezTo>
                  <a:cubicBezTo>
                    <a:pt x="5337" y="2302"/>
                    <a:pt x="5266" y="2205"/>
                    <a:pt x="5160" y="2193"/>
                  </a:cubicBezTo>
                  <a:cubicBezTo>
                    <a:pt x="5153" y="2192"/>
                    <a:pt x="5145" y="2191"/>
                    <a:pt x="5137" y="2191"/>
                  </a:cubicBezTo>
                  <a:cubicBezTo>
                    <a:pt x="5042" y="2191"/>
                    <a:pt x="4958" y="2259"/>
                    <a:pt x="4947" y="2357"/>
                  </a:cubicBezTo>
                  <a:cubicBezTo>
                    <a:pt x="4935" y="2455"/>
                    <a:pt x="4926" y="2554"/>
                    <a:pt x="4924" y="2650"/>
                  </a:cubicBezTo>
                  <a:lnTo>
                    <a:pt x="2952" y="2650"/>
                  </a:lnTo>
                  <a:lnTo>
                    <a:pt x="1176" y="873"/>
                  </a:lnTo>
                  <a:cubicBezTo>
                    <a:pt x="1139" y="837"/>
                    <a:pt x="1090" y="818"/>
                    <a:pt x="1041" y="818"/>
                  </a:cubicBezTo>
                  <a:cubicBezTo>
                    <a:pt x="992" y="818"/>
                    <a:pt x="943" y="837"/>
                    <a:pt x="905" y="873"/>
                  </a:cubicBezTo>
                  <a:cubicBezTo>
                    <a:pt x="832" y="948"/>
                    <a:pt x="832" y="1070"/>
                    <a:pt x="905" y="1143"/>
                  </a:cubicBezTo>
                  <a:lnTo>
                    <a:pt x="2682" y="2920"/>
                  </a:lnTo>
                  <a:lnTo>
                    <a:pt x="2682" y="4892"/>
                  </a:lnTo>
                  <a:cubicBezTo>
                    <a:pt x="1977" y="4907"/>
                    <a:pt x="1322" y="5183"/>
                    <a:pt x="824" y="5681"/>
                  </a:cubicBezTo>
                  <a:cubicBezTo>
                    <a:pt x="281" y="6226"/>
                    <a:pt x="0" y="6956"/>
                    <a:pt x="35" y="7732"/>
                  </a:cubicBezTo>
                  <a:cubicBezTo>
                    <a:pt x="39" y="7832"/>
                    <a:pt x="118" y="7911"/>
                    <a:pt x="218" y="7915"/>
                  </a:cubicBezTo>
                  <a:cubicBezTo>
                    <a:pt x="261" y="7920"/>
                    <a:pt x="301" y="7920"/>
                    <a:pt x="344" y="7920"/>
                  </a:cubicBezTo>
                  <a:cubicBezTo>
                    <a:pt x="1076" y="7920"/>
                    <a:pt x="1755" y="7639"/>
                    <a:pt x="2267" y="7127"/>
                  </a:cubicBezTo>
                  <a:cubicBezTo>
                    <a:pt x="2428" y="6966"/>
                    <a:pt x="2566" y="6787"/>
                    <a:pt x="2680" y="6600"/>
                  </a:cubicBezTo>
                  <a:cubicBezTo>
                    <a:pt x="2680" y="6647"/>
                    <a:pt x="2682" y="8999"/>
                    <a:pt x="2682" y="8999"/>
                  </a:cubicBezTo>
                  <a:cubicBezTo>
                    <a:pt x="2153" y="9520"/>
                    <a:pt x="1865" y="10211"/>
                    <a:pt x="1865" y="10951"/>
                  </a:cubicBezTo>
                  <a:cubicBezTo>
                    <a:pt x="1865" y="11717"/>
                    <a:pt x="2174" y="12431"/>
                    <a:pt x="2739" y="12957"/>
                  </a:cubicBezTo>
                  <a:cubicBezTo>
                    <a:pt x="2774" y="12990"/>
                    <a:pt x="2822" y="13008"/>
                    <a:pt x="2867" y="13008"/>
                  </a:cubicBezTo>
                  <a:cubicBezTo>
                    <a:pt x="2914" y="13008"/>
                    <a:pt x="2963" y="12990"/>
                    <a:pt x="2997" y="12957"/>
                  </a:cubicBezTo>
                  <a:cubicBezTo>
                    <a:pt x="3562" y="12431"/>
                    <a:pt x="3871" y="11717"/>
                    <a:pt x="3871" y="10951"/>
                  </a:cubicBezTo>
                  <a:cubicBezTo>
                    <a:pt x="3871" y="10211"/>
                    <a:pt x="3585" y="9524"/>
                    <a:pt x="3058" y="9003"/>
                  </a:cubicBezTo>
                  <a:lnTo>
                    <a:pt x="3058" y="8027"/>
                  </a:lnTo>
                  <a:cubicBezTo>
                    <a:pt x="3170" y="8216"/>
                    <a:pt x="3308" y="8391"/>
                    <a:pt x="3467" y="8552"/>
                  </a:cubicBezTo>
                  <a:cubicBezTo>
                    <a:pt x="3981" y="9064"/>
                    <a:pt x="4660" y="9345"/>
                    <a:pt x="5392" y="9345"/>
                  </a:cubicBezTo>
                  <a:cubicBezTo>
                    <a:pt x="5435" y="9345"/>
                    <a:pt x="5475" y="9345"/>
                    <a:pt x="5518" y="9341"/>
                  </a:cubicBezTo>
                  <a:cubicBezTo>
                    <a:pt x="5618" y="9337"/>
                    <a:pt x="5697" y="9257"/>
                    <a:pt x="5701" y="9158"/>
                  </a:cubicBezTo>
                  <a:cubicBezTo>
                    <a:pt x="5734" y="8379"/>
                    <a:pt x="5455" y="7649"/>
                    <a:pt x="4910" y="7108"/>
                  </a:cubicBezTo>
                  <a:cubicBezTo>
                    <a:pt x="4412" y="6610"/>
                    <a:pt x="3762" y="6332"/>
                    <a:pt x="3058" y="6318"/>
                  </a:cubicBezTo>
                  <a:lnTo>
                    <a:pt x="3058" y="3294"/>
                  </a:lnTo>
                  <a:lnTo>
                    <a:pt x="8698" y="8932"/>
                  </a:lnTo>
                  <a:cubicBezTo>
                    <a:pt x="8291" y="8971"/>
                    <a:pt x="7915" y="9150"/>
                    <a:pt x="7622" y="9440"/>
                  </a:cubicBezTo>
                  <a:cubicBezTo>
                    <a:pt x="7289" y="9774"/>
                    <a:pt x="7106" y="10217"/>
                    <a:pt x="7106" y="10686"/>
                  </a:cubicBezTo>
                  <a:cubicBezTo>
                    <a:pt x="7106" y="11156"/>
                    <a:pt x="7289" y="11599"/>
                    <a:pt x="7622" y="11931"/>
                  </a:cubicBezTo>
                  <a:cubicBezTo>
                    <a:pt x="7956" y="12264"/>
                    <a:pt x="8397" y="12447"/>
                    <a:pt x="8869" y="12447"/>
                  </a:cubicBezTo>
                  <a:cubicBezTo>
                    <a:pt x="9198" y="12447"/>
                    <a:pt x="9515" y="12356"/>
                    <a:pt x="9789" y="12187"/>
                  </a:cubicBezTo>
                  <a:cubicBezTo>
                    <a:pt x="9859" y="12295"/>
                    <a:pt x="9940" y="12396"/>
                    <a:pt x="10031" y="12488"/>
                  </a:cubicBezTo>
                  <a:cubicBezTo>
                    <a:pt x="10375" y="12831"/>
                    <a:pt x="10826" y="13004"/>
                    <a:pt x="11278" y="13004"/>
                  </a:cubicBezTo>
                  <a:cubicBezTo>
                    <a:pt x="11729" y="13004"/>
                    <a:pt x="12178" y="12831"/>
                    <a:pt x="12522" y="12488"/>
                  </a:cubicBezTo>
                  <a:cubicBezTo>
                    <a:pt x="13209" y="11801"/>
                    <a:pt x="13209" y="10682"/>
                    <a:pt x="12522" y="9995"/>
                  </a:cubicBezTo>
                  <a:cubicBezTo>
                    <a:pt x="12436" y="9904"/>
                    <a:pt x="12337" y="9824"/>
                    <a:pt x="12227" y="9755"/>
                  </a:cubicBezTo>
                  <a:cubicBezTo>
                    <a:pt x="12398" y="9481"/>
                    <a:pt x="12487" y="9164"/>
                    <a:pt x="12487" y="8834"/>
                  </a:cubicBezTo>
                  <a:cubicBezTo>
                    <a:pt x="12487" y="8363"/>
                    <a:pt x="12304" y="7922"/>
                    <a:pt x="11971" y="7588"/>
                  </a:cubicBezTo>
                  <a:cubicBezTo>
                    <a:pt x="11627" y="7246"/>
                    <a:pt x="11176" y="7074"/>
                    <a:pt x="10725" y="7074"/>
                  </a:cubicBezTo>
                  <a:cubicBezTo>
                    <a:pt x="10273" y="7074"/>
                    <a:pt x="9822" y="7246"/>
                    <a:pt x="9478" y="7588"/>
                  </a:cubicBezTo>
                  <a:cubicBezTo>
                    <a:pt x="9186" y="7881"/>
                    <a:pt x="9011" y="8261"/>
                    <a:pt x="8970" y="8664"/>
                  </a:cubicBezTo>
                  <a:lnTo>
                    <a:pt x="3333" y="3024"/>
                  </a:lnTo>
                  <a:lnTo>
                    <a:pt x="6350" y="3024"/>
                  </a:lnTo>
                  <a:cubicBezTo>
                    <a:pt x="6368" y="3727"/>
                    <a:pt x="6644" y="4382"/>
                    <a:pt x="7140" y="4880"/>
                  </a:cubicBezTo>
                  <a:cubicBezTo>
                    <a:pt x="7653" y="5392"/>
                    <a:pt x="8332" y="5673"/>
                    <a:pt x="9064" y="5673"/>
                  </a:cubicBezTo>
                  <a:cubicBezTo>
                    <a:pt x="9106" y="5673"/>
                    <a:pt x="9147" y="5673"/>
                    <a:pt x="9190" y="5669"/>
                  </a:cubicBezTo>
                  <a:cubicBezTo>
                    <a:pt x="9289" y="5665"/>
                    <a:pt x="9369" y="5586"/>
                    <a:pt x="9373" y="5486"/>
                  </a:cubicBezTo>
                  <a:cubicBezTo>
                    <a:pt x="9407" y="4707"/>
                    <a:pt x="9127" y="3978"/>
                    <a:pt x="8584" y="3437"/>
                  </a:cubicBezTo>
                  <a:cubicBezTo>
                    <a:pt x="8423" y="3276"/>
                    <a:pt x="8244" y="3138"/>
                    <a:pt x="8057" y="3024"/>
                  </a:cubicBezTo>
                  <a:lnTo>
                    <a:pt x="9033" y="3024"/>
                  </a:lnTo>
                  <a:cubicBezTo>
                    <a:pt x="9554" y="3551"/>
                    <a:pt x="10243" y="3839"/>
                    <a:pt x="10983" y="3839"/>
                  </a:cubicBezTo>
                  <a:cubicBezTo>
                    <a:pt x="11749" y="3839"/>
                    <a:pt x="12463" y="3530"/>
                    <a:pt x="12989" y="2965"/>
                  </a:cubicBezTo>
                  <a:cubicBezTo>
                    <a:pt x="13059" y="2892"/>
                    <a:pt x="13059" y="2778"/>
                    <a:pt x="12989" y="2707"/>
                  </a:cubicBezTo>
                  <a:cubicBezTo>
                    <a:pt x="12463" y="2142"/>
                    <a:pt x="11749" y="1833"/>
                    <a:pt x="10983" y="1833"/>
                  </a:cubicBezTo>
                  <a:cubicBezTo>
                    <a:pt x="10243" y="1833"/>
                    <a:pt x="9554" y="2121"/>
                    <a:pt x="9033" y="2648"/>
                  </a:cubicBezTo>
                  <a:lnTo>
                    <a:pt x="6632" y="2648"/>
                  </a:lnTo>
                  <a:cubicBezTo>
                    <a:pt x="6819" y="2534"/>
                    <a:pt x="6998" y="2396"/>
                    <a:pt x="7157" y="2235"/>
                  </a:cubicBezTo>
                  <a:cubicBezTo>
                    <a:pt x="7702" y="1692"/>
                    <a:pt x="7980" y="963"/>
                    <a:pt x="7948" y="186"/>
                  </a:cubicBezTo>
                  <a:cubicBezTo>
                    <a:pt x="7943" y="86"/>
                    <a:pt x="7864" y="7"/>
                    <a:pt x="7765" y="3"/>
                  </a:cubicBezTo>
                  <a:cubicBezTo>
                    <a:pt x="7722" y="1"/>
                    <a:pt x="7679" y="0"/>
                    <a:pt x="7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2"/>
            <p:cNvSpPr/>
            <p:nvPr/>
          </p:nvSpPr>
          <p:spPr>
            <a:xfrm>
              <a:off x="7773132" y="2065925"/>
              <a:ext cx="10616" cy="9704"/>
            </a:xfrm>
            <a:custGeom>
              <a:avLst/>
              <a:gdLst/>
              <a:ahLst/>
              <a:cxnLst/>
              <a:rect l="l" t="t" r="r" b="b"/>
              <a:pathLst>
                <a:path w="419" h="383" extrusionOk="0">
                  <a:moveTo>
                    <a:pt x="212" y="0"/>
                  </a:moveTo>
                  <a:cubicBezTo>
                    <a:pt x="163" y="0"/>
                    <a:pt x="114" y="19"/>
                    <a:pt x="77" y="55"/>
                  </a:cubicBezTo>
                  <a:cubicBezTo>
                    <a:pt x="0" y="133"/>
                    <a:pt x="0" y="254"/>
                    <a:pt x="75" y="328"/>
                  </a:cubicBezTo>
                  <a:cubicBezTo>
                    <a:pt x="112" y="366"/>
                    <a:pt x="161" y="383"/>
                    <a:pt x="210" y="383"/>
                  </a:cubicBezTo>
                  <a:cubicBezTo>
                    <a:pt x="256" y="383"/>
                    <a:pt x="305" y="366"/>
                    <a:pt x="344" y="328"/>
                  </a:cubicBezTo>
                  <a:lnTo>
                    <a:pt x="346" y="326"/>
                  </a:lnTo>
                  <a:cubicBezTo>
                    <a:pt x="419" y="250"/>
                    <a:pt x="419" y="128"/>
                    <a:pt x="346" y="55"/>
                  </a:cubicBezTo>
                  <a:cubicBezTo>
                    <a:pt x="309" y="19"/>
                    <a:pt x="260"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2"/>
            <p:cNvSpPr/>
            <p:nvPr/>
          </p:nvSpPr>
          <p:spPr>
            <a:xfrm>
              <a:off x="7829430" y="1990827"/>
              <a:ext cx="10692" cy="9755"/>
            </a:xfrm>
            <a:custGeom>
              <a:avLst/>
              <a:gdLst/>
              <a:ahLst/>
              <a:cxnLst/>
              <a:rect l="l" t="t" r="r" b="b"/>
              <a:pathLst>
                <a:path w="422" h="385" extrusionOk="0">
                  <a:moveTo>
                    <a:pt x="211" y="1"/>
                  </a:moveTo>
                  <a:cubicBezTo>
                    <a:pt x="162" y="1"/>
                    <a:pt x="113" y="20"/>
                    <a:pt x="75" y="57"/>
                  </a:cubicBezTo>
                  <a:cubicBezTo>
                    <a:pt x="0" y="132"/>
                    <a:pt x="0" y="252"/>
                    <a:pt x="73" y="328"/>
                  </a:cubicBezTo>
                  <a:cubicBezTo>
                    <a:pt x="112" y="366"/>
                    <a:pt x="159" y="384"/>
                    <a:pt x="208" y="384"/>
                  </a:cubicBezTo>
                  <a:cubicBezTo>
                    <a:pt x="256" y="384"/>
                    <a:pt x="305" y="366"/>
                    <a:pt x="342" y="328"/>
                  </a:cubicBezTo>
                  <a:lnTo>
                    <a:pt x="346" y="326"/>
                  </a:lnTo>
                  <a:cubicBezTo>
                    <a:pt x="419" y="252"/>
                    <a:pt x="421" y="130"/>
                    <a:pt x="346" y="57"/>
                  </a:cubicBezTo>
                  <a:cubicBezTo>
                    <a:pt x="309" y="20"/>
                    <a:pt x="260"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2"/>
            <p:cNvSpPr/>
            <p:nvPr/>
          </p:nvSpPr>
          <p:spPr>
            <a:xfrm>
              <a:off x="7848179" y="2075300"/>
              <a:ext cx="10642" cy="9755"/>
            </a:xfrm>
            <a:custGeom>
              <a:avLst/>
              <a:gdLst/>
              <a:ahLst/>
              <a:cxnLst/>
              <a:rect l="l" t="t" r="r" b="b"/>
              <a:pathLst>
                <a:path w="420" h="385" extrusionOk="0">
                  <a:moveTo>
                    <a:pt x="210" y="1"/>
                  </a:moveTo>
                  <a:cubicBezTo>
                    <a:pt x="162" y="1"/>
                    <a:pt x="114" y="19"/>
                    <a:pt x="76" y="55"/>
                  </a:cubicBezTo>
                  <a:cubicBezTo>
                    <a:pt x="0" y="133"/>
                    <a:pt x="0" y="255"/>
                    <a:pt x="73" y="328"/>
                  </a:cubicBezTo>
                  <a:cubicBezTo>
                    <a:pt x="112" y="366"/>
                    <a:pt x="159" y="385"/>
                    <a:pt x="208" y="385"/>
                  </a:cubicBezTo>
                  <a:cubicBezTo>
                    <a:pt x="256" y="385"/>
                    <a:pt x="303" y="366"/>
                    <a:pt x="342" y="328"/>
                  </a:cubicBezTo>
                  <a:lnTo>
                    <a:pt x="344" y="326"/>
                  </a:lnTo>
                  <a:cubicBezTo>
                    <a:pt x="419" y="252"/>
                    <a:pt x="419" y="130"/>
                    <a:pt x="344" y="57"/>
                  </a:cubicBezTo>
                  <a:cubicBezTo>
                    <a:pt x="307" y="19"/>
                    <a:pt x="259" y="1"/>
                    <a:pt x="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3" name="Google Shape;6073;p62"/>
          <p:cNvSpPr/>
          <p:nvPr/>
        </p:nvSpPr>
        <p:spPr>
          <a:xfrm>
            <a:off x="6850119" y="3834007"/>
            <a:ext cx="336279" cy="112879"/>
          </a:xfrm>
          <a:custGeom>
            <a:avLst/>
            <a:gdLst/>
            <a:ahLst/>
            <a:cxnLst/>
            <a:rect l="l" t="t" r="r" b="b"/>
            <a:pathLst>
              <a:path w="13272" h="4455" extrusionOk="0">
                <a:moveTo>
                  <a:pt x="3493" y="808"/>
                </a:moveTo>
                <a:lnTo>
                  <a:pt x="3493" y="808"/>
                </a:lnTo>
                <a:cubicBezTo>
                  <a:pt x="3245" y="1190"/>
                  <a:pt x="2954" y="1529"/>
                  <a:pt x="2647" y="1802"/>
                </a:cubicBezTo>
                <a:cubicBezTo>
                  <a:pt x="2712" y="1536"/>
                  <a:pt x="2806" y="1259"/>
                  <a:pt x="2930" y="989"/>
                </a:cubicBezTo>
                <a:cubicBezTo>
                  <a:pt x="3111" y="922"/>
                  <a:pt x="3300" y="865"/>
                  <a:pt x="3493" y="808"/>
                </a:cubicBezTo>
                <a:close/>
                <a:moveTo>
                  <a:pt x="6974" y="387"/>
                </a:moveTo>
                <a:cubicBezTo>
                  <a:pt x="7136" y="391"/>
                  <a:pt x="7299" y="399"/>
                  <a:pt x="7460" y="409"/>
                </a:cubicBezTo>
                <a:cubicBezTo>
                  <a:pt x="7423" y="480"/>
                  <a:pt x="7380" y="552"/>
                  <a:pt x="7338" y="623"/>
                </a:cubicBezTo>
                <a:cubicBezTo>
                  <a:pt x="7063" y="1080"/>
                  <a:pt x="6732" y="1487"/>
                  <a:pt x="6378" y="1802"/>
                </a:cubicBezTo>
                <a:cubicBezTo>
                  <a:pt x="6490" y="1338"/>
                  <a:pt x="6693" y="856"/>
                  <a:pt x="6968" y="399"/>
                </a:cubicBezTo>
                <a:cubicBezTo>
                  <a:pt x="6970" y="393"/>
                  <a:pt x="6972" y="391"/>
                  <a:pt x="6974" y="387"/>
                </a:cubicBezTo>
                <a:close/>
                <a:moveTo>
                  <a:pt x="8736" y="566"/>
                </a:moveTo>
                <a:cubicBezTo>
                  <a:pt x="8887" y="592"/>
                  <a:pt x="9035" y="623"/>
                  <a:pt x="9184" y="655"/>
                </a:cubicBezTo>
                <a:cubicBezTo>
                  <a:pt x="8911" y="1100"/>
                  <a:pt x="8588" y="1495"/>
                  <a:pt x="8242" y="1802"/>
                </a:cubicBezTo>
                <a:cubicBezTo>
                  <a:pt x="8342" y="1397"/>
                  <a:pt x="8511" y="972"/>
                  <a:pt x="8736" y="566"/>
                </a:cubicBezTo>
                <a:close/>
                <a:moveTo>
                  <a:pt x="6543" y="381"/>
                </a:moveTo>
                <a:cubicBezTo>
                  <a:pt x="6203" y="993"/>
                  <a:pt x="5982" y="1645"/>
                  <a:pt x="5921" y="2233"/>
                </a:cubicBezTo>
                <a:cubicBezTo>
                  <a:pt x="5912" y="2306"/>
                  <a:pt x="5949" y="2377"/>
                  <a:pt x="6012" y="2416"/>
                </a:cubicBezTo>
                <a:cubicBezTo>
                  <a:pt x="6043" y="2434"/>
                  <a:pt x="6075" y="2444"/>
                  <a:pt x="6112" y="2444"/>
                </a:cubicBezTo>
                <a:cubicBezTo>
                  <a:pt x="6148" y="2444"/>
                  <a:pt x="6185" y="2434"/>
                  <a:pt x="6217" y="2412"/>
                </a:cubicBezTo>
                <a:cubicBezTo>
                  <a:pt x="6756" y="2048"/>
                  <a:pt x="7273" y="1481"/>
                  <a:pt x="7673" y="816"/>
                </a:cubicBezTo>
                <a:cubicBezTo>
                  <a:pt x="7748" y="694"/>
                  <a:pt x="7815" y="566"/>
                  <a:pt x="7882" y="442"/>
                </a:cubicBezTo>
                <a:cubicBezTo>
                  <a:pt x="8037" y="456"/>
                  <a:pt x="8191" y="476"/>
                  <a:pt x="8348" y="497"/>
                </a:cubicBezTo>
                <a:cubicBezTo>
                  <a:pt x="8045" y="1074"/>
                  <a:pt x="7846" y="1684"/>
                  <a:pt x="7789" y="2233"/>
                </a:cubicBezTo>
                <a:cubicBezTo>
                  <a:pt x="7781" y="2306"/>
                  <a:pt x="7815" y="2377"/>
                  <a:pt x="7880" y="2416"/>
                </a:cubicBezTo>
                <a:cubicBezTo>
                  <a:pt x="7911" y="2434"/>
                  <a:pt x="7943" y="2444"/>
                  <a:pt x="7978" y="2444"/>
                </a:cubicBezTo>
                <a:cubicBezTo>
                  <a:pt x="8017" y="2444"/>
                  <a:pt x="8053" y="2434"/>
                  <a:pt x="8086" y="2412"/>
                </a:cubicBezTo>
                <a:cubicBezTo>
                  <a:pt x="8624" y="2048"/>
                  <a:pt x="9141" y="1481"/>
                  <a:pt x="9541" y="816"/>
                </a:cubicBezTo>
                <a:cubicBezTo>
                  <a:pt x="9554" y="791"/>
                  <a:pt x="9570" y="769"/>
                  <a:pt x="9582" y="747"/>
                </a:cubicBezTo>
                <a:cubicBezTo>
                  <a:pt x="9987" y="852"/>
                  <a:pt x="10373" y="980"/>
                  <a:pt x="10733" y="1127"/>
                </a:cubicBezTo>
                <a:cubicBezTo>
                  <a:pt x="10540" y="1379"/>
                  <a:pt x="10334" y="1605"/>
                  <a:pt x="10119" y="1798"/>
                </a:cubicBezTo>
                <a:cubicBezTo>
                  <a:pt x="10137" y="1725"/>
                  <a:pt x="10157" y="1653"/>
                  <a:pt x="10180" y="1580"/>
                </a:cubicBezTo>
                <a:cubicBezTo>
                  <a:pt x="10210" y="1479"/>
                  <a:pt x="10151" y="1375"/>
                  <a:pt x="10052" y="1344"/>
                </a:cubicBezTo>
                <a:cubicBezTo>
                  <a:pt x="10033" y="1339"/>
                  <a:pt x="10014" y="1336"/>
                  <a:pt x="9996" y="1336"/>
                </a:cubicBezTo>
                <a:cubicBezTo>
                  <a:pt x="9915" y="1336"/>
                  <a:pt x="9841" y="1389"/>
                  <a:pt x="9816" y="1470"/>
                </a:cubicBezTo>
                <a:cubicBezTo>
                  <a:pt x="9737" y="1733"/>
                  <a:pt x="9684" y="1989"/>
                  <a:pt x="9659" y="2235"/>
                </a:cubicBezTo>
                <a:cubicBezTo>
                  <a:pt x="9651" y="2310"/>
                  <a:pt x="9686" y="2381"/>
                  <a:pt x="9751" y="2418"/>
                </a:cubicBezTo>
                <a:cubicBezTo>
                  <a:pt x="9781" y="2436"/>
                  <a:pt x="9814" y="2446"/>
                  <a:pt x="9848" y="2446"/>
                </a:cubicBezTo>
                <a:cubicBezTo>
                  <a:pt x="9887" y="2446"/>
                  <a:pt x="9922" y="2436"/>
                  <a:pt x="9956" y="2414"/>
                </a:cubicBezTo>
                <a:cubicBezTo>
                  <a:pt x="10363" y="2139"/>
                  <a:pt x="10757" y="1751"/>
                  <a:pt x="11097" y="1287"/>
                </a:cubicBezTo>
                <a:cubicBezTo>
                  <a:pt x="11570" y="1509"/>
                  <a:pt x="11993" y="1767"/>
                  <a:pt x="12355" y="2058"/>
                </a:cubicBezTo>
                <a:cubicBezTo>
                  <a:pt x="12721" y="2365"/>
                  <a:pt x="12857" y="2869"/>
                  <a:pt x="12693" y="3341"/>
                </a:cubicBezTo>
                <a:cubicBezTo>
                  <a:pt x="12569" y="3695"/>
                  <a:pt x="12237" y="4073"/>
                  <a:pt x="11688" y="4073"/>
                </a:cubicBezTo>
                <a:lnTo>
                  <a:pt x="1590" y="4073"/>
                </a:lnTo>
                <a:cubicBezTo>
                  <a:pt x="1041" y="4073"/>
                  <a:pt x="710" y="3695"/>
                  <a:pt x="586" y="3341"/>
                </a:cubicBezTo>
                <a:cubicBezTo>
                  <a:pt x="417" y="2869"/>
                  <a:pt x="557" y="2365"/>
                  <a:pt x="940" y="2058"/>
                </a:cubicBezTo>
                <a:cubicBezTo>
                  <a:pt x="1360" y="1718"/>
                  <a:pt x="1873" y="1424"/>
                  <a:pt x="2444" y="1180"/>
                </a:cubicBezTo>
                <a:lnTo>
                  <a:pt x="2444" y="1180"/>
                </a:lnTo>
                <a:cubicBezTo>
                  <a:pt x="2312" y="1540"/>
                  <a:pt x="2222" y="1901"/>
                  <a:pt x="2188" y="2237"/>
                </a:cubicBezTo>
                <a:cubicBezTo>
                  <a:pt x="2180" y="2310"/>
                  <a:pt x="2214" y="2381"/>
                  <a:pt x="2279" y="2420"/>
                </a:cubicBezTo>
                <a:cubicBezTo>
                  <a:pt x="2310" y="2436"/>
                  <a:pt x="2342" y="2446"/>
                  <a:pt x="2377" y="2446"/>
                </a:cubicBezTo>
                <a:cubicBezTo>
                  <a:pt x="2416" y="2446"/>
                  <a:pt x="2450" y="2436"/>
                  <a:pt x="2485" y="2414"/>
                </a:cubicBezTo>
                <a:cubicBezTo>
                  <a:pt x="3023" y="2050"/>
                  <a:pt x="3542" y="1485"/>
                  <a:pt x="3940" y="818"/>
                </a:cubicBezTo>
                <a:cubicBezTo>
                  <a:pt x="3971" y="769"/>
                  <a:pt x="3999" y="718"/>
                  <a:pt x="4026" y="669"/>
                </a:cubicBezTo>
                <a:cubicBezTo>
                  <a:pt x="4211" y="629"/>
                  <a:pt x="4396" y="592"/>
                  <a:pt x="4583" y="558"/>
                </a:cubicBezTo>
                <a:lnTo>
                  <a:pt x="4583" y="558"/>
                </a:lnTo>
                <a:cubicBezTo>
                  <a:pt x="4296" y="1121"/>
                  <a:pt x="4111" y="1704"/>
                  <a:pt x="4054" y="2235"/>
                </a:cubicBezTo>
                <a:cubicBezTo>
                  <a:pt x="4048" y="2310"/>
                  <a:pt x="4083" y="2381"/>
                  <a:pt x="4146" y="2418"/>
                </a:cubicBezTo>
                <a:cubicBezTo>
                  <a:pt x="4176" y="2436"/>
                  <a:pt x="4211" y="2446"/>
                  <a:pt x="4245" y="2446"/>
                </a:cubicBezTo>
                <a:cubicBezTo>
                  <a:pt x="4284" y="2446"/>
                  <a:pt x="4319" y="2436"/>
                  <a:pt x="4353" y="2414"/>
                </a:cubicBezTo>
                <a:cubicBezTo>
                  <a:pt x="4648" y="2212"/>
                  <a:pt x="4935" y="1958"/>
                  <a:pt x="5201" y="1651"/>
                </a:cubicBezTo>
                <a:cubicBezTo>
                  <a:pt x="5237" y="1611"/>
                  <a:pt x="5272" y="1570"/>
                  <a:pt x="5305" y="1527"/>
                </a:cubicBezTo>
                <a:cubicBezTo>
                  <a:pt x="5372" y="1446"/>
                  <a:pt x="5361" y="1326"/>
                  <a:pt x="5280" y="1257"/>
                </a:cubicBezTo>
                <a:cubicBezTo>
                  <a:pt x="5245" y="1227"/>
                  <a:pt x="5202" y="1213"/>
                  <a:pt x="5160" y="1213"/>
                </a:cubicBezTo>
                <a:cubicBezTo>
                  <a:pt x="5104" y="1213"/>
                  <a:pt x="5049" y="1237"/>
                  <a:pt x="5010" y="1283"/>
                </a:cubicBezTo>
                <a:cubicBezTo>
                  <a:pt x="4977" y="1320"/>
                  <a:pt x="4945" y="1359"/>
                  <a:pt x="4914" y="1397"/>
                </a:cubicBezTo>
                <a:cubicBezTo>
                  <a:pt x="4784" y="1544"/>
                  <a:pt x="4652" y="1676"/>
                  <a:pt x="4518" y="1798"/>
                </a:cubicBezTo>
                <a:cubicBezTo>
                  <a:pt x="4621" y="1367"/>
                  <a:pt x="4806" y="913"/>
                  <a:pt x="5057" y="482"/>
                </a:cubicBezTo>
                <a:cubicBezTo>
                  <a:pt x="5231" y="460"/>
                  <a:pt x="5412" y="440"/>
                  <a:pt x="5589" y="423"/>
                </a:cubicBezTo>
                <a:lnTo>
                  <a:pt x="5589" y="423"/>
                </a:lnTo>
                <a:cubicBezTo>
                  <a:pt x="5555" y="491"/>
                  <a:pt x="5516" y="556"/>
                  <a:pt x="5477" y="619"/>
                </a:cubicBezTo>
                <a:cubicBezTo>
                  <a:pt x="5424" y="710"/>
                  <a:pt x="5453" y="828"/>
                  <a:pt x="5544" y="881"/>
                </a:cubicBezTo>
                <a:cubicBezTo>
                  <a:pt x="5575" y="899"/>
                  <a:pt x="5607" y="909"/>
                  <a:pt x="5644" y="909"/>
                </a:cubicBezTo>
                <a:cubicBezTo>
                  <a:pt x="5707" y="909"/>
                  <a:pt x="5770" y="877"/>
                  <a:pt x="5807" y="818"/>
                </a:cubicBezTo>
                <a:cubicBezTo>
                  <a:pt x="5890" y="680"/>
                  <a:pt x="5965" y="537"/>
                  <a:pt x="6036" y="395"/>
                </a:cubicBezTo>
                <a:cubicBezTo>
                  <a:pt x="6205" y="389"/>
                  <a:pt x="6372" y="383"/>
                  <a:pt x="6543" y="381"/>
                </a:cubicBezTo>
                <a:close/>
                <a:moveTo>
                  <a:pt x="6636" y="1"/>
                </a:moveTo>
                <a:cubicBezTo>
                  <a:pt x="5459" y="1"/>
                  <a:pt x="4288" y="165"/>
                  <a:pt x="3253" y="478"/>
                </a:cubicBezTo>
                <a:cubicBezTo>
                  <a:pt x="2245" y="783"/>
                  <a:pt x="1360" y="1224"/>
                  <a:pt x="696" y="1761"/>
                </a:cubicBezTo>
                <a:cubicBezTo>
                  <a:pt x="187" y="2170"/>
                  <a:pt x="0" y="2841"/>
                  <a:pt x="222" y="3467"/>
                </a:cubicBezTo>
                <a:cubicBezTo>
                  <a:pt x="435" y="4077"/>
                  <a:pt x="960" y="4455"/>
                  <a:pt x="1586" y="4455"/>
                </a:cubicBezTo>
                <a:lnTo>
                  <a:pt x="11686" y="4455"/>
                </a:lnTo>
                <a:cubicBezTo>
                  <a:pt x="12314" y="4455"/>
                  <a:pt x="12835" y="4077"/>
                  <a:pt x="13050" y="3467"/>
                </a:cubicBezTo>
                <a:cubicBezTo>
                  <a:pt x="13272" y="2841"/>
                  <a:pt x="13087" y="2170"/>
                  <a:pt x="12579" y="1761"/>
                </a:cubicBezTo>
                <a:cubicBezTo>
                  <a:pt x="11912" y="1224"/>
                  <a:pt x="11027" y="783"/>
                  <a:pt x="10019" y="478"/>
                </a:cubicBezTo>
                <a:cubicBezTo>
                  <a:pt x="8984" y="165"/>
                  <a:pt x="7813" y="1"/>
                  <a:pt x="66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2"/>
          <p:cNvSpPr/>
          <p:nvPr/>
        </p:nvSpPr>
        <p:spPr>
          <a:xfrm>
            <a:off x="6853463" y="3279231"/>
            <a:ext cx="329590" cy="252438"/>
          </a:xfrm>
          <a:custGeom>
            <a:avLst/>
            <a:gdLst/>
            <a:ahLst/>
            <a:cxnLst/>
            <a:rect l="l" t="t" r="r" b="b"/>
            <a:pathLst>
              <a:path w="13008" h="9963" extrusionOk="0">
                <a:moveTo>
                  <a:pt x="4950" y="391"/>
                </a:moveTo>
                <a:cubicBezTo>
                  <a:pt x="5300" y="391"/>
                  <a:pt x="5610" y="469"/>
                  <a:pt x="5864" y="625"/>
                </a:cubicBezTo>
                <a:cubicBezTo>
                  <a:pt x="6144" y="796"/>
                  <a:pt x="6789" y="1335"/>
                  <a:pt x="6917" y="2715"/>
                </a:cubicBezTo>
                <a:cubicBezTo>
                  <a:pt x="6785" y="2676"/>
                  <a:pt x="6646" y="2658"/>
                  <a:pt x="6508" y="2658"/>
                </a:cubicBezTo>
                <a:cubicBezTo>
                  <a:pt x="6360" y="2658"/>
                  <a:pt x="6220" y="2678"/>
                  <a:pt x="6083" y="2719"/>
                </a:cubicBezTo>
                <a:cubicBezTo>
                  <a:pt x="6065" y="2341"/>
                  <a:pt x="5978" y="1329"/>
                  <a:pt x="5532" y="1024"/>
                </a:cubicBezTo>
                <a:cubicBezTo>
                  <a:pt x="5349" y="898"/>
                  <a:pt x="5127" y="835"/>
                  <a:pt x="4867" y="835"/>
                </a:cubicBezTo>
                <a:cubicBezTo>
                  <a:pt x="4596" y="835"/>
                  <a:pt x="4286" y="903"/>
                  <a:pt x="3936" y="1038"/>
                </a:cubicBezTo>
                <a:cubicBezTo>
                  <a:pt x="3911" y="1047"/>
                  <a:pt x="3885" y="1052"/>
                  <a:pt x="3859" y="1052"/>
                </a:cubicBezTo>
                <a:cubicBezTo>
                  <a:pt x="3829" y="1052"/>
                  <a:pt x="3799" y="1046"/>
                  <a:pt x="3770" y="1032"/>
                </a:cubicBezTo>
                <a:cubicBezTo>
                  <a:pt x="3717" y="1007"/>
                  <a:pt x="3676" y="967"/>
                  <a:pt x="3656" y="912"/>
                </a:cubicBezTo>
                <a:cubicBezTo>
                  <a:pt x="3636" y="859"/>
                  <a:pt x="3636" y="800"/>
                  <a:pt x="3662" y="747"/>
                </a:cubicBezTo>
                <a:cubicBezTo>
                  <a:pt x="3684" y="694"/>
                  <a:pt x="3727" y="654"/>
                  <a:pt x="3780" y="633"/>
                </a:cubicBezTo>
                <a:cubicBezTo>
                  <a:pt x="4199" y="471"/>
                  <a:pt x="4595" y="391"/>
                  <a:pt x="4950" y="391"/>
                </a:cubicBezTo>
                <a:close/>
                <a:moveTo>
                  <a:pt x="4463" y="3034"/>
                </a:moveTo>
                <a:cubicBezTo>
                  <a:pt x="4756" y="3034"/>
                  <a:pt x="5028" y="3107"/>
                  <a:pt x="5276" y="3256"/>
                </a:cubicBezTo>
                <a:cubicBezTo>
                  <a:pt x="5191" y="3358"/>
                  <a:pt x="5112" y="3469"/>
                  <a:pt x="5038" y="3593"/>
                </a:cubicBezTo>
                <a:cubicBezTo>
                  <a:pt x="4664" y="4236"/>
                  <a:pt x="4477" y="5149"/>
                  <a:pt x="4477" y="6307"/>
                </a:cubicBezTo>
                <a:cubicBezTo>
                  <a:pt x="4477" y="7466"/>
                  <a:pt x="4666" y="8379"/>
                  <a:pt x="5038" y="9022"/>
                </a:cubicBezTo>
                <a:cubicBezTo>
                  <a:pt x="5112" y="9146"/>
                  <a:pt x="5191" y="9259"/>
                  <a:pt x="5276" y="9359"/>
                </a:cubicBezTo>
                <a:cubicBezTo>
                  <a:pt x="5028" y="9507"/>
                  <a:pt x="4756" y="9581"/>
                  <a:pt x="4463" y="9581"/>
                </a:cubicBezTo>
                <a:cubicBezTo>
                  <a:pt x="3963" y="9581"/>
                  <a:pt x="3512" y="9357"/>
                  <a:pt x="3160" y="8932"/>
                </a:cubicBezTo>
                <a:cubicBezTo>
                  <a:pt x="3124" y="8887"/>
                  <a:pt x="3069" y="8863"/>
                  <a:pt x="3015" y="8863"/>
                </a:cubicBezTo>
                <a:cubicBezTo>
                  <a:pt x="2971" y="8863"/>
                  <a:pt x="2927" y="8878"/>
                  <a:pt x="2891" y="8908"/>
                </a:cubicBezTo>
                <a:cubicBezTo>
                  <a:pt x="2810" y="8973"/>
                  <a:pt x="2800" y="9095"/>
                  <a:pt x="2865" y="9176"/>
                </a:cubicBezTo>
                <a:cubicBezTo>
                  <a:pt x="2979" y="9314"/>
                  <a:pt x="3105" y="9436"/>
                  <a:pt x="3237" y="9538"/>
                </a:cubicBezTo>
                <a:cubicBezTo>
                  <a:pt x="3105" y="9564"/>
                  <a:pt x="2973" y="9581"/>
                  <a:pt x="2837" y="9581"/>
                </a:cubicBezTo>
                <a:cubicBezTo>
                  <a:pt x="1483" y="9581"/>
                  <a:pt x="381" y="8111"/>
                  <a:pt x="381" y="6307"/>
                </a:cubicBezTo>
                <a:cubicBezTo>
                  <a:pt x="381" y="4502"/>
                  <a:pt x="1483" y="3034"/>
                  <a:pt x="2837" y="3034"/>
                </a:cubicBezTo>
                <a:cubicBezTo>
                  <a:pt x="2973" y="3034"/>
                  <a:pt x="3105" y="3049"/>
                  <a:pt x="3237" y="3077"/>
                </a:cubicBezTo>
                <a:cubicBezTo>
                  <a:pt x="3048" y="3225"/>
                  <a:pt x="2875" y="3404"/>
                  <a:pt x="2725" y="3622"/>
                </a:cubicBezTo>
                <a:cubicBezTo>
                  <a:pt x="2273" y="4272"/>
                  <a:pt x="2034" y="5199"/>
                  <a:pt x="2034" y="6305"/>
                </a:cubicBezTo>
                <a:cubicBezTo>
                  <a:pt x="2034" y="7121"/>
                  <a:pt x="2162" y="7832"/>
                  <a:pt x="2414" y="8416"/>
                </a:cubicBezTo>
                <a:cubicBezTo>
                  <a:pt x="2444" y="8487"/>
                  <a:pt x="2515" y="8534"/>
                  <a:pt x="2589" y="8534"/>
                </a:cubicBezTo>
                <a:cubicBezTo>
                  <a:pt x="2613" y="8534"/>
                  <a:pt x="2639" y="8527"/>
                  <a:pt x="2662" y="8517"/>
                </a:cubicBezTo>
                <a:cubicBezTo>
                  <a:pt x="2759" y="8477"/>
                  <a:pt x="2804" y="8365"/>
                  <a:pt x="2761" y="8269"/>
                </a:cubicBezTo>
                <a:cubicBezTo>
                  <a:pt x="2530" y="7731"/>
                  <a:pt x="2414" y="7070"/>
                  <a:pt x="2414" y="6307"/>
                </a:cubicBezTo>
                <a:cubicBezTo>
                  <a:pt x="2414" y="5281"/>
                  <a:pt x="2629" y="4427"/>
                  <a:pt x="3036" y="3839"/>
                </a:cubicBezTo>
                <a:cubicBezTo>
                  <a:pt x="3402" y="3313"/>
                  <a:pt x="3894" y="3034"/>
                  <a:pt x="4463" y="3034"/>
                </a:cubicBezTo>
                <a:close/>
                <a:moveTo>
                  <a:pt x="6504" y="3034"/>
                </a:moveTo>
                <a:cubicBezTo>
                  <a:pt x="7517" y="3034"/>
                  <a:pt x="8147" y="4287"/>
                  <a:pt x="8147" y="6307"/>
                </a:cubicBezTo>
                <a:cubicBezTo>
                  <a:pt x="8147" y="8326"/>
                  <a:pt x="7517" y="9581"/>
                  <a:pt x="6504" y="9581"/>
                </a:cubicBezTo>
                <a:cubicBezTo>
                  <a:pt x="5494" y="9581"/>
                  <a:pt x="4864" y="8328"/>
                  <a:pt x="4864" y="6307"/>
                </a:cubicBezTo>
                <a:cubicBezTo>
                  <a:pt x="4864" y="4291"/>
                  <a:pt x="5494" y="3034"/>
                  <a:pt x="6504" y="3034"/>
                </a:cubicBezTo>
                <a:close/>
                <a:moveTo>
                  <a:pt x="10172" y="3038"/>
                </a:moveTo>
                <a:cubicBezTo>
                  <a:pt x="11526" y="3038"/>
                  <a:pt x="12630" y="4508"/>
                  <a:pt x="12630" y="6311"/>
                </a:cubicBezTo>
                <a:cubicBezTo>
                  <a:pt x="12630" y="8113"/>
                  <a:pt x="11526" y="9581"/>
                  <a:pt x="10172" y="9581"/>
                </a:cubicBezTo>
                <a:cubicBezTo>
                  <a:pt x="10038" y="9581"/>
                  <a:pt x="9901" y="9566"/>
                  <a:pt x="9773" y="9538"/>
                </a:cubicBezTo>
                <a:cubicBezTo>
                  <a:pt x="9960" y="9389"/>
                  <a:pt x="10133" y="9211"/>
                  <a:pt x="10284" y="8993"/>
                </a:cubicBezTo>
                <a:cubicBezTo>
                  <a:pt x="10735" y="8342"/>
                  <a:pt x="10975" y="7415"/>
                  <a:pt x="10975" y="6309"/>
                </a:cubicBezTo>
                <a:cubicBezTo>
                  <a:pt x="10975" y="5360"/>
                  <a:pt x="10794" y="4529"/>
                  <a:pt x="10456" y="3906"/>
                </a:cubicBezTo>
                <a:cubicBezTo>
                  <a:pt x="10421" y="3843"/>
                  <a:pt x="10356" y="3806"/>
                  <a:pt x="10287" y="3806"/>
                </a:cubicBezTo>
                <a:cubicBezTo>
                  <a:pt x="10257" y="3806"/>
                  <a:pt x="10226" y="3814"/>
                  <a:pt x="10196" y="3829"/>
                </a:cubicBezTo>
                <a:cubicBezTo>
                  <a:pt x="10105" y="3880"/>
                  <a:pt x="10070" y="3996"/>
                  <a:pt x="10121" y="4089"/>
                </a:cubicBezTo>
                <a:cubicBezTo>
                  <a:pt x="10432" y="4659"/>
                  <a:pt x="10595" y="5425"/>
                  <a:pt x="10595" y="6314"/>
                </a:cubicBezTo>
                <a:cubicBezTo>
                  <a:pt x="10595" y="7340"/>
                  <a:pt x="10377" y="8194"/>
                  <a:pt x="9970" y="8780"/>
                </a:cubicBezTo>
                <a:cubicBezTo>
                  <a:pt x="9605" y="9306"/>
                  <a:pt x="9113" y="9585"/>
                  <a:pt x="8543" y="9585"/>
                </a:cubicBezTo>
                <a:cubicBezTo>
                  <a:pt x="8251" y="9585"/>
                  <a:pt x="7978" y="9511"/>
                  <a:pt x="7730" y="9365"/>
                </a:cubicBezTo>
                <a:cubicBezTo>
                  <a:pt x="7815" y="9263"/>
                  <a:pt x="7895" y="9152"/>
                  <a:pt x="7968" y="9026"/>
                </a:cubicBezTo>
                <a:cubicBezTo>
                  <a:pt x="8342" y="8383"/>
                  <a:pt x="8529" y="7472"/>
                  <a:pt x="8529" y="6311"/>
                </a:cubicBezTo>
                <a:cubicBezTo>
                  <a:pt x="8529" y="5153"/>
                  <a:pt x="8340" y="4242"/>
                  <a:pt x="7968" y="3597"/>
                </a:cubicBezTo>
                <a:cubicBezTo>
                  <a:pt x="7895" y="3473"/>
                  <a:pt x="7815" y="3360"/>
                  <a:pt x="7730" y="3260"/>
                </a:cubicBezTo>
                <a:cubicBezTo>
                  <a:pt x="7978" y="3114"/>
                  <a:pt x="8251" y="3038"/>
                  <a:pt x="8543" y="3038"/>
                </a:cubicBezTo>
                <a:cubicBezTo>
                  <a:pt x="8962" y="3038"/>
                  <a:pt x="9350" y="3197"/>
                  <a:pt x="9672" y="3496"/>
                </a:cubicBezTo>
                <a:cubicBezTo>
                  <a:pt x="9706" y="3532"/>
                  <a:pt x="9755" y="3547"/>
                  <a:pt x="9800" y="3547"/>
                </a:cubicBezTo>
                <a:cubicBezTo>
                  <a:pt x="9851" y="3547"/>
                  <a:pt x="9901" y="3526"/>
                  <a:pt x="9940" y="3486"/>
                </a:cubicBezTo>
                <a:cubicBezTo>
                  <a:pt x="10011" y="3410"/>
                  <a:pt x="10009" y="3288"/>
                  <a:pt x="9930" y="3217"/>
                </a:cubicBezTo>
                <a:cubicBezTo>
                  <a:pt x="9879" y="3168"/>
                  <a:pt x="9826" y="3126"/>
                  <a:pt x="9773" y="3083"/>
                </a:cubicBezTo>
                <a:cubicBezTo>
                  <a:pt x="9905" y="3055"/>
                  <a:pt x="10038" y="3038"/>
                  <a:pt x="10172" y="3038"/>
                </a:cubicBezTo>
                <a:close/>
                <a:moveTo>
                  <a:pt x="4955" y="1"/>
                </a:moveTo>
                <a:cubicBezTo>
                  <a:pt x="4554" y="1"/>
                  <a:pt x="4115" y="90"/>
                  <a:pt x="3646" y="269"/>
                </a:cubicBezTo>
                <a:cubicBezTo>
                  <a:pt x="3495" y="328"/>
                  <a:pt x="3379" y="440"/>
                  <a:pt x="3312" y="584"/>
                </a:cubicBezTo>
                <a:cubicBezTo>
                  <a:pt x="3247" y="729"/>
                  <a:pt x="3243" y="891"/>
                  <a:pt x="3300" y="1042"/>
                </a:cubicBezTo>
                <a:cubicBezTo>
                  <a:pt x="3359" y="1192"/>
                  <a:pt x="3471" y="1308"/>
                  <a:pt x="3615" y="1375"/>
                </a:cubicBezTo>
                <a:cubicBezTo>
                  <a:pt x="3692" y="1410"/>
                  <a:pt x="3773" y="1427"/>
                  <a:pt x="3855" y="1427"/>
                </a:cubicBezTo>
                <a:cubicBezTo>
                  <a:pt x="3928" y="1427"/>
                  <a:pt x="4002" y="1413"/>
                  <a:pt x="4073" y="1388"/>
                </a:cubicBezTo>
                <a:cubicBezTo>
                  <a:pt x="4378" y="1270"/>
                  <a:pt x="4642" y="1211"/>
                  <a:pt x="4861" y="1211"/>
                </a:cubicBezTo>
                <a:cubicBezTo>
                  <a:pt x="5044" y="1211"/>
                  <a:pt x="5195" y="1252"/>
                  <a:pt x="5315" y="1335"/>
                </a:cubicBezTo>
                <a:cubicBezTo>
                  <a:pt x="5571" y="1510"/>
                  <a:pt x="5697" y="2361"/>
                  <a:pt x="5703" y="2882"/>
                </a:cubicBezTo>
                <a:cubicBezTo>
                  <a:pt x="5656" y="2912"/>
                  <a:pt x="5610" y="2945"/>
                  <a:pt x="5565" y="2981"/>
                </a:cubicBezTo>
                <a:cubicBezTo>
                  <a:pt x="5236" y="2766"/>
                  <a:pt x="4859" y="2654"/>
                  <a:pt x="4469" y="2654"/>
                </a:cubicBezTo>
                <a:cubicBezTo>
                  <a:pt x="4193" y="2654"/>
                  <a:pt x="3928" y="2709"/>
                  <a:pt x="3680" y="2817"/>
                </a:cubicBezTo>
                <a:cubicBezTo>
                  <a:pt x="3410" y="2709"/>
                  <a:pt x="3127" y="2654"/>
                  <a:pt x="2841" y="2654"/>
                </a:cubicBezTo>
                <a:cubicBezTo>
                  <a:pt x="2072" y="2654"/>
                  <a:pt x="1352" y="3040"/>
                  <a:pt x="818" y="3744"/>
                </a:cubicBezTo>
                <a:cubicBezTo>
                  <a:pt x="291" y="4429"/>
                  <a:pt x="1" y="5342"/>
                  <a:pt x="1" y="6307"/>
                </a:cubicBezTo>
                <a:cubicBezTo>
                  <a:pt x="1" y="7273"/>
                  <a:pt x="291" y="8186"/>
                  <a:pt x="818" y="8871"/>
                </a:cubicBezTo>
                <a:cubicBezTo>
                  <a:pt x="1352" y="9572"/>
                  <a:pt x="2072" y="9963"/>
                  <a:pt x="2841" y="9963"/>
                </a:cubicBezTo>
                <a:cubicBezTo>
                  <a:pt x="3127" y="9963"/>
                  <a:pt x="3410" y="9908"/>
                  <a:pt x="3678" y="9800"/>
                </a:cubicBezTo>
                <a:cubicBezTo>
                  <a:pt x="3924" y="9906"/>
                  <a:pt x="4189" y="9963"/>
                  <a:pt x="4469" y="9963"/>
                </a:cubicBezTo>
                <a:cubicBezTo>
                  <a:pt x="4859" y="9963"/>
                  <a:pt x="5236" y="9847"/>
                  <a:pt x="5565" y="9633"/>
                </a:cubicBezTo>
                <a:cubicBezTo>
                  <a:pt x="5841" y="9851"/>
                  <a:pt x="6161" y="9963"/>
                  <a:pt x="6504" y="9963"/>
                </a:cubicBezTo>
                <a:cubicBezTo>
                  <a:pt x="6848" y="9963"/>
                  <a:pt x="7167" y="9847"/>
                  <a:pt x="7445" y="9633"/>
                </a:cubicBezTo>
                <a:cubicBezTo>
                  <a:pt x="7773" y="9851"/>
                  <a:pt x="8149" y="9963"/>
                  <a:pt x="8539" y="9963"/>
                </a:cubicBezTo>
                <a:cubicBezTo>
                  <a:pt x="8818" y="9963"/>
                  <a:pt x="9082" y="9906"/>
                  <a:pt x="9328" y="9800"/>
                </a:cubicBezTo>
                <a:cubicBezTo>
                  <a:pt x="9600" y="9906"/>
                  <a:pt x="9881" y="9963"/>
                  <a:pt x="10170" y="9963"/>
                </a:cubicBezTo>
                <a:cubicBezTo>
                  <a:pt x="10936" y="9963"/>
                  <a:pt x="11656" y="9577"/>
                  <a:pt x="12193" y="8871"/>
                </a:cubicBezTo>
                <a:cubicBezTo>
                  <a:pt x="12717" y="8186"/>
                  <a:pt x="13008" y="7273"/>
                  <a:pt x="13008" y="6307"/>
                </a:cubicBezTo>
                <a:cubicBezTo>
                  <a:pt x="13008" y="5342"/>
                  <a:pt x="12721" y="4433"/>
                  <a:pt x="12197" y="3744"/>
                </a:cubicBezTo>
                <a:cubicBezTo>
                  <a:pt x="11662" y="3042"/>
                  <a:pt x="10942" y="2654"/>
                  <a:pt x="10174" y="2654"/>
                </a:cubicBezTo>
                <a:cubicBezTo>
                  <a:pt x="9887" y="2654"/>
                  <a:pt x="9605" y="2709"/>
                  <a:pt x="9332" y="2817"/>
                </a:cubicBezTo>
                <a:cubicBezTo>
                  <a:pt x="9086" y="2709"/>
                  <a:pt x="8820" y="2654"/>
                  <a:pt x="8545" y="2654"/>
                </a:cubicBezTo>
                <a:cubicBezTo>
                  <a:pt x="8155" y="2654"/>
                  <a:pt x="7777" y="2768"/>
                  <a:pt x="7450" y="2981"/>
                </a:cubicBezTo>
                <a:cubicBezTo>
                  <a:pt x="7409" y="2949"/>
                  <a:pt x="7366" y="2918"/>
                  <a:pt x="7319" y="2890"/>
                </a:cubicBezTo>
                <a:cubicBezTo>
                  <a:pt x="7297" y="2538"/>
                  <a:pt x="7214" y="1949"/>
                  <a:pt x="7000" y="1446"/>
                </a:cubicBezTo>
                <a:cubicBezTo>
                  <a:pt x="6781" y="928"/>
                  <a:pt x="6466" y="540"/>
                  <a:pt x="6065" y="292"/>
                </a:cubicBezTo>
                <a:cubicBezTo>
                  <a:pt x="5746" y="98"/>
                  <a:pt x="5372" y="1"/>
                  <a:pt x="49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5" name="Google Shape;6075;p62"/>
          <p:cNvGrpSpPr/>
          <p:nvPr/>
        </p:nvGrpSpPr>
        <p:grpSpPr>
          <a:xfrm>
            <a:off x="6870312" y="2755696"/>
            <a:ext cx="295891" cy="329692"/>
            <a:chOff x="6870312" y="2755696"/>
            <a:chExt cx="295891" cy="329692"/>
          </a:xfrm>
        </p:grpSpPr>
        <p:sp>
          <p:nvSpPr>
            <p:cNvPr id="6076" name="Google Shape;6076;p62"/>
            <p:cNvSpPr/>
            <p:nvPr/>
          </p:nvSpPr>
          <p:spPr>
            <a:xfrm>
              <a:off x="6870312" y="2755696"/>
              <a:ext cx="295891" cy="329692"/>
            </a:xfrm>
            <a:custGeom>
              <a:avLst/>
              <a:gdLst/>
              <a:ahLst/>
              <a:cxnLst/>
              <a:rect l="l" t="t" r="r" b="b"/>
              <a:pathLst>
                <a:path w="11678" h="13012" extrusionOk="0">
                  <a:moveTo>
                    <a:pt x="6030" y="1456"/>
                  </a:moveTo>
                  <a:cubicBezTo>
                    <a:pt x="6173" y="1537"/>
                    <a:pt x="6345" y="1611"/>
                    <a:pt x="6547" y="1641"/>
                  </a:cubicBezTo>
                  <a:cubicBezTo>
                    <a:pt x="6625" y="1653"/>
                    <a:pt x="6701" y="1659"/>
                    <a:pt x="6775" y="1659"/>
                  </a:cubicBezTo>
                  <a:cubicBezTo>
                    <a:pt x="6889" y="1659"/>
                    <a:pt x="6997" y="1646"/>
                    <a:pt x="7100" y="1625"/>
                  </a:cubicBezTo>
                  <a:lnTo>
                    <a:pt x="7100" y="1625"/>
                  </a:lnTo>
                  <a:lnTo>
                    <a:pt x="6699" y="2969"/>
                  </a:lnTo>
                  <a:cubicBezTo>
                    <a:pt x="6482" y="2910"/>
                    <a:pt x="6260" y="2871"/>
                    <a:pt x="6030" y="2857"/>
                  </a:cubicBezTo>
                  <a:lnTo>
                    <a:pt x="6030" y="1456"/>
                  </a:lnTo>
                  <a:close/>
                  <a:moveTo>
                    <a:pt x="5650" y="1460"/>
                  </a:moveTo>
                  <a:lnTo>
                    <a:pt x="5650" y="2859"/>
                  </a:lnTo>
                  <a:cubicBezTo>
                    <a:pt x="5420" y="2871"/>
                    <a:pt x="5197" y="2910"/>
                    <a:pt x="4981" y="2971"/>
                  </a:cubicBezTo>
                  <a:lnTo>
                    <a:pt x="4579" y="1629"/>
                  </a:lnTo>
                  <a:lnTo>
                    <a:pt x="4579" y="1629"/>
                  </a:lnTo>
                  <a:cubicBezTo>
                    <a:pt x="4683" y="1651"/>
                    <a:pt x="4793" y="1665"/>
                    <a:pt x="4908" y="1665"/>
                  </a:cubicBezTo>
                  <a:cubicBezTo>
                    <a:pt x="4981" y="1665"/>
                    <a:pt x="5056" y="1660"/>
                    <a:pt x="5134" y="1647"/>
                  </a:cubicBezTo>
                  <a:cubicBezTo>
                    <a:pt x="5335" y="1617"/>
                    <a:pt x="5510" y="1539"/>
                    <a:pt x="5650" y="1460"/>
                  </a:cubicBezTo>
                  <a:close/>
                  <a:moveTo>
                    <a:pt x="4219" y="1751"/>
                  </a:moveTo>
                  <a:lnTo>
                    <a:pt x="4619" y="3091"/>
                  </a:lnTo>
                  <a:cubicBezTo>
                    <a:pt x="4414" y="3174"/>
                    <a:pt x="4221" y="3278"/>
                    <a:pt x="4038" y="3400"/>
                  </a:cubicBezTo>
                  <a:lnTo>
                    <a:pt x="3273" y="2231"/>
                  </a:lnTo>
                  <a:cubicBezTo>
                    <a:pt x="3444" y="2210"/>
                    <a:pt x="3617" y="2168"/>
                    <a:pt x="3792" y="2078"/>
                  </a:cubicBezTo>
                  <a:cubicBezTo>
                    <a:pt x="3967" y="1993"/>
                    <a:pt x="4105" y="1875"/>
                    <a:pt x="4219" y="1751"/>
                  </a:cubicBezTo>
                  <a:close/>
                  <a:moveTo>
                    <a:pt x="2962" y="2452"/>
                  </a:moveTo>
                  <a:lnTo>
                    <a:pt x="3735" y="3631"/>
                  </a:lnTo>
                  <a:cubicBezTo>
                    <a:pt x="3564" y="3776"/>
                    <a:pt x="3410" y="3938"/>
                    <a:pt x="3273" y="4117"/>
                  </a:cubicBezTo>
                  <a:lnTo>
                    <a:pt x="2196" y="3219"/>
                  </a:lnTo>
                  <a:cubicBezTo>
                    <a:pt x="2355" y="3148"/>
                    <a:pt x="2511" y="3052"/>
                    <a:pt x="2655" y="2910"/>
                  </a:cubicBezTo>
                  <a:cubicBezTo>
                    <a:pt x="2796" y="2767"/>
                    <a:pt x="2891" y="2613"/>
                    <a:pt x="2962" y="2452"/>
                  </a:cubicBezTo>
                  <a:close/>
                  <a:moveTo>
                    <a:pt x="7462" y="1753"/>
                  </a:moveTo>
                  <a:cubicBezTo>
                    <a:pt x="7575" y="1879"/>
                    <a:pt x="7712" y="1993"/>
                    <a:pt x="7886" y="2082"/>
                  </a:cubicBezTo>
                  <a:cubicBezTo>
                    <a:pt x="8143" y="2214"/>
                    <a:pt x="8397" y="2245"/>
                    <a:pt x="8639" y="2247"/>
                  </a:cubicBezTo>
                  <a:cubicBezTo>
                    <a:pt x="8714" y="2475"/>
                    <a:pt x="8824" y="2706"/>
                    <a:pt x="9027" y="2910"/>
                  </a:cubicBezTo>
                  <a:cubicBezTo>
                    <a:pt x="9169" y="3052"/>
                    <a:pt x="9326" y="3150"/>
                    <a:pt x="9484" y="3221"/>
                  </a:cubicBezTo>
                  <a:lnTo>
                    <a:pt x="8409" y="4117"/>
                  </a:lnTo>
                  <a:cubicBezTo>
                    <a:pt x="8273" y="3938"/>
                    <a:pt x="8116" y="3776"/>
                    <a:pt x="7947" y="3631"/>
                  </a:cubicBezTo>
                  <a:lnTo>
                    <a:pt x="8407" y="2930"/>
                  </a:lnTo>
                  <a:cubicBezTo>
                    <a:pt x="8464" y="2841"/>
                    <a:pt x="8439" y="2725"/>
                    <a:pt x="8350" y="2666"/>
                  </a:cubicBezTo>
                  <a:cubicBezTo>
                    <a:pt x="8317" y="2644"/>
                    <a:pt x="8281" y="2634"/>
                    <a:pt x="8246" y="2634"/>
                  </a:cubicBezTo>
                  <a:cubicBezTo>
                    <a:pt x="8184" y="2634"/>
                    <a:pt x="8123" y="2665"/>
                    <a:pt x="8086" y="2721"/>
                  </a:cubicBezTo>
                  <a:lnTo>
                    <a:pt x="7642" y="3404"/>
                  </a:lnTo>
                  <a:cubicBezTo>
                    <a:pt x="7457" y="3280"/>
                    <a:pt x="7266" y="3176"/>
                    <a:pt x="7059" y="3093"/>
                  </a:cubicBezTo>
                  <a:lnTo>
                    <a:pt x="7462" y="1753"/>
                  </a:lnTo>
                  <a:close/>
                  <a:moveTo>
                    <a:pt x="5839" y="3233"/>
                  </a:moveTo>
                  <a:cubicBezTo>
                    <a:pt x="6185" y="3233"/>
                    <a:pt x="6465" y="3516"/>
                    <a:pt x="6465" y="3857"/>
                  </a:cubicBezTo>
                  <a:cubicBezTo>
                    <a:pt x="6465" y="4136"/>
                    <a:pt x="6282" y="4371"/>
                    <a:pt x="6030" y="4453"/>
                  </a:cubicBezTo>
                  <a:lnTo>
                    <a:pt x="6030" y="4264"/>
                  </a:lnTo>
                  <a:cubicBezTo>
                    <a:pt x="6030" y="4160"/>
                    <a:pt x="5945" y="4075"/>
                    <a:pt x="5839" y="4075"/>
                  </a:cubicBezTo>
                  <a:cubicBezTo>
                    <a:pt x="5735" y="4075"/>
                    <a:pt x="5650" y="4160"/>
                    <a:pt x="5650" y="4264"/>
                  </a:cubicBezTo>
                  <a:lnTo>
                    <a:pt x="5650" y="4453"/>
                  </a:lnTo>
                  <a:cubicBezTo>
                    <a:pt x="5398" y="4371"/>
                    <a:pt x="5215" y="4136"/>
                    <a:pt x="5215" y="3857"/>
                  </a:cubicBezTo>
                  <a:cubicBezTo>
                    <a:pt x="5215" y="3516"/>
                    <a:pt x="5494" y="3233"/>
                    <a:pt x="5839" y="3233"/>
                  </a:cubicBezTo>
                  <a:close/>
                  <a:moveTo>
                    <a:pt x="6719" y="3371"/>
                  </a:moveTo>
                  <a:lnTo>
                    <a:pt x="6719" y="3371"/>
                  </a:lnTo>
                  <a:cubicBezTo>
                    <a:pt x="7441" y="3607"/>
                    <a:pt x="8043" y="4119"/>
                    <a:pt x="8389" y="4790"/>
                  </a:cubicBezTo>
                  <a:cubicBezTo>
                    <a:pt x="7980" y="4343"/>
                    <a:pt x="7451" y="3999"/>
                    <a:pt x="6843" y="3814"/>
                  </a:cubicBezTo>
                  <a:cubicBezTo>
                    <a:pt x="6835" y="3654"/>
                    <a:pt x="6793" y="3505"/>
                    <a:pt x="6719" y="3371"/>
                  </a:cubicBezTo>
                  <a:close/>
                  <a:moveTo>
                    <a:pt x="5837" y="373"/>
                  </a:moveTo>
                  <a:cubicBezTo>
                    <a:pt x="5933" y="373"/>
                    <a:pt x="6061" y="472"/>
                    <a:pt x="6185" y="570"/>
                  </a:cubicBezTo>
                  <a:cubicBezTo>
                    <a:pt x="6333" y="684"/>
                    <a:pt x="6488" y="804"/>
                    <a:pt x="6671" y="834"/>
                  </a:cubicBezTo>
                  <a:cubicBezTo>
                    <a:pt x="6703" y="839"/>
                    <a:pt x="6735" y="841"/>
                    <a:pt x="6766" y="841"/>
                  </a:cubicBezTo>
                  <a:cubicBezTo>
                    <a:pt x="6924" y="841"/>
                    <a:pt x="7077" y="785"/>
                    <a:pt x="7224" y="732"/>
                  </a:cubicBezTo>
                  <a:cubicBezTo>
                    <a:pt x="7342" y="688"/>
                    <a:pt x="7460" y="645"/>
                    <a:pt x="7547" y="645"/>
                  </a:cubicBezTo>
                  <a:cubicBezTo>
                    <a:pt x="7568" y="645"/>
                    <a:pt x="7587" y="648"/>
                    <a:pt x="7604" y="653"/>
                  </a:cubicBezTo>
                  <a:cubicBezTo>
                    <a:pt x="7691" y="682"/>
                    <a:pt x="7783" y="816"/>
                    <a:pt x="7870" y="942"/>
                  </a:cubicBezTo>
                  <a:cubicBezTo>
                    <a:pt x="7976" y="1098"/>
                    <a:pt x="8086" y="1261"/>
                    <a:pt x="8254" y="1346"/>
                  </a:cubicBezTo>
                  <a:cubicBezTo>
                    <a:pt x="8380" y="1411"/>
                    <a:pt x="8521" y="1425"/>
                    <a:pt x="8664" y="1425"/>
                  </a:cubicBezTo>
                  <a:cubicBezTo>
                    <a:pt x="8712" y="1425"/>
                    <a:pt x="8761" y="1423"/>
                    <a:pt x="8809" y="1422"/>
                  </a:cubicBezTo>
                  <a:cubicBezTo>
                    <a:pt x="8856" y="1420"/>
                    <a:pt x="8903" y="1418"/>
                    <a:pt x="8947" y="1418"/>
                  </a:cubicBezTo>
                  <a:cubicBezTo>
                    <a:pt x="9052" y="1418"/>
                    <a:pt x="9146" y="1427"/>
                    <a:pt x="9200" y="1464"/>
                  </a:cubicBezTo>
                  <a:cubicBezTo>
                    <a:pt x="9275" y="1519"/>
                    <a:pt x="9318" y="1672"/>
                    <a:pt x="9362" y="1822"/>
                  </a:cubicBezTo>
                  <a:cubicBezTo>
                    <a:pt x="9415" y="2005"/>
                    <a:pt x="9468" y="2192"/>
                    <a:pt x="9602" y="2328"/>
                  </a:cubicBezTo>
                  <a:cubicBezTo>
                    <a:pt x="9739" y="2462"/>
                    <a:pt x="9926" y="2515"/>
                    <a:pt x="10109" y="2568"/>
                  </a:cubicBezTo>
                  <a:cubicBezTo>
                    <a:pt x="10257" y="2613"/>
                    <a:pt x="10411" y="2656"/>
                    <a:pt x="10464" y="2733"/>
                  </a:cubicBezTo>
                  <a:cubicBezTo>
                    <a:pt x="10517" y="2806"/>
                    <a:pt x="10513" y="2965"/>
                    <a:pt x="10507" y="3121"/>
                  </a:cubicBezTo>
                  <a:cubicBezTo>
                    <a:pt x="10503" y="3312"/>
                    <a:pt x="10495" y="3507"/>
                    <a:pt x="10582" y="3678"/>
                  </a:cubicBezTo>
                  <a:cubicBezTo>
                    <a:pt x="10668" y="3845"/>
                    <a:pt x="10828" y="3955"/>
                    <a:pt x="10985" y="4060"/>
                  </a:cubicBezTo>
                  <a:cubicBezTo>
                    <a:pt x="11115" y="4148"/>
                    <a:pt x="11247" y="4239"/>
                    <a:pt x="11275" y="4329"/>
                  </a:cubicBezTo>
                  <a:cubicBezTo>
                    <a:pt x="11292" y="4369"/>
                    <a:pt x="11288" y="4420"/>
                    <a:pt x="11273" y="4491"/>
                  </a:cubicBezTo>
                  <a:cubicBezTo>
                    <a:pt x="11229" y="4668"/>
                    <a:pt x="11133" y="4831"/>
                    <a:pt x="11001" y="4959"/>
                  </a:cubicBezTo>
                  <a:cubicBezTo>
                    <a:pt x="10903" y="4853"/>
                    <a:pt x="10847" y="4719"/>
                    <a:pt x="10836" y="4575"/>
                  </a:cubicBezTo>
                  <a:cubicBezTo>
                    <a:pt x="10832" y="4516"/>
                    <a:pt x="10802" y="4463"/>
                    <a:pt x="10755" y="4430"/>
                  </a:cubicBezTo>
                  <a:cubicBezTo>
                    <a:pt x="10749" y="4426"/>
                    <a:pt x="10747" y="4424"/>
                    <a:pt x="10741" y="4422"/>
                  </a:cubicBezTo>
                  <a:cubicBezTo>
                    <a:pt x="10558" y="4298"/>
                    <a:pt x="10332" y="4146"/>
                    <a:pt x="10198" y="3877"/>
                  </a:cubicBezTo>
                  <a:cubicBezTo>
                    <a:pt x="10074" y="3633"/>
                    <a:pt x="10068" y="3383"/>
                    <a:pt x="10076" y="3164"/>
                  </a:cubicBezTo>
                  <a:cubicBezTo>
                    <a:pt x="10078" y="3078"/>
                    <a:pt x="10023" y="2999"/>
                    <a:pt x="9938" y="2977"/>
                  </a:cubicBezTo>
                  <a:cubicBezTo>
                    <a:pt x="9730" y="2916"/>
                    <a:pt x="9490" y="2834"/>
                    <a:pt x="9297" y="2641"/>
                  </a:cubicBezTo>
                  <a:cubicBezTo>
                    <a:pt x="9104" y="2448"/>
                    <a:pt x="9023" y="2208"/>
                    <a:pt x="8962" y="2001"/>
                  </a:cubicBezTo>
                  <a:cubicBezTo>
                    <a:pt x="8938" y="1917"/>
                    <a:pt x="8863" y="1863"/>
                    <a:pt x="8779" y="1863"/>
                  </a:cubicBezTo>
                  <a:cubicBezTo>
                    <a:pt x="8778" y="1863"/>
                    <a:pt x="8776" y="1863"/>
                    <a:pt x="8775" y="1863"/>
                  </a:cubicBezTo>
                  <a:cubicBezTo>
                    <a:pt x="8740" y="1864"/>
                    <a:pt x="8705" y="1864"/>
                    <a:pt x="8668" y="1864"/>
                  </a:cubicBezTo>
                  <a:cubicBezTo>
                    <a:pt x="8479" y="1864"/>
                    <a:pt x="8268" y="1845"/>
                    <a:pt x="8061" y="1741"/>
                  </a:cubicBezTo>
                  <a:cubicBezTo>
                    <a:pt x="7817" y="1617"/>
                    <a:pt x="7667" y="1415"/>
                    <a:pt x="7545" y="1239"/>
                  </a:cubicBezTo>
                  <a:cubicBezTo>
                    <a:pt x="7509" y="1186"/>
                    <a:pt x="7450" y="1156"/>
                    <a:pt x="7388" y="1156"/>
                  </a:cubicBezTo>
                  <a:cubicBezTo>
                    <a:pt x="7366" y="1156"/>
                    <a:pt x="7345" y="1159"/>
                    <a:pt x="7323" y="1167"/>
                  </a:cubicBezTo>
                  <a:cubicBezTo>
                    <a:pt x="7162" y="1226"/>
                    <a:pt x="6978" y="1284"/>
                    <a:pt x="6772" y="1284"/>
                  </a:cubicBezTo>
                  <a:cubicBezTo>
                    <a:pt x="6719" y="1284"/>
                    <a:pt x="6664" y="1280"/>
                    <a:pt x="6608" y="1271"/>
                  </a:cubicBezTo>
                  <a:cubicBezTo>
                    <a:pt x="6337" y="1228"/>
                    <a:pt x="6130" y="1082"/>
                    <a:pt x="5957" y="948"/>
                  </a:cubicBezTo>
                  <a:cubicBezTo>
                    <a:pt x="5923" y="921"/>
                    <a:pt x="5881" y="908"/>
                    <a:pt x="5839" y="908"/>
                  </a:cubicBezTo>
                  <a:cubicBezTo>
                    <a:pt x="5798" y="908"/>
                    <a:pt x="5757" y="921"/>
                    <a:pt x="5723" y="948"/>
                  </a:cubicBezTo>
                  <a:cubicBezTo>
                    <a:pt x="5550" y="1082"/>
                    <a:pt x="5343" y="1228"/>
                    <a:pt x="5073" y="1271"/>
                  </a:cubicBezTo>
                  <a:cubicBezTo>
                    <a:pt x="5017" y="1280"/>
                    <a:pt x="4962" y="1284"/>
                    <a:pt x="4909" y="1284"/>
                  </a:cubicBezTo>
                  <a:cubicBezTo>
                    <a:pt x="4703" y="1284"/>
                    <a:pt x="4517" y="1226"/>
                    <a:pt x="4355" y="1167"/>
                  </a:cubicBezTo>
                  <a:cubicBezTo>
                    <a:pt x="4334" y="1160"/>
                    <a:pt x="4312" y="1157"/>
                    <a:pt x="4291" y="1157"/>
                  </a:cubicBezTo>
                  <a:cubicBezTo>
                    <a:pt x="4229" y="1157"/>
                    <a:pt x="4170" y="1186"/>
                    <a:pt x="4133" y="1239"/>
                  </a:cubicBezTo>
                  <a:cubicBezTo>
                    <a:pt x="4011" y="1415"/>
                    <a:pt x="3863" y="1617"/>
                    <a:pt x="3619" y="1741"/>
                  </a:cubicBezTo>
                  <a:cubicBezTo>
                    <a:pt x="3414" y="1843"/>
                    <a:pt x="3208" y="1865"/>
                    <a:pt x="3020" y="1865"/>
                  </a:cubicBezTo>
                  <a:cubicBezTo>
                    <a:pt x="2980" y="1865"/>
                    <a:pt x="2941" y="1864"/>
                    <a:pt x="2903" y="1863"/>
                  </a:cubicBezTo>
                  <a:cubicBezTo>
                    <a:pt x="2902" y="1863"/>
                    <a:pt x="2900" y="1863"/>
                    <a:pt x="2899" y="1863"/>
                  </a:cubicBezTo>
                  <a:cubicBezTo>
                    <a:pt x="2815" y="1863"/>
                    <a:pt x="2738" y="1917"/>
                    <a:pt x="2716" y="2001"/>
                  </a:cubicBezTo>
                  <a:cubicBezTo>
                    <a:pt x="2655" y="2208"/>
                    <a:pt x="2574" y="2448"/>
                    <a:pt x="2381" y="2641"/>
                  </a:cubicBezTo>
                  <a:cubicBezTo>
                    <a:pt x="2188" y="2834"/>
                    <a:pt x="1948" y="2916"/>
                    <a:pt x="1741" y="2977"/>
                  </a:cubicBezTo>
                  <a:cubicBezTo>
                    <a:pt x="1657" y="3001"/>
                    <a:pt x="1600" y="3078"/>
                    <a:pt x="1602" y="3164"/>
                  </a:cubicBezTo>
                  <a:cubicBezTo>
                    <a:pt x="1608" y="3379"/>
                    <a:pt x="1606" y="3631"/>
                    <a:pt x="1480" y="3877"/>
                  </a:cubicBezTo>
                  <a:cubicBezTo>
                    <a:pt x="1344" y="4146"/>
                    <a:pt x="1118" y="4300"/>
                    <a:pt x="936" y="4422"/>
                  </a:cubicBezTo>
                  <a:lnTo>
                    <a:pt x="931" y="4422"/>
                  </a:lnTo>
                  <a:cubicBezTo>
                    <a:pt x="881" y="4455"/>
                    <a:pt x="846" y="4512"/>
                    <a:pt x="844" y="4573"/>
                  </a:cubicBezTo>
                  <a:cubicBezTo>
                    <a:pt x="834" y="4717"/>
                    <a:pt x="775" y="4851"/>
                    <a:pt x="677" y="4955"/>
                  </a:cubicBezTo>
                  <a:cubicBezTo>
                    <a:pt x="545" y="4829"/>
                    <a:pt x="450" y="4668"/>
                    <a:pt x="407" y="4487"/>
                  </a:cubicBezTo>
                  <a:cubicBezTo>
                    <a:pt x="389" y="4416"/>
                    <a:pt x="389" y="4365"/>
                    <a:pt x="399" y="4329"/>
                  </a:cubicBezTo>
                  <a:cubicBezTo>
                    <a:pt x="427" y="4239"/>
                    <a:pt x="561" y="4148"/>
                    <a:pt x="687" y="4060"/>
                  </a:cubicBezTo>
                  <a:cubicBezTo>
                    <a:pt x="844" y="3955"/>
                    <a:pt x="1007" y="3845"/>
                    <a:pt x="1092" y="3678"/>
                  </a:cubicBezTo>
                  <a:cubicBezTo>
                    <a:pt x="1179" y="3507"/>
                    <a:pt x="1173" y="3312"/>
                    <a:pt x="1165" y="3121"/>
                  </a:cubicBezTo>
                  <a:cubicBezTo>
                    <a:pt x="1161" y="2967"/>
                    <a:pt x="1155" y="2808"/>
                    <a:pt x="1210" y="2733"/>
                  </a:cubicBezTo>
                  <a:cubicBezTo>
                    <a:pt x="1265" y="2656"/>
                    <a:pt x="1417" y="2613"/>
                    <a:pt x="1568" y="2568"/>
                  </a:cubicBezTo>
                  <a:cubicBezTo>
                    <a:pt x="1751" y="2515"/>
                    <a:pt x="1938" y="2462"/>
                    <a:pt x="2070" y="2328"/>
                  </a:cubicBezTo>
                  <a:cubicBezTo>
                    <a:pt x="2206" y="2192"/>
                    <a:pt x="2259" y="2005"/>
                    <a:pt x="2312" y="1822"/>
                  </a:cubicBezTo>
                  <a:cubicBezTo>
                    <a:pt x="2355" y="1674"/>
                    <a:pt x="2399" y="1519"/>
                    <a:pt x="2475" y="1466"/>
                  </a:cubicBezTo>
                  <a:cubicBezTo>
                    <a:pt x="2526" y="1429"/>
                    <a:pt x="2620" y="1420"/>
                    <a:pt x="2725" y="1420"/>
                  </a:cubicBezTo>
                  <a:cubicBezTo>
                    <a:pt x="2770" y="1420"/>
                    <a:pt x="2817" y="1422"/>
                    <a:pt x="2863" y="1424"/>
                  </a:cubicBezTo>
                  <a:cubicBezTo>
                    <a:pt x="2910" y="1425"/>
                    <a:pt x="2957" y="1426"/>
                    <a:pt x="3005" y="1426"/>
                  </a:cubicBezTo>
                  <a:cubicBezTo>
                    <a:pt x="3149" y="1426"/>
                    <a:pt x="3291" y="1414"/>
                    <a:pt x="3420" y="1348"/>
                  </a:cubicBezTo>
                  <a:cubicBezTo>
                    <a:pt x="3589" y="1263"/>
                    <a:pt x="3696" y="1102"/>
                    <a:pt x="3804" y="946"/>
                  </a:cubicBezTo>
                  <a:cubicBezTo>
                    <a:pt x="3889" y="816"/>
                    <a:pt x="3981" y="684"/>
                    <a:pt x="4070" y="653"/>
                  </a:cubicBezTo>
                  <a:cubicBezTo>
                    <a:pt x="4087" y="648"/>
                    <a:pt x="4106" y="645"/>
                    <a:pt x="4127" y="645"/>
                  </a:cubicBezTo>
                  <a:cubicBezTo>
                    <a:pt x="4214" y="645"/>
                    <a:pt x="4332" y="688"/>
                    <a:pt x="4449" y="732"/>
                  </a:cubicBezTo>
                  <a:cubicBezTo>
                    <a:pt x="4599" y="786"/>
                    <a:pt x="4751" y="842"/>
                    <a:pt x="4907" y="842"/>
                  </a:cubicBezTo>
                  <a:cubicBezTo>
                    <a:pt x="4939" y="842"/>
                    <a:pt x="4971" y="839"/>
                    <a:pt x="5004" y="834"/>
                  </a:cubicBezTo>
                  <a:cubicBezTo>
                    <a:pt x="5189" y="806"/>
                    <a:pt x="5341" y="686"/>
                    <a:pt x="5489" y="570"/>
                  </a:cubicBezTo>
                  <a:cubicBezTo>
                    <a:pt x="5613" y="472"/>
                    <a:pt x="5740" y="373"/>
                    <a:pt x="5837" y="373"/>
                  </a:cubicBezTo>
                  <a:close/>
                  <a:moveTo>
                    <a:pt x="1974" y="3534"/>
                  </a:moveTo>
                  <a:lnTo>
                    <a:pt x="3054" y="4434"/>
                  </a:lnTo>
                  <a:cubicBezTo>
                    <a:pt x="2932" y="4636"/>
                    <a:pt x="2832" y="4851"/>
                    <a:pt x="2757" y="5081"/>
                  </a:cubicBezTo>
                  <a:lnTo>
                    <a:pt x="1413" y="4546"/>
                  </a:lnTo>
                  <a:cubicBezTo>
                    <a:pt x="1560" y="4424"/>
                    <a:pt x="1712" y="4268"/>
                    <a:pt x="1822" y="4054"/>
                  </a:cubicBezTo>
                  <a:cubicBezTo>
                    <a:pt x="1911" y="3877"/>
                    <a:pt x="1954" y="3705"/>
                    <a:pt x="1974" y="3534"/>
                  </a:cubicBezTo>
                  <a:close/>
                  <a:moveTo>
                    <a:pt x="9708" y="3534"/>
                  </a:moveTo>
                  <a:cubicBezTo>
                    <a:pt x="9728" y="3705"/>
                    <a:pt x="9771" y="3877"/>
                    <a:pt x="9860" y="4054"/>
                  </a:cubicBezTo>
                  <a:cubicBezTo>
                    <a:pt x="9970" y="4268"/>
                    <a:pt x="10123" y="4424"/>
                    <a:pt x="10267" y="4546"/>
                  </a:cubicBezTo>
                  <a:lnTo>
                    <a:pt x="8925" y="5081"/>
                  </a:lnTo>
                  <a:cubicBezTo>
                    <a:pt x="8846" y="4851"/>
                    <a:pt x="8746" y="4636"/>
                    <a:pt x="8628" y="4434"/>
                  </a:cubicBezTo>
                  <a:lnTo>
                    <a:pt x="9708" y="3534"/>
                  </a:lnTo>
                  <a:close/>
                  <a:moveTo>
                    <a:pt x="1173" y="4859"/>
                  </a:moveTo>
                  <a:lnTo>
                    <a:pt x="2662" y="5449"/>
                  </a:lnTo>
                  <a:cubicBezTo>
                    <a:pt x="2653" y="5488"/>
                    <a:pt x="2645" y="5524"/>
                    <a:pt x="2641" y="5563"/>
                  </a:cubicBezTo>
                  <a:lnTo>
                    <a:pt x="1171" y="5219"/>
                  </a:lnTo>
                  <a:cubicBezTo>
                    <a:pt x="1112" y="5207"/>
                    <a:pt x="1057" y="5189"/>
                    <a:pt x="1005" y="5166"/>
                  </a:cubicBezTo>
                  <a:cubicBezTo>
                    <a:pt x="1078" y="5075"/>
                    <a:pt x="1137" y="4971"/>
                    <a:pt x="1173" y="4859"/>
                  </a:cubicBezTo>
                  <a:close/>
                  <a:moveTo>
                    <a:pt x="10505" y="4859"/>
                  </a:moveTo>
                  <a:cubicBezTo>
                    <a:pt x="10544" y="4971"/>
                    <a:pt x="10603" y="5075"/>
                    <a:pt x="10676" y="5166"/>
                  </a:cubicBezTo>
                  <a:cubicBezTo>
                    <a:pt x="10623" y="5189"/>
                    <a:pt x="10570" y="5207"/>
                    <a:pt x="10511" y="5219"/>
                  </a:cubicBezTo>
                  <a:lnTo>
                    <a:pt x="9041" y="5563"/>
                  </a:lnTo>
                  <a:cubicBezTo>
                    <a:pt x="9035" y="5524"/>
                    <a:pt x="9029" y="5488"/>
                    <a:pt x="9021" y="5449"/>
                  </a:cubicBezTo>
                  <a:lnTo>
                    <a:pt x="10505" y="4859"/>
                  </a:lnTo>
                  <a:close/>
                  <a:moveTo>
                    <a:pt x="6057" y="4841"/>
                  </a:moveTo>
                  <a:lnTo>
                    <a:pt x="6057" y="5490"/>
                  </a:lnTo>
                  <a:cubicBezTo>
                    <a:pt x="6059" y="5605"/>
                    <a:pt x="5959" y="5705"/>
                    <a:pt x="5839" y="5705"/>
                  </a:cubicBezTo>
                  <a:cubicBezTo>
                    <a:pt x="5719" y="5705"/>
                    <a:pt x="5624" y="5608"/>
                    <a:pt x="5624" y="5490"/>
                  </a:cubicBezTo>
                  <a:lnTo>
                    <a:pt x="5624" y="4841"/>
                  </a:lnTo>
                  <a:cubicBezTo>
                    <a:pt x="5695" y="4855"/>
                    <a:pt x="5766" y="4863"/>
                    <a:pt x="5839" y="4863"/>
                  </a:cubicBezTo>
                  <a:cubicBezTo>
                    <a:pt x="5914" y="4863"/>
                    <a:pt x="5988" y="4855"/>
                    <a:pt x="6057" y="4841"/>
                  </a:cubicBezTo>
                  <a:close/>
                  <a:moveTo>
                    <a:pt x="6789" y="4199"/>
                  </a:moveTo>
                  <a:cubicBezTo>
                    <a:pt x="8045" y="4605"/>
                    <a:pt x="8909" y="5778"/>
                    <a:pt x="8909" y="7118"/>
                  </a:cubicBezTo>
                  <a:cubicBezTo>
                    <a:pt x="8909" y="7397"/>
                    <a:pt x="8870" y="7669"/>
                    <a:pt x="8801" y="7929"/>
                  </a:cubicBezTo>
                  <a:cubicBezTo>
                    <a:pt x="8175" y="6896"/>
                    <a:pt x="7248" y="6431"/>
                    <a:pt x="6713" y="6240"/>
                  </a:cubicBezTo>
                  <a:cubicBezTo>
                    <a:pt x="6549" y="6181"/>
                    <a:pt x="6439" y="6020"/>
                    <a:pt x="6439" y="5845"/>
                  </a:cubicBezTo>
                  <a:lnTo>
                    <a:pt x="6439" y="4674"/>
                  </a:lnTo>
                  <a:lnTo>
                    <a:pt x="6439" y="4666"/>
                  </a:lnTo>
                  <a:cubicBezTo>
                    <a:pt x="6597" y="4548"/>
                    <a:pt x="6719" y="4386"/>
                    <a:pt x="6789" y="4199"/>
                  </a:cubicBezTo>
                  <a:close/>
                  <a:moveTo>
                    <a:pt x="4963" y="3375"/>
                  </a:moveTo>
                  <a:cubicBezTo>
                    <a:pt x="4890" y="3507"/>
                    <a:pt x="4847" y="3656"/>
                    <a:pt x="4839" y="3816"/>
                  </a:cubicBezTo>
                  <a:cubicBezTo>
                    <a:pt x="4705" y="3857"/>
                    <a:pt x="4573" y="3908"/>
                    <a:pt x="4442" y="3965"/>
                  </a:cubicBezTo>
                  <a:cubicBezTo>
                    <a:pt x="4345" y="4008"/>
                    <a:pt x="4302" y="4119"/>
                    <a:pt x="4345" y="4217"/>
                  </a:cubicBezTo>
                  <a:cubicBezTo>
                    <a:pt x="4375" y="4288"/>
                    <a:pt x="4447" y="4331"/>
                    <a:pt x="4522" y="4331"/>
                  </a:cubicBezTo>
                  <a:cubicBezTo>
                    <a:pt x="4546" y="4331"/>
                    <a:pt x="4575" y="4325"/>
                    <a:pt x="4597" y="4315"/>
                  </a:cubicBezTo>
                  <a:cubicBezTo>
                    <a:pt x="4695" y="4272"/>
                    <a:pt x="4796" y="4233"/>
                    <a:pt x="4898" y="4201"/>
                  </a:cubicBezTo>
                  <a:cubicBezTo>
                    <a:pt x="4965" y="4390"/>
                    <a:pt x="5087" y="4552"/>
                    <a:pt x="5246" y="4668"/>
                  </a:cubicBezTo>
                  <a:lnTo>
                    <a:pt x="5246" y="4676"/>
                  </a:lnTo>
                  <a:lnTo>
                    <a:pt x="5246" y="5847"/>
                  </a:lnTo>
                  <a:cubicBezTo>
                    <a:pt x="5246" y="6022"/>
                    <a:pt x="5134" y="6183"/>
                    <a:pt x="4971" y="6242"/>
                  </a:cubicBezTo>
                  <a:cubicBezTo>
                    <a:pt x="4436" y="6435"/>
                    <a:pt x="3509" y="6901"/>
                    <a:pt x="2885" y="7931"/>
                  </a:cubicBezTo>
                  <a:cubicBezTo>
                    <a:pt x="2810" y="7669"/>
                    <a:pt x="2771" y="7397"/>
                    <a:pt x="2771" y="7118"/>
                  </a:cubicBezTo>
                  <a:cubicBezTo>
                    <a:pt x="2771" y="6160"/>
                    <a:pt x="3210" y="5274"/>
                    <a:pt x="3969" y="4687"/>
                  </a:cubicBezTo>
                  <a:cubicBezTo>
                    <a:pt x="4052" y="4624"/>
                    <a:pt x="4068" y="4504"/>
                    <a:pt x="4005" y="4420"/>
                  </a:cubicBezTo>
                  <a:cubicBezTo>
                    <a:pt x="3967" y="4370"/>
                    <a:pt x="3911" y="4345"/>
                    <a:pt x="3854" y="4345"/>
                  </a:cubicBezTo>
                  <a:cubicBezTo>
                    <a:pt x="3813" y="4345"/>
                    <a:pt x="3772" y="4358"/>
                    <a:pt x="3737" y="4384"/>
                  </a:cubicBezTo>
                  <a:cubicBezTo>
                    <a:pt x="3576" y="4508"/>
                    <a:pt x="3428" y="4646"/>
                    <a:pt x="3294" y="4792"/>
                  </a:cubicBezTo>
                  <a:cubicBezTo>
                    <a:pt x="3639" y="4121"/>
                    <a:pt x="4241" y="3609"/>
                    <a:pt x="4963" y="3375"/>
                  </a:cubicBezTo>
                  <a:close/>
                  <a:moveTo>
                    <a:pt x="6075" y="6032"/>
                  </a:moveTo>
                  <a:cubicBezTo>
                    <a:pt x="6140" y="6291"/>
                    <a:pt x="6325" y="6504"/>
                    <a:pt x="6579" y="6598"/>
                  </a:cubicBezTo>
                  <a:cubicBezTo>
                    <a:pt x="7108" y="6789"/>
                    <a:pt x="8065" y="7277"/>
                    <a:pt x="8620" y="8405"/>
                  </a:cubicBezTo>
                  <a:cubicBezTo>
                    <a:pt x="8136" y="9456"/>
                    <a:pt x="7073" y="10186"/>
                    <a:pt x="5839" y="10186"/>
                  </a:cubicBezTo>
                  <a:cubicBezTo>
                    <a:pt x="4607" y="10186"/>
                    <a:pt x="3542" y="9454"/>
                    <a:pt x="3054" y="8405"/>
                  </a:cubicBezTo>
                  <a:cubicBezTo>
                    <a:pt x="3611" y="7277"/>
                    <a:pt x="4566" y="6789"/>
                    <a:pt x="5095" y="6598"/>
                  </a:cubicBezTo>
                  <a:cubicBezTo>
                    <a:pt x="5349" y="6506"/>
                    <a:pt x="5536" y="6291"/>
                    <a:pt x="5597" y="6032"/>
                  </a:cubicBezTo>
                  <a:cubicBezTo>
                    <a:pt x="5672" y="6067"/>
                    <a:pt x="5754" y="6083"/>
                    <a:pt x="5837" y="6083"/>
                  </a:cubicBezTo>
                  <a:cubicBezTo>
                    <a:pt x="5923" y="6083"/>
                    <a:pt x="6004" y="6067"/>
                    <a:pt x="6075" y="6032"/>
                  </a:cubicBezTo>
                  <a:close/>
                  <a:moveTo>
                    <a:pt x="4402" y="10251"/>
                  </a:moveTo>
                  <a:cubicBezTo>
                    <a:pt x="4542" y="10316"/>
                    <a:pt x="4686" y="10371"/>
                    <a:pt x="4837" y="10418"/>
                  </a:cubicBezTo>
                  <a:lnTo>
                    <a:pt x="4837" y="11164"/>
                  </a:lnTo>
                  <a:lnTo>
                    <a:pt x="4585" y="10912"/>
                  </a:lnTo>
                  <a:cubicBezTo>
                    <a:pt x="4467" y="10796"/>
                    <a:pt x="4402" y="10637"/>
                    <a:pt x="4402" y="10470"/>
                  </a:cubicBezTo>
                  <a:lnTo>
                    <a:pt x="4402" y="10251"/>
                  </a:lnTo>
                  <a:close/>
                  <a:moveTo>
                    <a:pt x="7281" y="10251"/>
                  </a:moveTo>
                  <a:lnTo>
                    <a:pt x="7281" y="10473"/>
                  </a:lnTo>
                  <a:cubicBezTo>
                    <a:pt x="7281" y="10639"/>
                    <a:pt x="7216" y="10796"/>
                    <a:pt x="7098" y="10916"/>
                  </a:cubicBezTo>
                  <a:lnTo>
                    <a:pt x="6846" y="11166"/>
                  </a:lnTo>
                  <a:lnTo>
                    <a:pt x="6846" y="10418"/>
                  </a:lnTo>
                  <a:cubicBezTo>
                    <a:pt x="6996" y="10371"/>
                    <a:pt x="7140" y="10316"/>
                    <a:pt x="7281" y="10251"/>
                  </a:cubicBezTo>
                  <a:close/>
                  <a:moveTo>
                    <a:pt x="5837" y="0"/>
                  </a:moveTo>
                  <a:cubicBezTo>
                    <a:pt x="5609" y="0"/>
                    <a:pt x="5420" y="147"/>
                    <a:pt x="5256" y="275"/>
                  </a:cubicBezTo>
                  <a:cubicBezTo>
                    <a:pt x="5146" y="360"/>
                    <a:pt x="5032" y="448"/>
                    <a:pt x="4945" y="462"/>
                  </a:cubicBezTo>
                  <a:cubicBezTo>
                    <a:pt x="4932" y="464"/>
                    <a:pt x="4920" y="465"/>
                    <a:pt x="4906" y="465"/>
                  </a:cubicBezTo>
                  <a:cubicBezTo>
                    <a:pt x="4815" y="465"/>
                    <a:pt x="4695" y="421"/>
                    <a:pt x="4579" y="379"/>
                  </a:cubicBezTo>
                  <a:cubicBezTo>
                    <a:pt x="4437" y="327"/>
                    <a:pt x="4280" y="271"/>
                    <a:pt x="4124" y="271"/>
                  </a:cubicBezTo>
                  <a:cubicBezTo>
                    <a:pt x="4066" y="271"/>
                    <a:pt x="4008" y="278"/>
                    <a:pt x="3950" y="297"/>
                  </a:cubicBezTo>
                  <a:cubicBezTo>
                    <a:pt x="3737" y="366"/>
                    <a:pt x="3603" y="564"/>
                    <a:pt x="3487" y="736"/>
                  </a:cubicBezTo>
                  <a:cubicBezTo>
                    <a:pt x="3408" y="854"/>
                    <a:pt x="3326" y="974"/>
                    <a:pt x="3247" y="1015"/>
                  </a:cubicBezTo>
                  <a:cubicBezTo>
                    <a:pt x="3192" y="1044"/>
                    <a:pt x="3108" y="1050"/>
                    <a:pt x="3015" y="1050"/>
                  </a:cubicBezTo>
                  <a:cubicBezTo>
                    <a:pt x="2970" y="1050"/>
                    <a:pt x="2923" y="1049"/>
                    <a:pt x="2877" y="1047"/>
                  </a:cubicBezTo>
                  <a:cubicBezTo>
                    <a:pt x="2827" y="1046"/>
                    <a:pt x="2775" y="1044"/>
                    <a:pt x="2722" y="1044"/>
                  </a:cubicBezTo>
                  <a:cubicBezTo>
                    <a:pt x="2557" y="1044"/>
                    <a:pt x="2388" y="1063"/>
                    <a:pt x="2251" y="1163"/>
                  </a:cubicBezTo>
                  <a:cubicBezTo>
                    <a:pt x="2070" y="1295"/>
                    <a:pt x="2005" y="1523"/>
                    <a:pt x="1946" y="1722"/>
                  </a:cubicBezTo>
                  <a:cubicBezTo>
                    <a:pt x="1907" y="1859"/>
                    <a:pt x="1867" y="2001"/>
                    <a:pt x="1802" y="2064"/>
                  </a:cubicBezTo>
                  <a:cubicBezTo>
                    <a:pt x="1734" y="2127"/>
                    <a:pt x="1596" y="2168"/>
                    <a:pt x="1460" y="2208"/>
                  </a:cubicBezTo>
                  <a:cubicBezTo>
                    <a:pt x="1261" y="2267"/>
                    <a:pt x="1035" y="2332"/>
                    <a:pt x="901" y="2513"/>
                  </a:cubicBezTo>
                  <a:cubicBezTo>
                    <a:pt x="769" y="2694"/>
                    <a:pt x="777" y="2930"/>
                    <a:pt x="785" y="3139"/>
                  </a:cubicBezTo>
                  <a:cubicBezTo>
                    <a:pt x="789" y="3280"/>
                    <a:pt x="795" y="3426"/>
                    <a:pt x="753" y="3509"/>
                  </a:cubicBezTo>
                  <a:cubicBezTo>
                    <a:pt x="712" y="3591"/>
                    <a:pt x="592" y="3672"/>
                    <a:pt x="476" y="3749"/>
                  </a:cubicBezTo>
                  <a:cubicBezTo>
                    <a:pt x="303" y="3865"/>
                    <a:pt x="104" y="3999"/>
                    <a:pt x="35" y="4213"/>
                  </a:cubicBezTo>
                  <a:cubicBezTo>
                    <a:pt x="2" y="4319"/>
                    <a:pt x="0" y="4436"/>
                    <a:pt x="33" y="4577"/>
                  </a:cubicBezTo>
                  <a:cubicBezTo>
                    <a:pt x="151" y="5073"/>
                    <a:pt x="561" y="5469"/>
                    <a:pt x="1080" y="5591"/>
                  </a:cubicBezTo>
                  <a:lnTo>
                    <a:pt x="2590" y="5945"/>
                  </a:lnTo>
                  <a:cubicBezTo>
                    <a:pt x="2458" y="6315"/>
                    <a:pt x="2387" y="6709"/>
                    <a:pt x="2387" y="7116"/>
                  </a:cubicBezTo>
                  <a:cubicBezTo>
                    <a:pt x="2387" y="8350"/>
                    <a:pt x="3040" y="9436"/>
                    <a:pt x="4016" y="10046"/>
                  </a:cubicBezTo>
                  <a:lnTo>
                    <a:pt x="4016" y="10470"/>
                  </a:lnTo>
                  <a:cubicBezTo>
                    <a:pt x="4016" y="10739"/>
                    <a:pt x="4119" y="10991"/>
                    <a:pt x="4310" y="11182"/>
                  </a:cubicBezTo>
                  <a:lnTo>
                    <a:pt x="4648" y="11520"/>
                  </a:lnTo>
                  <a:cubicBezTo>
                    <a:pt x="4766" y="11637"/>
                    <a:pt x="4831" y="11794"/>
                    <a:pt x="4831" y="11963"/>
                  </a:cubicBezTo>
                  <a:lnTo>
                    <a:pt x="4831" y="12630"/>
                  </a:lnTo>
                  <a:lnTo>
                    <a:pt x="4003" y="12630"/>
                  </a:lnTo>
                  <a:cubicBezTo>
                    <a:pt x="3898" y="12630"/>
                    <a:pt x="3812" y="12717"/>
                    <a:pt x="3812" y="12821"/>
                  </a:cubicBezTo>
                  <a:cubicBezTo>
                    <a:pt x="3812" y="12924"/>
                    <a:pt x="3898" y="13012"/>
                    <a:pt x="4003" y="13012"/>
                  </a:cubicBezTo>
                  <a:lnTo>
                    <a:pt x="5428" y="13012"/>
                  </a:lnTo>
                  <a:cubicBezTo>
                    <a:pt x="5532" y="13012"/>
                    <a:pt x="5620" y="12924"/>
                    <a:pt x="5620" y="12821"/>
                  </a:cubicBezTo>
                  <a:cubicBezTo>
                    <a:pt x="5620" y="12717"/>
                    <a:pt x="5532" y="12630"/>
                    <a:pt x="5428" y="12630"/>
                  </a:cubicBezTo>
                  <a:lnTo>
                    <a:pt x="5213" y="12630"/>
                  </a:lnTo>
                  <a:lnTo>
                    <a:pt x="5213" y="10511"/>
                  </a:lnTo>
                  <a:cubicBezTo>
                    <a:pt x="5416" y="10550"/>
                    <a:pt x="5624" y="10566"/>
                    <a:pt x="5837" y="10566"/>
                  </a:cubicBezTo>
                  <a:cubicBezTo>
                    <a:pt x="6051" y="10566"/>
                    <a:pt x="6260" y="10546"/>
                    <a:pt x="6463" y="10511"/>
                  </a:cubicBezTo>
                  <a:lnTo>
                    <a:pt x="6463" y="12630"/>
                  </a:lnTo>
                  <a:lnTo>
                    <a:pt x="6246" y="12630"/>
                  </a:lnTo>
                  <a:cubicBezTo>
                    <a:pt x="6142" y="12630"/>
                    <a:pt x="6057" y="12717"/>
                    <a:pt x="6057" y="12821"/>
                  </a:cubicBezTo>
                  <a:cubicBezTo>
                    <a:pt x="6057" y="12924"/>
                    <a:pt x="6142" y="13012"/>
                    <a:pt x="6246" y="13012"/>
                  </a:cubicBezTo>
                  <a:lnTo>
                    <a:pt x="7673" y="13012"/>
                  </a:lnTo>
                  <a:cubicBezTo>
                    <a:pt x="7777" y="13012"/>
                    <a:pt x="7862" y="12924"/>
                    <a:pt x="7862" y="12821"/>
                  </a:cubicBezTo>
                  <a:cubicBezTo>
                    <a:pt x="7862" y="12717"/>
                    <a:pt x="7777" y="12630"/>
                    <a:pt x="7673" y="12630"/>
                  </a:cubicBezTo>
                  <a:lnTo>
                    <a:pt x="6843" y="12630"/>
                  </a:lnTo>
                  <a:lnTo>
                    <a:pt x="6843" y="11963"/>
                  </a:lnTo>
                  <a:cubicBezTo>
                    <a:pt x="6843" y="11794"/>
                    <a:pt x="6911" y="11639"/>
                    <a:pt x="7026" y="11520"/>
                  </a:cubicBezTo>
                  <a:lnTo>
                    <a:pt x="7364" y="11182"/>
                  </a:lnTo>
                  <a:cubicBezTo>
                    <a:pt x="7555" y="10991"/>
                    <a:pt x="7659" y="10739"/>
                    <a:pt x="7659" y="10470"/>
                  </a:cubicBezTo>
                  <a:lnTo>
                    <a:pt x="7659" y="10046"/>
                  </a:lnTo>
                  <a:cubicBezTo>
                    <a:pt x="8639" y="9436"/>
                    <a:pt x="9289" y="8350"/>
                    <a:pt x="9289" y="7116"/>
                  </a:cubicBezTo>
                  <a:cubicBezTo>
                    <a:pt x="9289" y="6707"/>
                    <a:pt x="9218" y="6313"/>
                    <a:pt x="9082" y="5945"/>
                  </a:cubicBezTo>
                  <a:lnTo>
                    <a:pt x="10594" y="5591"/>
                  </a:lnTo>
                  <a:cubicBezTo>
                    <a:pt x="11113" y="5469"/>
                    <a:pt x="11521" y="5073"/>
                    <a:pt x="11641" y="4577"/>
                  </a:cubicBezTo>
                  <a:cubicBezTo>
                    <a:pt x="11678" y="4441"/>
                    <a:pt x="11678" y="4321"/>
                    <a:pt x="11641" y="4213"/>
                  </a:cubicBezTo>
                  <a:cubicBezTo>
                    <a:pt x="11572" y="3999"/>
                    <a:pt x="11375" y="3865"/>
                    <a:pt x="11202" y="3749"/>
                  </a:cubicBezTo>
                  <a:cubicBezTo>
                    <a:pt x="11084" y="3670"/>
                    <a:pt x="10966" y="3589"/>
                    <a:pt x="10926" y="3509"/>
                  </a:cubicBezTo>
                  <a:cubicBezTo>
                    <a:pt x="10881" y="3428"/>
                    <a:pt x="10887" y="3280"/>
                    <a:pt x="10891" y="3139"/>
                  </a:cubicBezTo>
                  <a:cubicBezTo>
                    <a:pt x="10899" y="2930"/>
                    <a:pt x="10907" y="2694"/>
                    <a:pt x="10775" y="2513"/>
                  </a:cubicBezTo>
                  <a:cubicBezTo>
                    <a:pt x="10643" y="2332"/>
                    <a:pt x="10418" y="2267"/>
                    <a:pt x="10216" y="2208"/>
                  </a:cubicBezTo>
                  <a:cubicBezTo>
                    <a:pt x="10082" y="2170"/>
                    <a:pt x="9940" y="2129"/>
                    <a:pt x="9875" y="2064"/>
                  </a:cubicBezTo>
                  <a:cubicBezTo>
                    <a:pt x="9812" y="1997"/>
                    <a:pt x="9771" y="1859"/>
                    <a:pt x="9730" y="1722"/>
                  </a:cubicBezTo>
                  <a:cubicBezTo>
                    <a:pt x="9671" y="1523"/>
                    <a:pt x="9606" y="1295"/>
                    <a:pt x="9425" y="1163"/>
                  </a:cubicBezTo>
                  <a:cubicBezTo>
                    <a:pt x="9288" y="1063"/>
                    <a:pt x="9119" y="1044"/>
                    <a:pt x="8955" y="1044"/>
                  </a:cubicBezTo>
                  <a:cubicBezTo>
                    <a:pt x="8903" y="1044"/>
                    <a:pt x="8851" y="1046"/>
                    <a:pt x="8801" y="1047"/>
                  </a:cubicBezTo>
                  <a:cubicBezTo>
                    <a:pt x="8755" y="1049"/>
                    <a:pt x="8708" y="1050"/>
                    <a:pt x="8663" y="1050"/>
                  </a:cubicBezTo>
                  <a:cubicBezTo>
                    <a:pt x="8570" y="1050"/>
                    <a:pt x="8485" y="1044"/>
                    <a:pt x="8429" y="1015"/>
                  </a:cubicBezTo>
                  <a:cubicBezTo>
                    <a:pt x="8348" y="974"/>
                    <a:pt x="8267" y="854"/>
                    <a:pt x="8187" y="736"/>
                  </a:cubicBezTo>
                  <a:cubicBezTo>
                    <a:pt x="8071" y="564"/>
                    <a:pt x="7937" y="366"/>
                    <a:pt x="7724" y="297"/>
                  </a:cubicBezTo>
                  <a:cubicBezTo>
                    <a:pt x="7666" y="278"/>
                    <a:pt x="7608" y="271"/>
                    <a:pt x="7550" y="271"/>
                  </a:cubicBezTo>
                  <a:cubicBezTo>
                    <a:pt x="7394" y="271"/>
                    <a:pt x="7238" y="327"/>
                    <a:pt x="7096" y="379"/>
                  </a:cubicBezTo>
                  <a:cubicBezTo>
                    <a:pt x="6979" y="421"/>
                    <a:pt x="6859" y="465"/>
                    <a:pt x="6768" y="465"/>
                  </a:cubicBezTo>
                  <a:cubicBezTo>
                    <a:pt x="6755" y="465"/>
                    <a:pt x="6742" y="464"/>
                    <a:pt x="6730" y="462"/>
                  </a:cubicBezTo>
                  <a:cubicBezTo>
                    <a:pt x="6642" y="450"/>
                    <a:pt x="6528" y="360"/>
                    <a:pt x="6419" y="275"/>
                  </a:cubicBezTo>
                  <a:cubicBezTo>
                    <a:pt x="6254" y="145"/>
                    <a:pt x="6067" y="0"/>
                    <a:pt x="5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2"/>
            <p:cNvSpPr/>
            <p:nvPr/>
          </p:nvSpPr>
          <p:spPr>
            <a:xfrm>
              <a:off x="7003152" y="2848631"/>
              <a:ext cx="9654" cy="9654"/>
            </a:xfrm>
            <a:custGeom>
              <a:avLst/>
              <a:gdLst/>
              <a:ahLst/>
              <a:cxnLst/>
              <a:rect l="l" t="t" r="r" b="b"/>
              <a:pathLst>
                <a:path w="381" h="381" extrusionOk="0">
                  <a:moveTo>
                    <a:pt x="188" y="0"/>
                  </a:moveTo>
                  <a:cubicBezTo>
                    <a:pt x="84" y="0"/>
                    <a:pt x="0" y="85"/>
                    <a:pt x="0" y="189"/>
                  </a:cubicBezTo>
                  <a:cubicBezTo>
                    <a:pt x="0" y="295"/>
                    <a:pt x="86" y="380"/>
                    <a:pt x="190" y="380"/>
                  </a:cubicBezTo>
                  <a:cubicBezTo>
                    <a:pt x="295" y="380"/>
                    <a:pt x="381" y="295"/>
                    <a:pt x="381" y="189"/>
                  </a:cubicBezTo>
                  <a:cubicBezTo>
                    <a:pt x="381" y="85"/>
                    <a:pt x="295"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2"/>
            <p:cNvSpPr/>
            <p:nvPr/>
          </p:nvSpPr>
          <p:spPr>
            <a:xfrm>
              <a:off x="7023750" y="2848631"/>
              <a:ext cx="9704" cy="9654"/>
            </a:xfrm>
            <a:custGeom>
              <a:avLst/>
              <a:gdLst/>
              <a:ahLst/>
              <a:cxnLst/>
              <a:rect l="l" t="t" r="r" b="b"/>
              <a:pathLst>
                <a:path w="383" h="381" extrusionOk="0">
                  <a:moveTo>
                    <a:pt x="190" y="0"/>
                  </a:moveTo>
                  <a:cubicBezTo>
                    <a:pt x="86" y="0"/>
                    <a:pt x="1" y="85"/>
                    <a:pt x="1" y="189"/>
                  </a:cubicBezTo>
                  <a:cubicBezTo>
                    <a:pt x="3" y="295"/>
                    <a:pt x="88" y="380"/>
                    <a:pt x="194" y="380"/>
                  </a:cubicBezTo>
                  <a:cubicBezTo>
                    <a:pt x="298" y="380"/>
                    <a:pt x="383" y="295"/>
                    <a:pt x="383" y="189"/>
                  </a:cubicBezTo>
                  <a:cubicBezTo>
                    <a:pt x="383" y="85"/>
                    <a:pt x="298"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9" name="Google Shape;6079;p62"/>
          <p:cNvSpPr/>
          <p:nvPr/>
        </p:nvSpPr>
        <p:spPr>
          <a:xfrm>
            <a:off x="6889669" y="2270748"/>
            <a:ext cx="262370" cy="329514"/>
          </a:xfrm>
          <a:custGeom>
            <a:avLst/>
            <a:gdLst/>
            <a:ahLst/>
            <a:cxnLst/>
            <a:rect l="l" t="t" r="r" b="b"/>
            <a:pathLst>
              <a:path w="10355" h="13005" extrusionOk="0">
                <a:moveTo>
                  <a:pt x="5396" y="1196"/>
                </a:moveTo>
                <a:cubicBezTo>
                  <a:pt x="5554" y="1196"/>
                  <a:pt x="5709" y="1218"/>
                  <a:pt x="5854" y="1262"/>
                </a:cubicBezTo>
                <a:cubicBezTo>
                  <a:pt x="5695" y="1628"/>
                  <a:pt x="5380" y="1945"/>
                  <a:pt x="4980" y="2132"/>
                </a:cubicBezTo>
                <a:cubicBezTo>
                  <a:pt x="4731" y="2247"/>
                  <a:pt x="4464" y="2305"/>
                  <a:pt x="4208" y="2305"/>
                </a:cubicBezTo>
                <a:cubicBezTo>
                  <a:pt x="4050" y="2305"/>
                  <a:pt x="3896" y="2283"/>
                  <a:pt x="3752" y="2238"/>
                </a:cubicBezTo>
                <a:cubicBezTo>
                  <a:pt x="3906" y="1872"/>
                  <a:pt x="4225" y="1557"/>
                  <a:pt x="4626" y="1370"/>
                </a:cubicBezTo>
                <a:cubicBezTo>
                  <a:pt x="4874" y="1254"/>
                  <a:pt x="5140" y="1196"/>
                  <a:pt x="5396" y="1196"/>
                </a:cubicBezTo>
                <a:close/>
                <a:moveTo>
                  <a:pt x="8927" y="1825"/>
                </a:moveTo>
                <a:cubicBezTo>
                  <a:pt x="9057" y="1825"/>
                  <a:pt x="9189" y="1859"/>
                  <a:pt x="9324" y="1933"/>
                </a:cubicBezTo>
                <a:cubicBezTo>
                  <a:pt x="9908" y="2250"/>
                  <a:pt x="9826" y="2897"/>
                  <a:pt x="9635" y="3844"/>
                </a:cubicBezTo>
                <a:cubicBezTo>
                  <a:pt x="9588" y="4074"/>
                  <a:pt x="9546" y="4287"/>
                  <a:pt x="9521" y="4493"/>
                </a:cubicBezTo>
                <a:cubicBezTo>
                  <a:pt x="9479" y="4840"/>
                  <a:pt x="9497" y="5214"/>
                  <a:pt x="9521" y="5611"/>
                </a:cubicBezTo>
                <a:cubicBezTo>
                  <a:pt x="9562" y="6406"/>
                  <a:pt x="9607" y="7229"/>
                  <a:pt x="9180" y="8010"/>
                </a:cubicBezTo>
                <a:cubicBezTo>
                  <a:pt x="8771" y="8760"/>
                  <a:pt x="8094" y="9191"/>
                  <a:pt x="7265" y="9232"/>
                </a:cubicBezTo>
                <a:cubicBezTo>
                  <a:pt x="7126" y="8327"/>
                  <a:pt x="6667" y="7577"/>
                  <a:pt x="6252" y="6904"/>
                </a:cubicBezTo>
                <a:cubicBezTo>
                  <a:pt x="6018" y="6526"/>
                  <a:pt x="5801" y="6168"/>
                  <a:pt x="5661" y="5822"/>
                </a:cubicBezTo>
                <a:cubicBezTo>
                  <a:pt x="5622" y="5723"/>
                  <a:pt x="5581" y="5613"/>
                  <a:pt x="5537" y="5473"/>
                </a:cubicBezTo>
                <a:cubicBezTo>
                  <a:pt x="5509" y="5394"/>
                  <a:pt x="5434" y="5341"/>
                  <a:pt x="5353" y="5341"/>
                </a:cubicBezTo>
                <a:cubicBezTo>
                  <a:pt x="5334" y="5341"/>
                  <a:pt x="5314" y="5344"/>
                  <a:pt x="5295" y="5351"/>
                </a:cubicBezTo>
                <a:cubicBezTo>
                  <a:pt x="5195" y="5385"/>
                  <a:pt x="5140" y="5491"/>
                  <a:pt x="5173" y="5592"/>
                </a:cubicBezTo>
                <a:cubicBezTo>
                  <a:pt x="5222" y="5741"/>
                  <a:pt x="5264" y="5857"/>
                  <a:pt x="5305" y="5964"/>
                </a:cubicBezTo>
                <a:cubicBezTo>
                  <a:pt x="5455" y="6341"/>
                  <a:pt x="5683" y="6711"/>
                  <a:pt x="5925" y="7105"/>
                </a:cubicBezTo>
                <a:cubicBezTo>
                  <a:pt x="6415" y="7900"/>
                  <a:pt x="6921" y="8721"/>
                  <a:pt x="6921" y="9762"/>
                </a:cubicBezTo>
                <a:cubicBezTo>
                  <a:pt x="6921" y="10616"/>
                  <a:pt x="6594" y="11344"/>
                  <a:pt x="5976" y="11862"/>
                </a:cubicBezTo>
                <a:cubicBezTo>
                  <a:pt x="5386" y="12354"/>
                  <a:pt x="4561" y="12627"/>
                  <a:pt x="3650" y="12627"/>
                </a:cubicBezTo>
                <a:cubicBezTo>
                  <a:pt x="2741" y="12627"/>
                  <a:pt x="1914" y="12354"/>
                  <a:pt x="1324" y="11862"/>
                </a:cubicBezTo>
                <a:cubicBezTo>
                  <a:pt x="704" y="11344"/>
                  <a:pt x="379" y="10616"/>
                  <a:pt x="379" y="9762"/>
                </a:cubicBezTo>
                <a:cubicBezTo>
                  <a:pt x="379" y="8721"/>
                  <a:pt x="885" y="7898"/>
                  <a:pt x="1375" y="7105"/>
                </a:cubicBezTo>
                <a:cubicBezTo>
                  <a:pt x="1617" y="6711"/>
                  <a:pt x="1847" y="6341"/>
                  <a:pt x="1995" y="5964"/>
                </a:cubicBezTo>
                <a:cubicBezTo>
                  <a:pt x="2085" y="5741"/>
                  <a:pt x="2162" y="5497"/>
                  <a:pt x="2239" y="5239"/>
                </a:cubicBezTo>
                <a:cubicBezTo>
                  <a:pt x="2379" y="4785"/>
                  <a:pt x="2524" y="4318"/>
                  <a:pt x="2751" y="3972"/>
                </a:cubicBezTo>
                <a:cubicBezTo>
                  <a:pt x="2987" y="3608"/>
                  <a:pt x="3272" y="3437"/>
                  <a:pt x="3652" y="3437"/>
                </a:cubicBezTo>
                <a:cubicBezTo>
                  <a:pt x="4321" y="3437"/>
                  <a:pt x="4642" y="3972"/>
                  <a:pt x="4913" y="4769"/>
                </a:cubicBezTo>
                <a:cubicBezTo>
                  <a:pt x="4940" y="4849"/>
                  <a:pt x="5015" y="4899"/>
                  <a:pt x="5095" y="4899"/>
                </a:cubicBezTo>
                <a:cubicBezTo>
                  <a:pt x="5114" y="4899"/>
                  <a:pt x="5135" y="4896"/>
                  <a:pt x="5154" y="4889"/>
                </a:cubicBezTo>
                <a:cubicBezTo>
                  <a:pt x="5254" y="4857"/>
                  <a:pt x="5307" y="4747"/>
                  <a:pt x="5274" y="4647"/>
                </a:cubicBezTo>
                <a:cubicBezTo>
                  <a:pt x="5244" y="4554"/>
                  <a:pt x="5207" y="4462"/>
                  <a:pt x="5173" y="4369"/>
                </a:cubicBezTo>
                <a:cubicBezTo>
                  <a:pt x="5478" y="4137"/>
                  <a:pt x="5807" y="3946"/>
                  <a:pt x="6128" y="3763"/>
                </a:cubicBezTo>
                <a:cubicBezTo>
                  <a:pt x="6474" y="3566"/>
                  <a:pt x="6799" y="3379"/>
                  <a:pt x="7068" y="3155"/>
                </a:cubicBezTo>
                <a:cubicBezTo>
                  <a:pt x="7228" y="3023"/>
                  <a:pt x="7387" y="2870"/>
                  <a:pt x="7551" y="2708"/>
                </a:cubicBezTo>
                <a:cubicBezTo>
                  <a:pt x="8083" y="2192"/>
                  <a:pt x="8500" y="1825"/>
                  <a:pt x="8927" y="1825"/>
                </a:cubicBezTo>
                <a:close/>
                <a:moveTo>
                  <a:pt x="9254" y="1"/>
                </a:moveTo>
                <a:cubicBezTo>
                  <a:pt x="9216" y="1"/>
                  <a:pt x="9178" y="12"/>
                  <a:pt x="9145" y="34"/>
                </a:cubicBezTo>
                <a:cubicBezTo>
                  <a:pt x="9058" y="95"/>
                  <a:pt x="9038" y="215"/>
                  <a:pt x="9099" y="298"/>
                </a:cubicBezTo>
                <a:cubicBezTo>
                  <a:pt x="9101" y="303"/>
                  <a:pt x="9231" y="490"/>
                  <a:pt x="9312" y="756"/>
                </a:cubicBezTo>
                <a:cubicBezTo>
                  <a:pt x="9395" y="1030"/>
                  <a:pt x="9399" y="1285"/>
                  <a:pt x="9320" y="1514"/>
                </a:cubicBezTo>
                <a:cubicBezTo>
                  <a:pt x="9189" y="1467"/>
                  <a:pt x="9060" y="1446"/>
                  <a:pt x="8935" y="1446"/>
                </a:cubicBezTo>
                <a:cubicBezTo>
                  <a:pt x="8304" y="1446"/>
                  <a:pt x="7752" y="1982"/>
                  <a:pt x="7287" y="2433"/>
                </a:cubicBezTo>
                <a:cubicBezTo>
                  <a:pt x="7126" y="2592"/>
                  <a:pt x="6974" y="2738"/>
                  <a:pt x="6824" y="2860"/>
                </a:cubicBezTo>
                <a:cubicBezTo>
                  <a:pt x="6580" y="3063"/>
                  <a:pt x="6269" y="3242"/>
                  <a:pt x="5937" y="3429"/>
                </a:cubicBezTo>
                <a:cubicBezTo>
                  <a:pt x="5630" y="3606"/>
                  <a:pt x="5315" y="3785"/>
                  <a:pt x="5012" y="4007"/>
                </a:cubicBezTo>
                <a:cubicBezTo>
                  <a:pt x="4766" y="3525"/>
                  <a:pt x="4412" y="3130"/>
                  <a:pt x="3835" y="3063"/>
                </a:cubicBezTo>
                <a:cubicBezTo>
                  <a:pt x="3823" y="2911"/>
                  <a:pt x="3798" y="2767"/>
                  <a:pt x="3762" y="2632"/>
                </a:cubicBezTo>
                <a:lnTo>
                  <a:pt x="3762" y="2632"/>
                </a:lnTo>
                <a:cubicBezTo>
                  <a:pt x="3906" y="2665"/>
                  <a:pt x="4057" y="2683"/>
                  <a:pt x="4211" y="2683"/>
                </a:cubicBezTo>
                <a:cubicBezTo>
                  <a:pt x="4524" y="2683"/>
                  <a:pt x="4845" y="2614"/>
                  <a:pt x="5142" y="2474"/>
                </a:cubicBezTo>
                <a:cubicBezTo>
                  <a:pt x="5701" y="2216"/>
                  <a:pt x="6128" y="1738"/>
                  <a:pt x="6281" y="1199"/>
                </a:cubicBezTo>
                <a:cubicBezTo>
                  <a:pt x="6305" y="1108"/>
                  <a:pt x="6262" y="1010"/>
                  <a:pt x="6177" y="973"/>
                </a:cubicBezTo>
                <a:cubicBezTo>
                  <a:pt x="5937" y="865"/>
                  <a:pt x="5671" y="811"/>
                  <a:pt x="5397" y="811"/>
                </a:cubicBezTo>
                <a:cubicBezTo>
                  <a:pt x="5085" y="811"/>
                  <a:pt x="4765" y="881"/>
                  <a:pt x="4465" y="1018"/>
                </a:cubicBezTo>
                <a:cubicBezTo>
                  <a:pt x="4024" y="1224"/>
                  <a:pt x="3662" y="1565"/>
                  <a:pt x="3457" y="1966"/>
                </a:cubicBezTo>
                <a:cubicBezTo>
                  <a:pt x="3148" y="1498"/>
                  <a:pt x="2758" y="1260"/>
                  <a:pt x="2733" y="1244"/>
                </a:cubicBezTo>
                <a:cubicBezTo>
                  <a:pt x="2702" y="1226"/>
                  <a:pt x="2668" y="1217"/>
                  <a:pt x="2635" y="1217"/>
                </a:cubicBezTo>
                <a:cubicBezTo>
                  <a:pt x="2569" y="1217"/>
                  <a:pt x="2506" y="1250"/>
                  <a:pt x="2471" y="1311"/>
                </a:cubicBezTo>
                <a:cubicBezTo>
                  <a:pt x="2418" y="1402"/>
                  <a:pt x="2446" y="1518"/>
                  <a:pt x="2538" y="1573"/>
                </a:cubicBezTo>
                <a:cubicBezTo>
                  <a:pt x="2544" y="1577"/>
                  <a:pt x="3363" y="2081"/>
                  <a:pt x="3455" y="3063"/>
                </a:cubicBezTo>
                <a:cubicBezTo>
                  <a:pt x="3036" y="3118"/>
                  <a:pt x="2701" y="3346"/>
                  <a:pt x="2432" y="3761"/>
                </a:cubicBezTo>
                <a:cubicBezTo>
                  <a:pt x="2182" y="4151"/>
                  <a:pt x="2026" y="4645"/>
                  <a:pt x="1879" y="5123"/>
                </a:cubicBezTo>
                <a:cubicBezTo>
                  <a:pt x="1800" y="5375"/>
                  <a:pt x="1729" y="5611"/>
                  <a:pt x="1645" y="5818"/>
                </a:cubicBezTo>
                <a:cubicBezTo>
                  <a:pt x="1507" y="6164"/>
                  <a:pt x="1288" y="6524"/>
                  <a:pt x="1054" y="6902"/>
                </a:cubicBezTo>
                <a:cubicBezTo>
                  <a:pt x="560" y="7703"/>
                  <a:pt x="1" y="8611"/>
                  <a:pt x="1" y="9760"/>
                </a:cubicBezTo>
                <a:cubicBezTo>
                  <a:pt x="1" y="10732"/>
                  <a:pt x="375" y="11559"/>
                  <a:pt x="1084" y="12151"/>
                </a:cubicBezTo>
                <a:cubicBezTo>
                  <a:pt x="1741" y="12704"/>
                  <a:pt x="2654" y="13005"/>
                  <a:pt x="3656" y="13005"/>
                </a:cubicBezTo>
                <a:cubicBezTo>
                  <a:pt x="4656" y="13005"/>
                  <a:pt x="5569" y="12702"/>
                  <a:pt x="6228" y="12151"/>
                </a:cubicBezTo>
                <a:cubicBezTo>
                  <a:pt x="6935" y="11559"/>
                  <a:pt x="7309" y="10730"/>
                  <a:pt x="7309" y="9760"/>
                </a:cubicBezTo>
                <a:cubicBezTo>
                  <a:pt x="7309" y="9709"/>
                  <a:pt x="7307" y="9658"/>
                  <a:pt x="7307" y="9610"/>
                </a:cubicBezTo>
                <a:cubicBezTo>
                  <a:pt x="7738" y="9585"/>
                  <a:pt x="8141" y="9467"/>
                  <a:pt x="8499" y="9262"/>
                </a:cubicBezTo>
                <a:cubicBezTo>
                  <a:pt x="8924" y="9016"/>
                  <a:pt x="9267" y="8654"/>
                  <a:pt x="9521" y="8189"/>
                </a:cubicBezTo>
                <a:cubicBezTo>
                  <a:pt x="9995" y="7314"/>
                  <a:pt x="9948" y="6398"/>
                  <a:pt x="9908" y="5590"/>
                </a:cubicBezTo>
                <a:cubicBezTo>
                  <a:pt x="9887" y="5210"/>
                  <a:pt x="9869" y="4852"/>
                  <a:pt x="9908" y="4535"/>
                </a:cubicBezTo>
                <a:cubicBezTo>
                  <a:pt x="9922" y="4348"/>
                  <a:pt x="9963" y="4139"/>
                  <a:pt x="10009" y="3921"/>
                </a:cubicBezTo>
                <a:cubicBezTo>
                  <a:pt x="10164" y="3151"/>
                  <a:pt x="10355" y="2205"/>
                  <a:pt x="9660" y="1697"/>
                </a:cubicBezTo>
                <a:cubicBezTo>
                  <a:pt x="9979" y="892"/>
                  <a:pt x="9434" y="116"/>
                  <a:pt x="9410" y="81"/>
                </a:cubicBezTo>
                <a:cubicBezTo>
                  <a:pt x="9372" y="28"/>
                  <a:pt x="9313" y="1"/>
                  <a:pt x="9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2"/>
          <p:cNvSpPr/>
          <p:nvPr/>
        </p:nvSpPr>
        <p:spPr>
          <a:xfrm>
            <a:off x="6853412" y="1796037"/>
            <a:ext cx="329844" cy="309117"/>
          </a:xfrm>
          <a:custGeom>
            <a:avLst/>
            <a:gdLst/>
            <a:ahLst/>
            <a:cxnLst/>
            <a:rect l="l" t="t" r="r" b="b"/>
            <a:pathLst>
              <a:path w="13018" h="12200" extrusionOk="0">
                <a:moveTo>
                  <a:pt x="5488" y="3439"/>
                </a:moveTo>
                <a:cubicBezTo>
                  <a:pt x="5608" y="3439"/>
                  <a:pt x="5703" y="3537"/>
                  <a:pt x="5703" y="3655"/>
                </a:cubicBezTo>
                <a:cubicBezTo>
                  <a:pt x="5703" y="3775"/>
                  <a:pt x="5608" y="3872"/>
                  <a:pt x="5488" y="3872"/>
                </a:cubicBezTo>
                <a:cubicBezTo>
                  <a:pt x="5368" y="3872"/>
                  <a:pt x="5272" y="3775"/>
                  <a:pt x="5272" y="3655"/>
                </a:cubicBezTo>
                <a:cubicBezTo>
                  <a:pt x="5272" y="3537"/>
                  <a:pt x="5368" y="3439"/>
                  <a:pt x="5488" y="3439"/>
                </a:cubicBezTo>
                <a:close/>
                <a:moveTo>
                  <a:pt x="7527" y="3439"/>
                </a:moveTo>
                <a:cubicBezTo>
                  <a:pt x="7645" y="3439"/>
                  <a:pt x="7742" y="3537"/>
                  <a:pt x="7742" y="3655"/>
                </a:cubicBezTo>
                <a:cubicBezTo>
                  <a:pt x="7742" y="3775"/>
                  <a:pt x="7645" y="3872"/>
                  <a:pt x="7527" y="3872"/>
                </a:cubicBezTo>
                <a:cubicBezTo>
                  <a:pt x="7407" y="3872"/>
                  <a:pt x="7309" y="3775"/>
                  <a:pt x="7309" y="3655"/>
                </a:cubicBezTo>
                <a:cubicBezTo>
                  <a:pt x="7309" y="3537"/>
                  <a:pt x="7407" y="3439"/>
                  <a:pt x="7527" y="3439"/>
                </a:cubicBezTo>
                <a:close/>
                <a:moveTo>
                  <a:pt x="6506" y="3236"/>
                </a:moveTo>
                <a:cubicBezTo>
                  <a:pt x="6738" y="3236"/>
                  <a:pt x="6927" y="3425"/>
                  <a:pt x="6927" y="3655"/>
                </a:cubicBezTo>
                <a:cubicBezTo>
                  <a:pt x="6927" y="3734"/>
                  <a:pt x="6903" y="3811"/>
                  <a:pt x="6866" y="3874"/>
                </a:cubicBezTo>
                <a:cubicBezTo>
                  <a:pt x="6746" y="3872"/>
                  <a:pt x="6626" y="3872"/>
                  <a:pt x="6506" y="3872"/>
                </a:cubicBezTo>
                <a:cubicBezTo>
                  <a:pt x="6386" y="3872"/>
                  <a:pt x="6268" y="3872"/>
                  <a:pt x="6148" y="3874"/>
                </a:cubicBezTo>
                <a:cubicBezTo>
                  <a:pt x="6108" y="3807"/>
                  <a:pt x="6087" y="3734"/>
                  <a:pt x="6087" y="3655"/>
                </a:cubicBezTo>
                <a:cubicBezTo>
                  <a:pt x="6087" y="3425"/>
                  <a:pt x="6276" y="3236"/>
                  <a:pt x="6506" y="3236"/>
                </a:cubicBezTo>
                <a:close/>
                <a:moveTo>
                  <a:pt x="1900" y="385"/>
                </a:moveTo>
                <a:cubicBezTo>
                  <a:pt x="1934" y="385"/>
                  <a:pt x="1968" y="391"/>
                  <a:pt x="2001" y="402"/>
                </a:cubicBezTo>
                <a:cubicBezTo>
                  <a:pt x="2078" y="430"/>
                  <a:pt x="2139" y="487"/>
                  <a:pt x="2174" y="560"/>
                </a:cubicBezTo>
                <a:lnTo>
                  <a:pt x="3762" y="4049"/>
                </a:lnTo>
                <a:cubicBezTo>
                  <a:pt x="3668" y="4061"/>
                  <a:pt x="3577" y="4076"/>
                  <a:pt x="3485" y="4090"/>
                </a:cubicBezTo>
                <a:lnTo>
                  <a:pt x="1643" y="827"/>
                </a:lnTo>
                <a:cubicBezTo>
                  <a:pt x="1603" y="756"/>
                  <a:pt x="1594" y="674"/>
                  <a:pt x="1617" y="595"/>
                </a:cubicBezTo>
                <a:cubicBezTo>
                  <a:pt x="1641" y="518"/>
                  <a:pt x="1694" y="453"/>
                  <a:pt x="1767" y="418"/>
                </a:cubicBezTo>
                <a:cubicBezTo>
                  <a:pt x="1810" y="396"/>
                  <a:pt x="1855" y="385"/>
                  <a:pt x="1900" y="385"/>
                </a:cubicBezTo>
                <a:close/>
                <a:moveTo>
                  <a:pt x="6512" y="4254"/>
                </a:moveTo>
                <a:cubicBezTo>
                  <a:pt x="8021" y="4254"/>
                  <a:pt x="9436" y="4403"/>
                  <a:pt x="10499" y="4667"/>
                </a:cubicBezTo>
                <a:cubicBezTo>
                  <a:pt x="11322" y="4873"/>
                  <a:pt x="11757" y="5108"/>
                  <a:pt x="11932" y="5299"/>
                </a:cubicBezTo>
                <a:lnTo>
                  <a:pt x="2235" y="5299"/>
                </a:lnTo>
                <a:cubicBezTo>
                  <a:pt x="2131" y="5299"/>
                  <a:pt x="2044" y="5387"/>
                  <a:pt x="2044" y="5491"/>
                </a:cubicBezTo>
                <a:cubicBezTo>
                  <a:pt x="2044" y="5594"/>
                  <a:pt x="2131" y="5682"/>
                  <a:pt x="2235" y="5682"/>
                </a:cubicBezTo>
                <a:lnTo>
                  <a:pt x="12636" y="5682"/>
                </a:lnTo>
                <a:cubicBezTo>
                  <a:pt x="12630" y="6613"/>
                  <a:pt x="12333" y="7526"/>
                  <a:pt x="11778" y="8325"/>
                </a:cubicBezTo>
                <a:cubicBezTo>
                  <a:pt x="11239" y="9097"/>
                  <a:pt x="10475" y="9740"/>
                  <a:pt x="9564" y="10189"/>
                </a:cubicBezTo>
                <a:lnTo>
                  <a:pt x="8954" y="10189"/>
                </a:lnTo>
                <a:cubicBezTo>
                  <a:pt x="8850" y="10189"/>
                  <a:pt x="8763" y="10276"/>
                  <a:pt x="8763" y="10380"/>
                </a:cubicBezTo>
                <a:cubicBezTo>
                  <a:pt x="8763" y="10484"/>
                  <a:pt x="8850" y="10571"/>
                  <a:pt x="8954" y="10571"/>
                </a:cubicBezTo>
                <a:lnTo>
                  <a:pt x="9373" y="10571"/>
                </a:lnTo>
                <a:lnTo>
                  <a:pt x="9373" y="11004"/>
                </a:lnTo>
                <a:lnTo>
                  <a:pt x="3642" y="11004"/>
                </a:lnTo>
                <a:lnTo>
                  <a:pt x="3642" y="10571"/>
                </a:lnTo>
                <a:lnTo>
                  <a:pt x="8139" y="10571"/>
                </a:lnTo>
                <a:cubicBezTo>
                  <a:pt x="8242" y="10571"/>
                  <a:pt x="8328" y="10484"/>
                  <a:pt x="8328" y="10380"/>
                </a:cubicBezTo>
                <a:cubicBezTo>
                  <a:pt x="8328" y="10276"/>
                  <a:pt x="8242" y="10189"/>
                  <a:pt x="8139" y="10189"/>
                </a:cubicBezTo>
                <a:lnTo>
                  <a:pt x="3453" y="10189"/>
                </a:lnTo>
                <a:cubicBezTo>
                  <a:pt x="2540" y="9740"/>
                  <a:pt x="1775" y="9097"/>
                  <a:pt x="1239" y="8325"/>
                </a:cubicBezTo>
                <a:cubicBezTo>
                  <a:pt x="686" y="7526"/>
                  <a:pt x="389" y="6613"/>
                  <a:pt x="385" y="5682"/>
                </a:cubicBezTo>
                <a:lnTo>
                  <a:pt x="1415" y="5682"/>
                </a:lnTo>
                <a:cubicBezTo>
                  <a:pt x="1521" y="5682"/>
                  <a:pt x="1607" y="5594"/>
                  <a:pt x="1607" y="5491"/>
                </a:cubicBezTo>
                <a:cubicBezTo>
                  <a:pt x="1607" y="5387"/>
                  <a:pt x="1521" y="5299"/>
                  <a:pt x="1415" y="5299"/>
                </a:cubicBezTo>
                <a:lnTo>
                  <a:pt x="1092" y="5299"/>
                </a:lnTo>
                <a:cubicBezTo>
                  <a:pt x="1267" y="5108"/>
                  <a:pt x="1702" y="4873"/>
                  <a:pt x="2523" y="4667"/>
                </a:cubicBezTo>
                <a:cubicBezTo>
                  <a:pt x="3587" y="4401"/>
                  <a:pt x="5002" y="4254"/>
                  <a:pt x="6512" y="4254"/>
                </a:cubicBezTo>
                <a:close/>
                <a:moveTo>
                  <a:pt x="11396" y="11386"/>
                </a:moveTo>
                <a:cubicBezTo>
                  <a:pt x="11404" y="11386"/>
                  <a:pt x="11410" y="11390"/>
                  <a:pt x="11410" y="11398"/>
                </a:cubicBezTo>
                <a:lnTo>
                  <a:pt x="11410" y="11805"/>
                </a:lnTo>
                <a:cubicBezTo>
                  <a:pt x="11410" y="11813"/>
                  <a:pt x="11404" y="11817"/>
                  <a:pt x="11396" y="11817"/>
                </a:cubicBezTo>
                <a:lnTo>
                  <a:pt x="1617" y="11817"/>
                </a:lnTo>
                <a:cubicBezTo>
                  <a:pt x="1611" y="11817"/>
                  <a:pt x="1605" y="11813"/>
                  <a:pt x="1605" y="11805"/>
                </a:cubicBezTo>
                <a:lnTo>
                  <a:pt x="1605" y="11398"/>
                </a:lnTo>
                <a:cubicBezTo>
                  <a:pt x="1605" y="11390"/>
                  <a:pt x="1611" y="11386"/>
                  <a:pt x="1617" y="11386"/>
                </a:cubicBezTo>
                <a:close/>
                <a:moveTo>
                  <a:pt x="1910" y="1"/>
                </a:moveTo>
                <a:cubicBezTo>
                  <a:pt x="1803" y="1"/>
                  <a:pt x="1697" y="26"/>
                  <a:pt x="1600" y="75"/>
                </a:cubicBezTo>
                <a:cubicBezTo>
                  <a:pt x="1434" y="158"/>
                  <a:pt x="1312" y="302"/>
                  <a:pt x="1259" y="483"/>
                </a:cubicBezTo>
                <a:cubicBezTo>
                  <a:pt x="1206" y="662"/>
                  <a:pt x="1226" y="849"/>
                  <a:pt x="1318" y="1012"/>
                </a:cubicBezTo>
                <a:lnTo>
                  <a:pt x="3091" y="4153"/>
                </a:lnTo>
                <a:cubicBezTo>
                  <a:pt x="2861" y="4198"/>
                  <a:pt x="2641" y="4242"/>
                  <a:pt x="2436" y="4295"/>
                </a:cubicBezTo>
                <a:cubicBezTo>
                  <a:pt x="1391" y="4557"/>
                  <a:pt x="793" y="4893"/>
                  <a:pt x="655" y="5299"/>
                </a:cubicBezTo>
                <a:lnTo>
                  <a:pt x="192" y="5299"/>
                </a:lnTo>
                <a:cubicBezTo>
                  <a:pt x="88" y="5299"/>
                  <a:pt x="0" y="5385"/>
                  <a:pt x="0" y="5491"/>
                </a:cubicBezTo>
                <a:lnTo>
                  <a:pt x="0" y="5665"/>
                </a:lnTo>
                <a:cubicBezTo>
                  <a:pt x="0" y="6682"/>
                  <a:pt x="320" y="7676"/>
                  <a:pt x="923" y="8542"/>
                </a:cubicBezTo>
                <a:cubicBezTo>
                  <a:pt x="1493" y="9361"/>
                  <a:pt x="2302" y="10045"/>
                  <a:pt x="3261" y="10522"/>
                </a:cubicBezTo>
                <a:lnTo>
                  <a:pt x="3261" y="11004"/>
                </a:lnTo>
                <a:lnTo>
                  <a:pt x="1619" y="11004"/>
                </a:lnTo>
                <a:cubicBezTo>
                  <a:pt x="1401" y="11004"/>
                  <a:pt x="1226" y="11183"/>
                  <a:pt x="1226" y="11398"/>
                </a:cubicBezTo>
                <a:lnTo>
                  <a:pt x="1226" y="11805"/>
                </a:lnTo>
                <a:cubicBezTo>
                  <a:pt x="1226" y="12025"/>
                  <a:pt x="1403" y="12199"/>
                  <a:pt x="1619" y="12199"/>
                </a:cubicBezTo>
                <a:lnTo>
                  <a:pt x="11398" y="12199"/>
                </a:lnTo>
                <a:cubicBezTo>
                  <a:pt x="11617" y="12199"/>
                  <a:pt x="11792" y="12021"/>
                  <a:pt x="11792" y="11805"/>
                </a:cubicBezTo>
                <a:lnTo>
                  <a:pt x="11792" y="11398"/>
                </a:lnTo>
                <a:cubicBezTo>
                  <a:pt x="11792" y="11181"/>
                  <a:pt x="11615" y="11004"/>
                  <a:pt x="11398" y="11004"/>
                </a:cubicBezTo>
                <a:lnTo>
                  <a:pt x="9757" y="11004"/>
                </a:lnTo>
                <a:lnTo>
                  <a:pt x="9757" y="10522"/>
                </a:lnTo>
                <a:cubicBezTo>
                  <a:pt x="10717" y="10045"/>
                  <a:pt x="11526" y="9361"/>
                  <a:pt x="12095" y="8542"/>
                </a:cubicBezTo>
                <a:cubicBezTo>
                  <a:pt x="12697" y="7676"/>
                  <a:pt x="13018" y="6682"/>
                  <a:pt x="13018" y="5665"/>
                </a:cubicBezTo>
                <a:lnTo>
                  <a:pt x="13018" y="5491"/>
                </a:lnTo>
                <a:cubicBezTo>
                  <a:pt x="13012" y="5387"/>
                  <a:pt x="12928" y="5299"/>
                  <a:pt x="12823" y="5299"/>
                </a:cubicBezTo>
                <a:lnTo>
                  <a:pt x="12369" y="5299"/>
                </a:lnTo>
                <a:cubicBezTo>
                  <a:pt x="12229" y="4895"/>
                  <a:pt x="11633" y="4557"/>
                  <a:pt x="10588" y="4295"/>
                </a:cubicBezTo>
                <a:cubicBezTo>
                  <a:pt x="9875" y="4118"/>
                  <a:pt x="9005" y="3990"/>
                  <a:pt x="8059" y="3925"/>
                </a:cubicBezTo>
                <a:cubicBezTo>
                  <a:pt x="8100" y="3844"/>
                  <a:pt x="8122" y="3752"/>
                  <a:pt x="8122" y="3655"/>
                </a:cubicBezTo>
                <a:cubicBezTo>
                  <a:pt x="8122" y="3325"/>
                  <a:pt x="7854" y="3059"/>
                  <a:pt x="7527" y="3059"/>
                </a:cubicBezTo>
                <a:cubicBezTo>
                  <a:pt x="7386" y="3059"/>
                  <a:pt x="7258" y="3106"/>
                  <a:pt x="7157" y="3185"/>
                </a:cubicBezTo>
                <a:cubicBezTo>
                  <a:pt x="7012" y="2984"/>
                  <a:pt x="6777" y="2852"/>
                  <a:pt x="6510" y="2852"/>
                </a:cubicBezTo>
                <a:cubicBezTo>
                  <a:pt x="6242" y="2852"/>
                  <a:pt x="6006" y="2984"/>
                  <a:pt x="5862" y="3185"/>
                </a:cubicBezTo>
                <a:cubicBezTo>
                  <a:pt x="5760" y="3104"/>
                  <a:pt x="5630" y="3059"/>
                  <a:pt x="5494" y="3059"/>
                </a:cubicBezTo>
                <a:cubicBezTo>
                  <a:pt x="5162" y="3059"/>
                  <a:pt x="4896" y="3327"/>
                  <a:pt x="4896" y="3655"/>
                </a:cubicBezTo>
                <a:cubicBezTo>
                  <a:pt x="4896" y="3752"/>
                  <a:pt x="4918" y="3844"/>
                  <a:pt x="4959" y="3925"/>
                </a:cubicBezTo>
                <a:cubicBezTo>
                  <a:pt x="4685" y="3943"/>
                  <a:pt x="4418" y="3968"/>
                  <a:pt x="4162" y="3996"/>
                </a:cubicBezTo>
                <a:lnTo>
                  <a:pt x="2525" y="398"/>
                </a:lnTo>
                <a:cubicBezTo>
                  <a:pt x="2448" y="227"/>
                  <a:pt x="2308" y="99"/>
                  <a:pt x="2131" y="38"/>
                </a:cubicBezTo>
                <a:cubicBezTo>
                  <a:pt x="2059" y="13"/>
                  <a:pt x="1984" y="1"/>
                  <a:pt x="19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1" name="Google Shape;6081;p62"/>
          <p:cNvGrpSpPr/>
          <p:nvPr/>
        </p:nvGrpSpPr>
        <p:grpSpPr>
          <a:xfrm>
            <a:off x="6146799" y="3729264"/>
            <a:ext cx="332580" cy="322470"/>
            <a:chOff x="6146799" y="3729264"/>
            <a:chExt cx="332580" cy="322470"/>
          </a:xfrm>
        </p:grpSpPr>
        <p:sp>
          <p:nvSpPr>
            <p:cNvPr id="6082" name="Google Shape;6082;p62"/>
            <p:cNvSpPr/>
            <p:nvPr/>
          </p:nvSpPr>
          <p:spPr>
            <a:xfrm>
              <a:off x="6146799" y="3729264"/>
              <a:ext cx="332580" cy="322470"/>
            </a:xfrm>
            <a:custGeom>
              <a:avLst/>
              <a:gdLst/>
              <a:ahLst/>
              <a:cxnLst/>
              <a:rect l="l" t="t" r="r" b="b"/>
              <a:pathLst>
                <a:path w="13126" h="12727" extrusionOk="0">
                  <a:moveTo>
                    <a:pt x="1814" y="379"/>
                  </a:moveTo>
                  <a:cubicBezTo>
                    <a:pt x="1825" y="379"/>
                    <a:pt x="1834" y="381"/>
                    <a:pt x="1842" y="384"/>
                  </a:cubicBezTo>
                  <a:cubicBezTo>
                    <a:pt x="1861" y="388"/>
                    <a:pt x="1924" y="414"/>
                    <a:pt x="1932" y="506"/>
                  </a:cubicBezTo>
                  <a:cubicBezTo>
                    <a:pt x="1966" y="892"/>
                    <a:pt x="2040" y="1254"/>
                    <a:pt x="2151" y="1597"/>
                  </a:cubicBezTo>
                  <a:cubicBezTo>
                    <a:pt x="2036" y="1574"/>
                    <a:pt x="1916" y="1563"/>
                    <a:pt x="1795" y="1563"/>
                  </a:cubicBezTo>
                  <a:cubicBezTo>
                    <a:pt x="1659" y="1563"/>
                    <a:pt x="1521" y="1577"/>
                    <a:pt x="1385" y="1606"/>
                  </a:cubicBezTo>
                  <a:cubicBezTo>
                    <a:pt x="1237" y="1636"/>
                    <a:pt x="1094" y="1681"/>
                    <a:pt x="962" y="1740"/>
                  </a:cubicBezTo>
                  <a:cubicBezTo>
                    <a:pt x="1165" y="1282"/>
                    <a:pt x="1428" y="835"/>
                    <a:pt x="1731" y="426"/>
                  </a:cubicBezTo>
                  <a:cubicBezTo>
                    <a:pt x="1759" y="389"/>
                    <a:pt x="1789" y="379"/>
                    <a:pt x="1814" y="379"/>
                  </a:cubicBezTo>
                  <a:close/>
                  <a:moveTo>
                    <a:pt x="1785" y="1942"/>
                  </a:moveTo>
                  <a:cubicBezTo>
                    <a:pt x="1975" y="1942"/>
                    <a:pt x="2159" y="1976"/>
                    <a:pt x="2324" y="2041"/>
                  </a:cubicBezTo>
                  <a:cubicBezTo>
                    <a:pt x="2401" y="2205"/>
                    <a:pt x="2487" y="2368"/>
                    <a:pt x="2584" y="2520"/>
                  </a:cubicBezTo>
                  <a:cubicBezTo>
                    <a:pt x="2218" y="2551"/>
                    <a:pt x="1850" y="2657"/>
                    <a:pt x="1507" y="2835"/>
                  </a:cubicBezTo>
                  <a:cubicBezTo>
                    <a:pt x="1064" y="3061"/>
                    <a:pt x="702" y="3384"/>
                    <a:pt x="448" y="3761"/>
                  </a:cubicBezTo>
                  <a:cubicBezTo>
                    <a:pt x="480" y="3281"/>
                    <a:pt x="576" y="2803"/>
                    <a:pt x="732" y="2329"/>
                  </a:cubicBezTo>
                  <a:cubicBezTo>
                    <a:pt x="927" y="2163"/>
                    <a:pt x="1190" y="2032"/>
                    <a:pt x="1458" y="1976"/>
                  </a:cubicBezTo>
                  <a:cubicBezTo>
                    <a:pt x="1567" y="1953"/>
                    <a:pt x="1677" y="1942"/>
                    <a:pt x="1785" y="1942"/>
                  </a:cubicBezTo>
                  <a:close/>
                  <a:moveTo>
                    <a:pt x="2822" y="2890"/>
                  </a:moveTo>
                  <a:cubicBezTo>
                    <a:pt x="2831" y="2890"/>
                    <a:pt x="2839" y="2890"/>
                    <a:pt x="2847" y="2890"/>
                  </a:cubicBezTo>
                  <a:cubicBezTo>
                    <a:pt x="2922" y="2988"/>
                    <a:pt x="3001" y="3079"/>
                    <a:pt x="3087" y="3169"/>
                  </a:cubicBezTo>
                  <a:cubicBezTo>
                    <a:pt x="3243" y="3334"/>
                    <a:pt x="3416" y="3490"/>
                    <a:pt x="3603" y="3636"/>
                  </a:cubicBezTo>
                  <a:cubicBezTo>
                    <a:pt x="2993" y="3775"/>
                    <a:pt x="2399" y="4106"/>
                    <a:pt x="1922" y="4580"/>
                  </a:cubicBezTo>
                  <a:cubicBezTo>
                    <a:pt x="1389" y="5112"/>
                    <a:pt x="1047" y="5773"/>
                    <a:pt x="938" y="6442"/>
                  </a:cubicBezTo>
                  <a:cubicBezTo>
                    <a:pt x="677" y="5852"/>
                    <a:pt x="515" y="5263"/>
                    <a:pt x="458" y="4694"/>
                  </a:cubicBezTo>
                  <a:cubicBezTo>
                    <a:pt x="574" y="4072"/>
                    <a:pt x="1029" y="3506"/>
                    <a:pt x="1680" y="3173"/>
                  </a:cubicBezTo>
                  <a:cubicBezTo>
                    <a:pt x="2042" y="2986"/>
                    <a:pt x="2436" y="2890"/>
                    <a:pt x="2822" y="2890"/>
                  </a:cubicBezTo>
                  <a:close/>
                  <a:moveTo>
                    <a:pt x="4050" y="3954"/>
                  </a:moveTo>
                  <a:cubicBezTo>
                    <a:pt x="4296" y="4108"/>
                    <a:pt x="4567" y="4248"/>
                    <a:pt x="4855" y="4372"/>
                  </a:cubicBezTo>
                  <a:cubicBezTo>
                    <a:pt x="3918" y="4692"/>
                    <a:pt x="3101" y="5499"/>
                    <a:pt x="2676" y="6562"/>
                  </a:cubicBezTo>
                  <a:cubicBezTo>
                    <a:pt x="2389" y="7278"/>
                    <a:pt x="2310" y="8034"/>
                    <a:pt x="2436" y="8731"/>
                  </a:cubicBezTo>
                  <a:cubicBezTo>
                    <a:pt x="1987" y="8223"/>
                    <a:pt x="1600" y="7688"/>
                    <a:pt x="1293" y="7148"/>
                  </a:cubicBezTo>
                  <a:cubicBezTo>
                    <a:pt x="1206" y="6357"/>
                    <a:pt x="1539" y="5501"/>
                    <a:pt x="2188" y="4852"/>
                  </a:cubicBezTo>
                  <a:cubicBezTo>
                    <a:pt x="2708" y="4332"/>
                    <a:pt x="3387" y="4004"/>
                    <a:pt x="4050" y="3954"/>
                  </a:cubicBezTo>
                  <a:close/>
                  <a:moveTo>
                    <a:pt x="5494" y="4623"/>
                  </a:moveTo>
                  <a:cubicBezTo>
                    <a:pt x="5734" y="4700"/>
                    <a:pt x="5980" y="4769"/>
                    <a:pt x="6236" y="4830"/>
                  </a:cubicBezTo>
                  <a:cubicBezTo>
                    <a:pt x="6071" y="4903"/>
                    <a:pt x="5910" y="4993"/>
                    <a:pt x="5756" y="5100"/>
                  </a:cubicBezTo>
                  <a:cubicBezTo>
                    <a:pt x="5668" y="5161"/>
                    <a:pt x="5648" y="5277"/>
                    <a:pt x="5707" y="5365"/>
                  </a:cubicBezTo>
                  <a:cubicBezTo>
                    <a:pt x="5746" y="5417"/>
                    <a:pt x="5805" y="5446"/>
                    <a:pt x="5866" y="5446"/>
                  </a:cubicBezTo>
                  <a:cubicBezTo>
                    <a:pt x="5902" y="5446"/>
                    <a:pt x="5941" y="5436"/>
                    <a:pt x="5973" y="5411"/>
                  </a:cubicBezTo>
                  <a:cubicBezTo>
                    <a:pt x="6293" y="5192"/>
                    <a:pt x="6663" y="5045"/>
                    <a:pt x="7075" y="4993"/>
                  </a:cubicBezTo>
                  <a:cubicBezTo>
                    <a:pt x="7344" y="5033"/>
                    <a:pt x="7620" y="5066"/>
                    <a:pt x="7909" y="5092"/>
                  </a:cubicBezTo>
                  <a:cubicBezTo>
                    <a:pt x="7262" y="5436"/>
                    <a:pt x="6756" y="6027"/>
                    <a:pt x="6467" y="6800"/>
                  </a:cubicBezTo>
                  <a:cubicBezTo>
                    <a:pt x="6118" y="7719"/>
                    <a:pt x="6116" y="8786"/>
                    <a:pt x="6457" y="9807"/>
                  </a:cubicBezTo>
                  <a:cubicBezTo>
                    <a:pt x="6787" y="10795"/>
                    <a:pt x="7405" y="11622"/>
                    <a:pt x="8200" y="12151"/>
                  </a:cubicBezTo>
                  <a:cubicBezTo>
                    <a:pt x="7362" y="11966"/>
                    <a:pt x="6524" y="11667"/>
                    <a:pt x="5723" y="11260"/>
                  </a:cubicBezTo>
                  <a:cubicBezTo>
                    <a:pt x="4983" y="10610"/>
                    <a:pt x="4540" y="9555"/>
                    <a:pt x="4540" y="8434"/>
                  </a:cubicBezTo>
                  <a:cubicBezTo>
                    <a:pt x="4540" y="7479"/>
                    <a:pt x="4849" y="6586"/>
                    <a:pt x="5408" y="5928"/>
                  </a:cubicBezTo>
                  <a:cubicBezTo>
                    <a:pt x="5475" y="5846"/>
                    <a:pt x="5465" y="5726"/>
                    <a:pt x="5384" y="5661"/>
                  </a:cubicBezTo>
                  <a:cubicBezTo>
                    <a:pt x="5348" y="5631"/>
                    <a:pt x="5304" y="5615"/>
                    <a:pt x="5261" y="5615"/>
                  </a:cubicBezTo>
                  <a:cubicBezTo>
                    <a:pt x="5207" y="5615"/>
                    <a:pt x="5155" y="5639"/>
                    <a:pt x="5118" y="5684"/>
                  </a:cubicBezTo>
                  <a:cubicBezTo>
                    <a:pt x="4500" y="6414"/>
                    <a:pt x="4160" y="7391"/>
                    <a:pt x="4160" y="8436"/>
                  </a:cubicBezTo>
                  <a:cubicBezTo>
                    <a:pt x="4160" y="9272"/>
                    <a:pt x="4386" y="10075"/>
                    <a:pt x="4788" y="10732"/>
                  </a:cubicBezTo>
                  <a:cubicBezTo>
                    <a:pt x="4357" y="10459"/>
                    <a:pt x="3944" y="10154"/>
                    <a:pt x="3550" y="9821"/>
                  </a:cubicBezTo>
                  <a:cubicBezTo>
                    <a:pt x="3365" y="9664"/>
                    <a:pt x="3186" y="9504"/>
                    <a:pt x="3013" y="9339"/>
                  </a:cubicBezTo>
                  <a:cubicBezTo>
                    <a:pt x="2674" y="8562"/>
                    <a:pt x="2674" y="7595"/>
                    <a:pt x="3026" y="6710"/>
                  </a:cubicBezTo>
                  <a:cubicBezTo>
                    <a:pt x="3489" y="5552"/>
                    <a:pt x="4455" y="4736"/>
                    <a:pt x="5494" y="4623"/>
                  </a:cubicBezTo>
                  <a:close/>
                  <a:moveTo>
                    <a:pt x="9226" y="5137"/>
                  </a:moveTo>
                  <a:cubicBezTo>
                    <a:pt x="10554" y="5137"/>
                    <a:pt x="11888" y="6196"/>
                    <a:pt x="12424" y="7800"/>
                  </a:cubicBezTo>
                  <a:cubicBezTo>
                    <a:pt x="12737" y="8739"/>
                    <a:pt x="12733" y="9715"/>
                    <a:pt x="12418" y="10553"/>
                  </a:cubicBezTo>
                  <a:cubicBezTo>
                    <a:pt x="12107" y="11378"/>
                    <a:pt x="11528" y="11968"/>
                    <a:pt x="10786" y="12218"/>
                  </a:cubicBezTo>
                  <a:cubicBezTo>
                    <a:pt x="10534" y="12301"/>
                    <a:pt x="10273" y="12342"/>
                    <a:pt x="10015" y="12342"/>
                  </a:cubicBezTo>
                  <a:cubicBezTo>
                    <a:pt x="8688" y="12342"/>
                    <a:pt x="7354" y="11283"/>
                    <a:pt x="6817" y="9679"/>
                  </a:cubicBezTo>
                  <a:cubicBezTo>
                    <a:pt x="6177" y="7761"/>
                    <a:pt x="6913" y="5779"/>
                    <a:pt x="8458" y="5261"/>
                  </a:cubicBezTo>
                  <a:cubicBezTo>
                    <a:pt x="8708" y="5178"/>
                    <a:pt x="8968" y="5137"/>
                    <a:pt x="9226" y="5137"/>
                  </a:cubicBezTo>
                  <a:close/>
                  <a:moveTo>
                    <a:pt x="1814" y="0"/>
                  </a:moveTo>
                  <a:cubicBezTo>
                    <a:pt x="1665" y="0"/>
                    <a:pt x="1523" y="73"/>
                    <a:pt x="1428" y="203"/>
                  </a:cubicBezTo>
                  <a:cubicBezTo>
                    <a:pt x="1017" y="756"/>
                    <a:pt x="688" y="1353"/>
                    <a:pt x="454" y="1980"/>
                  </a:cubicBezTo>
                  <a:cubicBezTo>
                    <a:pt x="129" y="2848"/>
                    <a:pt x="0" y="3742"/>
                    <a:pt x="72" y="4635"/>
                  </a:cubicBezTo>
                  <a:cubicBezTo>
                    <a:pt x="145" y="5560"/>
                    <a:pt x="488" y="6556"/>
                    <a:pt x="1064" y="7513"/>
                  </a:cubicBezTo>
                  <a:cubicBezTo>
                    <a:pt x="1621" y="8445"/>
                    <a:pt x="2399" y="9341"/>
                    <a:pt x="3306" y="10108"/>
                  </a:cubicBezTo>
                  <a:cubicBezTo>
                    <a:pt x="4239" y="10896"/>
                    <a:pt x="5311" y="11547"/>
                    <a:pt x="6411" y="11994"/>
                  </a:cubicBezTo>
                  <a:cubicBezTo>
                    <a:pt x="7586" y="12470"/>
                    <a:pt x="8769" y="12716"/>
                    <a:pt x="9938" y="12724"/>
                  </a:cubicBezTo>
                  <a:cubicBezTo>
                    <a:pt x="9962" y="12724"/>
                    <a:pt x="9987" y="12726"/>
                    <a:pt x="10013" y="12726"/>
                  </a:cubicBezTo>
                  <a:cubicBezTo>
                    <a:pt x="10314" y="12726"/>
                    <a:pt x="10617" y="12677"/>
                    <a:pt x="10908" y="12582"/>
                  </a:cubicBezTo>
                  <a:cubicBezTo>
                    <a:pt x="11757" y="12297"/>
                    <a:pt x="12424" y="11626"/>
                    <a:pt x="12774" y="10691"/>
                  </a:cubicBezTo>
                  <a:cubicBezTo>
                    <a:pt x="13124" y="9768"/>
                    <a:pt x="13126" y="8701"/>
                    <a:pt x="12784" y="7682"/>
                  </a:cubicBezTo>
                  <a:cubicBezTo>
                    <a:pt x="12445" y="6662"/>
                    <a:pt x="11798" y="5814"/>
                    <a:pt x="10969" y="5287"/>
                  </a:cubicBezTo>
                  <a:cubicBezTo>
                    <a:pt x="10413" y="4938"/>
                    <a:pt x="9822" y="4757"/>
                    <a:pt x="9236" y="4757"/>
                  </a:cubicBezTo>
                  <a:cubicBezTo>
                    <a:pt x="9205" y="4757"/>
                    <a:pt x="9174" y="4758"/>
                    <a:pt x="9143" y="4759"/>
                  </a:cubicBezTo>
                  <a:cubicBezTo>
                    <a:pt x="7712" y="4755"/>
                    <a:pt x="6459" y="4564"/>
                    <a:pt x="5420" y="4187"/>
                  </a:cubicBezTo>
                  <a:cubicBezTo>
                    <a:pt x="3518" y="3500"/>
                    <a:pt x="2471" y="2250"/>
                    <a:pt x="2312" y="471"/>
                  </a:cubicBezTo>
                  <a:cubicBezTo>
                    <a:pt x="2292" y="254"/>
                    <a:pt x="2149" y="75"/>
                    <a:pt x="1948" y="20"/>
                  </a:cubicBezTo>
                  <a:cubicBezTo>
                    <a:pt x="1903" y="7"/>
                    <a:pt x="1859" y="0"/>
                    <a:pt x="1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2"/>
            <p:cNvSpPr/>
            <p:nvPr/>
          </p:nvSpPr>
          <p:spPr>
            <a:xfrm>
              <a:off x="6328361" y="3875382"/>
              <a:ext cx="124990" cy="150378"/>
            </a:xfrm>
            <a:custGeom>
              <a:avLst/>
              <a:gdLst/>
              <a:ahLst/>
              <a:cxnLst/>
              <a:rect l="l" t="t" r="r" b="b"/>
              <a:pathLst>
                <a:path w="4933" h="5935" extrusionOk="0">
                  <a:moveTo>
                    <a:pt x="2068" y="0"/>
                  </a:moveTo>
                  <a:cubicBezTo>
                    <a:pt x="1873" y="0"/>
                    <a:pt x="1682" y="31"/>
                    <a:pt x="1499" y="92"/>
                  </a:cubicBezTo>
                  <a:cubicBezTo>
                    <a:pt x="912" y="287"/>
                    <a:pt x="460" y="787"/>
                    <a:pt x="227" y="1488"/>
                  </a:cubicBezTo>
                  <a:cubicBezTo>
                    <a:pt x="1" y="2171"/>
                    <a:pt x="11" y="2958"/>
                    <a:pt x="261" y="3704"/>
                  </a:cubicBezTo>
                  <a:cubicBezTo>
                    <a:pt x="694" y="4997"/>
                    <a:pt x="1786" y="5934"/>
                    <a:pt x="2857" y="5934"/>
                  </a:cubicBezTo>
                  <a:cubicBezTo>
                    <a:pt x="3052" y="5934"/>
                    <a:pt x="3244" y="5904"/>
                    <a:pt x="3426" y="5843"/>
                  </a:cubicBezTo>
                  <a:cubicBezTo>
                    <a:pt x="3982" y="5658"/>
                    <a:pt x="4425" y="5201"/>
                    <a:pt x="4669" y="4556"/>
                  </a:cubicBezTo>
                  <a:cubicBezTo>
                    <a:pt x="4933" y="3855"/>
                    <a:pt x="4933" y="3029"/>
                    <a:pt x="4667" y="2232"/>
                  </a:cubicBezTo>
                  <a:cubicBezTo>
                    <a:pt x="4516" y="1818"/>
                    <a:pt x="4301" y="1419"/>
                    <a:pt x="4028" y="1082"/>
                  </a:cubicBezTo>
                  <a:cubicBezTo>
                    <a:pt x="3990" y="1035"/>
                    <a:pt x="3934" y="1010"/>
                    <a:pt x="3878" y="1010"/>
                  </a:cubicBezTo>
                  <a:cubicBezTo>
                    <a:pt x="3837" y="1010"/>
                    <a:pt x="3796" y="1024"/>
                    <a:pt x="3762" y="1051"/>
                  </a:cubicBezTo>
                  <a:cubicBezTo>
                    <a:pt x="3679" y="1116"/>
                    <a:pt x="3666" y="1236"/>
                    <a:pt x="3733" y="1317"/>
                  </a:cubicBezTo>
                  <a:cubicBezTo>
                    <a:pt x="3977" y="1620"/>
                    <a:pt x="4171" y="1978"/>
                    <a:pt x="4297" y="2356"/>
                  </a:cubicBezTo>
                  <a:cubicBezTo>
                    <a:pt x="4537" y="3070"/>
                    <a:pt x="4539" y="3806"/>
                    <a:pt x="4305" y="4428"/>
                  </a:cubicBezTo>
                  <a:cubicBezTo>
                    <a:pt x="4103" y="4961"/>
                    <a:pt x="3746" y="5337"/>
                    <a:pt x="3298" y="5487"/>
                  </a:cubicBezTo>
                  <a:cubicBezTo>
                    <a:pt x="3154" y="5536"/>
                    <a:pt x="3004" y="5560"/>
                    <a:pt x="2851" y="5560"/>
                  </a:cubicBezTo>
                  <a:cubicBezTo>
                    <a:pt x="1938" y="5560"/>
                    <a:pt x="999" y="4733"/>
                    <a:pt x="617" y="3588"/>
                  </a:cubicBezTo>
                  <a:cubicBezTo>
                    <a:pt x="395" y="2932"/>
                    <a:pt x="383" y="2212"/>
                    <a:pt x="584" y="1612"/>
                  </a:cubicBezTo>
                  <a:cubicBezTo>
                    <a:pt x="779" y="1025"/>
                    <a:pt x="1145" y="616"/>
                    <a:pt x="1619" y="455"/>
                  </a:cubicBezTo>
                  <a:cubicBezTo>
                    <a:pt x="1763" y="407"/>
                    <a:pt x="1914" y="384"/>
                    <a:pt x="2068" y="382"/>
                  </a:cubicBezTo>
                  <a:cubicBezTo>
                    <a:pt x="2426" y="382"/>
                    <a:pt x="2802" y="512"/>
                    <a:pt x="3154" y="758"/>
                  </a:cubicBezTo>
                  <a:cubicBezTo>
                    <a:pt x="3187" y="782"/>
                    <a:pt x="3226" y="794"/>
                    <a:pt x="3264" y="794"/>
                  </a:cubicBezTo>
                  <a:cubicBezTo>
                    <a:pt x="3323" y="794"/>
                    <a:pt x="3382" y="765"/>
                    <a:pt x="3418" y="712"/>
                  </a:cubicBezTo>
                  <a:cubicBezTo>
                    <a:pt x="3479" y="626"/>
                    <a:pt x="3459" y="506"/>
                    <a:pt x="3372" y="447"/>
                  </a:cubicBezTo>
                  <a:cubicBezTo>
                    <a:pt x="2955" y="157"/>
                    <a:pt x="2506" y="0"/>
                    <a:pt x="2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4" name="Google Shape;6084;p62"/>
          <p:cNvSpPr/>
          <p:nvPr/>
        </p:nvSpPr>
        <p:spPr>
          <a:xfrm>
            <a:off x="6148091" y="3261571"/>
            <a:ext cx="329083" cy="287885"/>
          </a:xfrm>
          <a:custGeom>
            <a:avLst/>
            <a:gdLst/>
            <a:ahLst/>
            <a:cxnLst/>
            <a:rect l="l" t="t" r="r" b="b"/>
            <a:pathLst>
              <a:path w="12988" h="11362" extrusionOk="0">
                <a:moveTo>
                  <a:pt x="1612" y="383"/>
                </a:moveTo>
                <a:cubicBezTo>
                  <a:pt x="1732" y="383"/>
                  <a:pt x="1830" y="478"/>
                  <a:pt x="1830" y="598"/>
                </a:cubicBezTo>
                <a:lnTo>
                  <a:pt x="1830" y="1412"/>
                </a:lnTo>
                <a:cubicBezTo>
                  <a:pt x="1830" y="1532"/>
                  <a:pt x="1732" y="1627"/>
                  <a:pt x="1612" y="1627"/>
                </a:cubicBezTo>
                <a:cubicBezTo>
                  <a:pt x="1495" y="1627"/>
                  <a:pt x="1397" y="1532"/>
                  <a:pt x="1397" y="1412"/>
                </a:cubicBezTo>
                <a:lnTo>
                  <a:pt x="1397" y="598"/>
                </a:lnTo>
                <a:cubicBezTo>
                  <a:pt x="1397" y="478"/>
                  <a:pt x="1495" y="383"/>
                  <a:pt x="1612" y="383"/>
                </a:cubicBezTo>
                <a:close/>
                <a:moveTo>
                  <a:pt x="11371" y="383"/>
                </a:moveTo>
                <a:cubicBezTo>
                  <a:pt x="11491" y="383"/>
                  <a:pt x="11588" y="478"/>
                  <a:pt x="11588" y="598"/>
                </a:cubicBezTo>
                <a:lnTo>
                  <a:pt x="11588" y="1412"/>
                </a:lnTo>
                <a:cubicBezTo>
                  <a:pt x="11588" y="1532"/>
                  <a:pt x="11491" y="1627"/>
                  <a:pt x="11371" y="1627"/>
                </a:cubicBezTo>
                <a:cubicBezTo>
                  <a:pt x="11251" y="1627"/>
                  <a:pt x="11155" y="1532"/>
                  <a:pt x="11155" y="1412"/>
                </a:cubicBezTo>
                <a:lnTo>
                  <a:pt x="11155" y="598"/>
                </a:lnTo>
                <a:cubicBezTo>
                  <a:pt x="11155" y="478"/>
                  <a:pt x="11251" y="383"/>
                  <a:pt x="11371" y="383"/>
                </a:cubicBezTo>
                <a:close/>
                <a:moveTo>
                  <a:pt x="6305" y="3902"/>
                </a:moveTo>
                <a:lnTo>
                  <a:pt x="6305" y="8881"/>
                </a:lnTo>
                <a:lnTo>
                  <a:pt x="4699" y="7275"/>
                </a:lnTo>
                <a:cubicBezTo>
                  <a:pt x="4662" y="7237"/>
                  <a:pt x="4613" y="7218"/>
                  <a:pt x="4563" y="7218"/>
                </a:cubicBezTo>
                <a:cubicBezTo>
                  <a:pt x="4514" y="7218"/>
                  <a:pt x="4465" y="7237"/>
                  <a:pt x="4428" y="7275"/>
                </a:cubicBezTo>
                <a:cubicBezTo>
                  <a:pt x="4353" y="7348"/>
                  <a:pt x="4353" y="7470"/>
                  <a:pt x="4428" y="7543"/>
                </a:cubicBezTo>
                <a:lnTo>
                  <a:pt x="6152" y="9267"/>
                </a:lnTo>
                <a:lnTo>
                  <a:pt x="5010" y="9694"/>
                </a:lnTo>
                <a:lnTo>
                  <a:pt x="4851" y="8895"/>
                </a:lnTo>
                <a:cubicBezTo>
                  <a:pt x="4841" y="8846"/>
                  <a:pt x="4814" y="8806"/>
                  <a:pt x="4774" y="8779"/>
                </a:cubicBezTo>
                <a:lnTo>
                  <a:pt x="3574" y="7921"/>
                </a:lnTo>
                <a:lnTo>
                  <a:pt x="3957" y="7667"/>
                </a:lnTo>
                <a:cubicBezTo>
                  <a:pt x="4036" y="7614"/>
                  <a:pt x="4062" y="7511"/>
                  <a:pt x="4020" y="7423"/>
                </a:cubicBezTo>
                <a:lnTo>
                  <a:pt x="3412" y="6210"/>
                </a:lnTo>
                <a:lnTo>
                  <a:pt x="5418" y="6878"/>
                </a:lnTo>
                <a:cubicBezTo>
                  <a:pt x="5438" y="6885"/>
                  <a:pt x="5458" y="6888"/>
                  <a:pt x="5478" y="6888"/>
                </a:cubicBezTo>
                <a:cubicBezTo>
                  <a:pt x="5532" y="6888"/>
                  <a:pt x="5584" y="6865"/>
                  <a:pt x="5622" y="6821"/>
                </a:cubicBezTo>
                <a:cubicBezTo>
                  <a:pt x="5672" y="6763"/>
                  <a:pt x="5683" y="6681"/>
                  <a:pt x="5646" y="6610"/>
                </a:cubicBezTo>
                <a:lnTo>
                  <a:pt x="5209" y="5740"/>
                </a:lnTo>
                <a:lnTo>
                  <a:pt x="5845" y="5866"/>
                </a:lnTo>
                <a:cubicBezTo>
                  <a:pt x="5857" y="5868"/>
                  <a:pt x="5869" y="5869"/>
                  <a:pt x="5880" y="5869"/>
                </a:cubicBezTo>
                <a:cubicBezTo>
                  <a:pt x="5934" y="5869"/>
                  <a:pt x="5987" y="5847"/>
                  <a:pt x="6024" y="5805"/>
                </a:cubicBezTo>
                <a:cubicBezTo>
                  <a:pt x="6071" y="5754"/>
                  <a:pt x="6083" y="5683"/>
                  <a:pt x="6063" y="5620"/>
                </a:cubicBezTo>
                <a:lnTo>
                  <a:pt x="5695" y="4512"/>
                </a:lnTo>
                <a:lnTo>
                  <a:pt x="6305" y="3902"/>
                </a:lnTo>
                <a:close/>
                <a:moveTo>
                  <a:pt x="6681" y="3904"/>
                </a:moveTo>
                <a:lnTo>
                  <a:pt x="7291" y="4514"/>
                </a:lnTo>
                <a:lnTo>
                  <a:pt x="6921" y="5622"/>
                </a:lnTo>
                <a:cubicBezTo>
                  <a:pt x="6902" y="5685"/>
                  <a:pt x="6917" y="5756"/>
                  <a:pt x="6959" y="5807"/>
                </a:cubicBezTo>
                <a:cubicBezTo>
                  <a:pt x="6997" y="5848"/>
                  <a:pt x="7050" y="5872"/>
                  <a:pt x="7103" y="5872"/>
                </a:cubicBezTo>
                <a:cubicBezTo>
                  <a:pt x="7115" y="5872"/>
                  <a:pt x="7128" y="5871"/>
                  <a:pt x="7140" y="5868"/>
                </a:cubicBezTo>
                <a:lnTo>
                  <a:pt x="7777" y="5742"/>
                </a:lnTo>
                <a:lnTo>
                  <a:pt x="7337" y="6614"/>
                </a:lnTo>
                <a:cubicBezTo>
                  <a:pt x="7303" y="6681"/>
                  <a:pt x="7315" y="6767"/>
                  <a:pt x="7364" y="6823"/>
                </a:cubicBezTo>
                <a:cubicBezTo>
                  <a:pt x="7401" y="6867"/>
                  <a:pt x="7455" y="6890"/>
                  <a:pt x="7508" y="6890"/>
                </a:cubicBezTo>
                <a:cubicBezTo>
                  <a:pt x="7528" y="6890"/>
                  <a:pt x="7548" y="6887"/>
                  <a:pt x="7567" y="6880"/>
                </a:cubicBezTo>
                <a:lnTo>
                  <a:pt x="9572" y="6212"/>
                </a:lnTo>
                <a:lnTo>
                  <a:pt x="9572" y="6212"/>
                </a:lnTo>
                <a:lnTo>
                  <a:pt x="8964" y="7427"/>
                </a:lnTo>
                <a:cubicBezTo>
                  <a:pt x="8921" y="7513"/>
                  <a:pt x="8950" y="7616"/>
                  <a:pt x="9029" y="7671"/>
                </a:cubicBezTo>
                <a:lnTo>
                  <a:pt x="9409" y="7925"/>
                </a:lnTo>
                <a:lnTo>
                  <a:pt x="8210" y="8781"/>
                </a:lnTo>
                <a:cubicBezTo>
                  <a:pt x="8171" y="8810"/>
                  <a:pt x="8145" y="8852"/>
                  <a:pt x="8134" y="8897"/>
                </a:cubicBezTo>
                <a:lnTo>
                  <a:pt x="7974" y="9696"/>
                </a:lnTo>
                <a:lnTo>
                  <a:pt x="6833" y="9269"/>
                </a:lnTo>
                <a:lnTo>
                  <a:pt x="8657" y="7444"/>
                </a:lnTo>
                <a:cubicBezTo>
                  <a:pt x="8730" y="7370"/>
                  <a:pt x="8730" y="7248"/>
                  <a:pt x="8657" y="7175"/>
                </a:cubicBezTo>
                <a:cubicBezTo>
                  <a:pt x="8620" y="7139"/>
                  <a:pt x="8571" y="7120"/>
                  <a:pt x="8523" y="7120"/>
                </a:cubicBezTo>
                <a:cubicBezTo>
                  <a:pt x="8474" y="7120"/>
                  <a:pt x="8425" y="7139"/>
                  <a:pt x="8389" y="7175"/>
                </a:cubicBezTo>
                <a:lnTo>
                  <a:pt x="6681" y="8883"/>
                </a:lnTo>
                <a:lnTo>
                  <a:pt x="6681" y="3904"/>
                </a:lnTo>
                <a:close/>
                <a:moveTo>
                  <a:pt x="12387" y="1200"/>
                </a:moveTo>
                <a:cubicBezTo>
                  <a:pt x="12507" y="1200"/>
                  <a:pt x="12605" y="1298"/>
                  <a:pt x="12605" y="1416"/>
                </a:cubicBezTo>
                <a:lnTo>
                  <a:pt x="12605" y="2229"/>
                </a:lnTo>
                <a:cubicBezTo>
                  <a:pt x="12605" y="2349"/>
                  <a:pt x="12507" y="2446"/>
                  <a:pt x="12387" y="2446"/>
                </a:cubicBezTo>
                <a:lnTo>
                  <a:pt x="11981" y="2446"/>
                </a:lnTo>
                <a:cubicBezTo>
                  <a:pt x="11877" y="2446"/>
                  <a:pt x="11792" y="2532"/>
                  <a:pt x="11792" y="2635"/>
                </a:cubicBezTo>
                <a:cubicBezTo>
                  <a:pt x="11792" y="2741"/>
                  <a:pt x="11877" y="2827"/>
                  <a:pt x="11981" y="2827"/>
                </a:cubicBezTo>
                <a:lnTo>
                  <a:pt x="12402" y="2827"/>
                </a:lnTo>
                <a:lnTo>
                  <a:pt x="12404" y="10560"/>
                </a:lnTo>
                <a:cubicBezTo>
                  <a:pt x="12404" y="10792"/>
                  <a:pt x="12215" y="10979"/>
                  <a:pt x="11985" y="10979"/>
                </a:cubicBezTo>
                <a:lnTo>
                  <a:pt x="6683" y="10979"/>
                </a:lnTo>
                <a:lnTo>
                  <a:pt x="6683" y="9615"/>
                </a:lnTo>
                <a:lnTo>
                  <a:pt x="8053" y="10127"/>
                </a:lnTo>
                <a:cubicBezTo>
                  <a:pt x="8073" y="10135"/>
                  <a:pt x="8096" y="10141"/>
                  <a:pt x="8118" y="10141"/>
                </a:cubicBezTo>
                <a:cubicBezTo>
                  <a:pt x="8151" y="10141"/>
                  <a:pt x="8183" y="10133"/>
                  <a:pt x="8210" y="10117"/>
                </a:cubicBezTo>
                <a:cubicBezTo>
                  <a:pt x="8258" y="10091"/>
                  <a:pt x="8295" y="10044"/>
                  <a:pt x="8305" y="9989"/>
                </a:cubicBezTo>
                <a:lnTo>
                  <a:pt x="8492" y="9046"/>
                </a:lnTo>
                <a:lnTo>
                  <a:pt x="9854" y="8072"/>
                </a:lnTo>
                <a:cubicBezTo>
                  <a:pt x="9905" y="8037"/>
                  <a:pt x="9936" y="7976"/>
                  <a:pt x="9934" y="7915"/>
                </a:cubicBezTo>
                <a:cubicBezTo>
                  <a:pt x="9934" y="7850"/>
                  <a:pt x="9901" y="7795"/>
                  <a:pt x="9850" y="7759"/>
                </a:cubicBezTo>
                <a:lnTo>
                  <a:pt x="9379" y="7448"/>
                </a:lnTo>
                <a:lnTo>
                  <a:pt x="10117" y="5970"/>
                </a:lnTo>
                <a:cubicBezTo>
                  <a:pt x="10151" y="5903"/>
                  <a:pt x="10139" y="5817"/>
                  <a:pt x="10090" y="5762"/>
                </a:cubicBezTo>
                <a:cubicBezTo>
                  <a:pt x="10053" y="5719"/>
                  <a:pt x="10000" y="5696"/>
                  <a:pt x="9946" y="5696"/>
                </a:cubicBezTo>
                <a:cubicBezTo>
                  <a:pt x="9926" y="5696"/>
                  <a:pt x="9906" y="5699"/>
                  <a:pt x="9887" y="5705"/>
                </a:cubicBezTo>
                <a:lnTo>
                  <a:pt x="7882" y="6374"/>
                </a:lnTo>
                <a:lnTo>
                  <a:pt x="8287" y="5567"/>
                </a:lnTo>
                <a:cubicBezTo>
                  <a:pt x="8319" y="5500"/>
                  <a:pt x="8311" y="5425"/>
                  <a:pt x="8269" y="5366"/>
                </a:cubicBezTo>
                <a:cubicBezTo>
                  <a:pt x="8234" y="5318"/>
                  <a:pt x="8179" y="5290"/>
                  <a:pt x="8122" y="5290"/>
                </a:cubicBezTo>
                <a:cubicBezTo>
                  <a:pt x="8108" y="5290"/>
                  <a:pt x="8095" y="5292"/>
                  <a:pt x="8082" y="5295"/>
                </a:cubicBezTo>
                <a:lnTo>
                  <a:pt x="7384" y="5435"/>
                </a:lnTo>
                <a:lnTo>
                  <a:pt x="7687" y="4524"/>
                </a:lnTo>
                <a:cubicBezTo>
                  <a:pt x="7709" y="4455"/>
                  <a:pt x="7691" y="4380"/>
                  <a:pt x="7640" y="4329"/>
                </a:cubicBezTo>
                <a:lnTo>
                  <a:pt x="6624" y="3312"/>
                </a:lnTo>
                <a:cubicBezTo>
                  <a:pt x="6587" y="3276"/>
                  <a:pt x="6538" y="3258"/>
                  <a:pt x="6490" y="3258"/>
                </a:cubicBezTo>
                <a:cubicBezTo>
                  <a:pt x="6441" y="3258"/>
                  <a:pt x="6392" y="3276"/>
                  <a:pt x="6355" y="3312"/>
                </a:cubicBezTo>
                <a:lnTo>
                  <a:pt x="5339" y="4329"/>
                </a:lnTo>
                <a:cubicBezTo>
                  <a:pt x="5288" y="4380"/>
                  <a:pt x="5270" y="4455"/>
                  <a:pt x="5292" y="4524"/>
                </a:cubicBezTo>
                <a:lnTo>
                  <a:pt x="5595" y="5435"/>
                </a:lnTo>
                <a:lnTo>
                  <a:pt x="5595" y="5435"/>
                </a:lnTo>
                <a:lnTo>
                  <a:pt x="4900" y="5295"/>
                </a:lnTo>
                <a:cubicBezTo>
                  <a:pt x="4887" y="5292"/>
                  <a:pt x="4873" y="5290"/>
                  <a:pt x="4860" y="5290"/>
                </a:cubicBezTo>
                <a:cubicBezTo>
                  <a:pt x="4802" y="5290"/>
                  <a:pt x="4745" y="5318"/>
                  <a:pt x="4711" y="5366"/>
                </a:cubicBezTo>
                <a:cubicBezTo>
                  <a:pt x="4668" y="5425"/>
                  <a:pt x="4660" y="5500"/>
                  <a:pt x="4692" y="5567"/>
                </a:cubicBezTo>
                <a:lnTo>
                  <a:pt x="5097" y="6374"/>
                </a:lnTo>
                <a:lnTo>
                  <a:pt x="3092" y="5705"/>
                </a:lnTo>
                <a:cubicBezTo>
                  <a:pt x="3073" y="5699"/>
                  <a:pt x="3053" y="5696"/>
                  <a:pt x="3033" y="5696"/>
                </a:cubicBezTo>
                <a:cubicBezTo>
                  <a:pt x="2979" y="5696"/>
                  <a:pt x="2926" y="5719"/>
                  <a:pt x="2889" y="5762"/>
                </a:cubicBezTo>
                <a:cubicBezTo>
                  <a:pt x="2838" y="5821"/>
                  <a:pt x="2828" y="5903"/>
                  <a:pt x="2863" y="5974"/>
                </a:cubicBezTo>
                <a:lnTo>
                  <a:pt x="3601" y="7450"/>
                </a:lnTo>
                <a:lnTo>
                  <a:pt x="3131" y="7763"/>
                </a:lnTo>
                <a:cubicBezTo>
                  <a:pt x="3080" y="7797"/>
                  <a:pt x="3046" y="7854"/>
                  <a:pt x="3046" y="7917"/>
                </a:cubicBezTo>
                <a:cubicBezTo>
                  <a:pt x="3046" y="7980"/>
                  <a:pt x="3074" y="8039"/>
                  <a:pt x="3125" y="8074"/>
                </a:cubicBezTo>
                <a:lnTo>
                  <a:pt x="4487" y="9048"/>
                </a:lnTo>
                <a:lnTo>
                  <a:pt x="4676" y="9991"/>
                </a:lnTo>
                <a:cubicBezTo>
                  <a:pt x="4686" y="10046"/>
                  <a:pt x="4721" y="10093"/>
                  <a:pt x="4770" y="10121"/>
                </a:cubicBezTo>
                <a:cubicBezTo>
                  <a:pt x="4799" y="10137"/>
                  <a:pt x="4830" y="10144"/>
                  <a:pt x="4863" y="10144"/>
                </a:cubicBezTo>
                <a:cubicBezTo>
                  <a:pt x="4885" y="10144"/>
                  <a:pt x="4908" y="10141"/>
                  <a:pt x="4930" y="10133"/>
                </a:cubicBezTo>
                <a:lnTo>
                  <a:pt x="6299" y="9619"/>
                </a:lnTo>
                <a:lnTo>
                  <a:pt x="6299" y="10985"/>
                </a:lnTo>
                <a:lnTo>
                  <a:pt x="1000" y="10985"/>
                </a:lnTo>
                <a:cubicBezTo>
                  <a:pt x="769" y="10985"/>
                  <a:pt x="582" y="10796"/>
                  <a:pt x="582" y="10564"/>
                </a:cubicBezTo>
                <a:lnTo>
                  <a:pt x="582" y="2827"/>
                </a:lnTo>
                <a:lnTo>
                  <a:pt x="11166" y="2827"/>
                </a:lnTo>
                <a:cubicBezTo>
                  <a:pt x="11269" y="2827"/>
                  <a:pt x="11357" y="2743"/>
                  <a:pt x="11357" y="2635"/>
                </a:cubicBezTo>
                <a:cubicBezTo>
                  <a:pt x="11357" y="2532"/>
                  <a:pt x="11273" y="2446"/>
                  <a:pt x="11166" y="2446"/>
                </a:cubicBezTo>
                <a:lnTo>
                  <a:pt x="594" y="2446"/>
                </a:lnTo>
                <a:cubicBezTo>
                  <a:pt x="474" y="2446"/>
                  <a:pt x="378" y="2349"/>
                  <a:pt x="378" y="2229"/>
                </a:cubicBezTo>
                <a:lnTo>
                  <a:pt x="378" y="1416"/>
                </a:lnTo>
                <a:cubicBezTo>
                  <a:pt x="378" y="1298"/>
                  <a:pt x="474" y="1200"/>
                  <a:pt x="594" y="1200"/>
                </a:cubicBezTo>
                <a:lnTo>
                  <a:pt x="1013" y="1200"/>
                </a:lnTo>
                <a:lnTo>
                  <a:pt x="1013" y="1416"/>
                </a:lnTo>
                <a:cubicBezTo>
                  <a:pt x="1013" y="1747"/>
                  <a:pt x="1281" y="2013"/>
                  <a:pt x="1610" y="2013"/>
                </a:cubicBezTo>
                <a:cubicBezTo>
                  <a:pt x="1938" y="2013"/>
                  <a:pt x="2208" y="1747"/>
                  <a:pt x="2208" y="1416"/>
                </a:cubicBezTo>
                <a:lnTo>
                  <a:pt x="2208" y="1200"/>
                </a:lnTo>
                <a:lnTo>
                  <a:pt x="10775" y="1200"/>
                </a:lnTo>
                <a:lnTo>
                  <a:pt x="10775" y="1416"/>
                </a:lnTo>
                <a:cubicBezTo>
                  <a:pt x="10775" y="1747"/>
                  <a:pt x="11042" y="2013"/>
                  <a:pt x="11371" y="2013"/>
                </a:cubicBezTo>
                <a:cubicBezTo>
                  <a:pt x="11700" y="2013"/>
                  <a:pt x="11969" y="1747"/>
                  <a:pt x="11969" y="1416"/>
                </a:cubicBezTo>
                <a:lnTo>
                  <a:pt x="11969" y="1200"/>
                </a:lnTo>
                <a:close/>
                <a:moveTo>
                  <a:pt x="1612" y="1"/>
                </a:moveTo>
                <a:cubicBezTo>
                  <a:pt x="1283" y="1"/>
                  <a:pt x="1017" y="267"/>
                  <a:pt x="1017" y="598"/>
                </a:cubicBezTo>
                <a:lnTo>
                  <a:pt x="1017" y="814"/>
                </a:lnTo>
                <a:lnTo>
                  <a:pt x="596" y="814"/>
                </a:lnTo>
                <a:cubicBezTo>
                  <a:pt x="269" y="814"/>
                  <a:pt x="0" y="1080"/>
                  <a:pt x="0" y="1412"/>
                </a:cubicBezTo>
                <a:lnTo>
                  <a:pt x="0" y="2225"/>
                </a:lnTo>
                <a:cubicBezTo>
                  <a:pt x="0" y="2402"/>
                  <a:pt x="78" y="2562"/>
                  <a:pt x="204" y="2672"/>
                </a:cubicBezTo>
                <a:lnTo>
                  <a:pt x="204" y="10560"/>
                </a:lnTo>
                <a:cubicBezTo>
                  <a:pt x="204" y="11001"/>
                  <a:pt x="561" y="11361"/>
                  <a:pt x="1003" y="11361"/>
                </a:cubicBezTo>
                <a:lnTo>
                  <a:pt x="11981" y="11361"/>
                </a:lnTo>
                <a:cubicBezTo>
                  <a:pt x="12424" y="11361"/>
                  <a:pt x="12782" y="11001"/>
                  <a:pt x="12782" y="10560"/>
                </a:cubicBezTo>
                <a:lnTo>
                  <a:pt x="12782" y="2672"/>
                </a:lnTo>
                <a:cubicBezTo>
                  <a:pt x="12906" y="2562"/>
                  <a:pt x="12985" y="2402"/>
                  <a:pt x="12985" y="2225"/>
                </a:cubicBezTo>
                <a:lnTo>
                  <a:pt x="12985" y="1412"/>
                </a:lnTo>
                <a:cubicBezTo>
                  <a:pt x="12987" y="1080"/>
                  <a:pt x="12719" y="814"/>
                  <a:pt x="12392" y="814"/>
                </a:cubicBezTo>
                <a:lnTo>
                  <a:pt x="11971" y="814"/>
                </a:lnTo>
                <a:lnTo>
                  <a:pt x="11971" y="598"/>
                </a:lnTo>
                <a:cubicBezTo>
                  <a:pt x="11971" y="267"/>
                  <a:pt x="11704" y="1"/>
                  <a:pt x="11375" y="1"/>
                </a:cubicBezTo>
                <a:cubicBezTo>
                  <a:pt x="11046" y="1"/>
                  <a:pt x="10777" y="267"/>
                  <a:pt x="10777" y="598"/>
                </a:cubicBezTo>
                <a:lnTo>
                  <a:pt x="10777" y="814"/>
                </a:lnTo>
                <a:lnTo>
                  <a:pt x="2210" y="814"/>
                </a:lnTo>
                <a:lnTo>
                  <a:pt x="2210" y="598"/>
                </a:lnTo>
                <a:cubicBezTo>
                  <a:pt x="2210" y="267"/>
                  <a:pt x="1944" y="1"/>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62"/>
          <p:cNvGrpSpPr/>
          <p:nvPr/>
        </p:nvGrpSpPr>
        <p:grpSpPr>
          <a:xfrm>
            <a:off x="6156579" y="2755974"/>
            <a:ext cx="312179" cy="329260"/>
            <a:chOff x="6156579" y="2755974"/>
            <a:chExt cx="312179" cy="329260"/>
          </a:xfrm>
        </p:grpSpPr>
        <p:sp>
          <p:nvSpPr>
            <p:cNvPr id="6086" name="Google Shape;6086;p62"/>
            <p:cNvSpPr/>
            <p:nvPr/>
          </p:nvSpPr>
          <p:spPr>
            <a:xfrm>
              <a:off x="6156579" y="2755974"/>
              <a:ext cx="153545" cy="260191"/>
            </a:xfrm>
            <a:custGeom>
              <a:avLst/>
              <a:gdLst/>
              <a:ahLst/>
              <a:cxnLst/>
              <a:rect l="l" t="t" r="r" b="b"/>
              <a:pathLst>
                <a:path w="6060" h="10269" extrusionOk="0">
                  <a:moveTo>
                    <a:pt x="818" y="795"/>
                  </a:moveTo>
                  <a:lnTo>
                    <a:pt x="818" y="795"/>
                  </a:lnTo>
                  <a:cubicBezTo>
                    <a:pt x="1107" y="939"/>
                    <a:pt x="1426" y="1134"/>
                    <a:pt x="1505" y="1274"/>
                  </a:cubicBezTo>
                  <a:cubicBezTo>
                    <a:pt x="1603" y="1445"/>
                    <a:pt x="1546" y="1661"/>
                    <a:pt x="1375" y="1760"/>
                  </a:cubicBezTo>
                  <a:cubicBezTo>
                    <a:pt x="1319" y="1792"/>
                    <a:pt x="1258" y="1807"/>
                    <a:pt x="1198" y="1807"/>
                  </a:cubicBezTo>
                  <a:cubicBezTo>
                    <a:pt x="1075" y="1807"/>
                    <a:pt x="955" y="1744"/>
                    <a:pt x="889" y="1630"/>
                  </a:cubicBezTo>
                  <a:cubicBezTo>
                    <a:pt x="810" y="1494"/>
                    <a:pt x="798" y="1120"/>
                    <a:pt x="818" y="795"/>
                  </a:cubicBezTo>
                  <a:close/>
                  <a:moveTo>
                    <a:pt x="2719" y="1858"/>
                  </a:moveTo>
                  <a:cubicBezTo>
                    <a:pt x="2829" y="2303"/>
                    <a:pt x="2857" y="2598"/>
                    <a:pt x="2831" y="2687"/>
                  </a:cubicBezTo>
                  <a:cubicBezTo>
                    <a:pt x="2806" y="2779"/>
                    <a:pt x="2747" y="2856"/>
                    <a:pt x="2666" y="2903"/>
                  </a:cubicBezTo>
                  <a:cubicBezTo>
                    <a:pt x="2612" y="2935"/>
                    <a:pt x="2550" y="2952"/>
                    <a:pt x="2488" y="2952"/>
                  </a:cubicBezTo>
                  <a:cubicBezTo>
                    <a:pt x="2457" y="2952"/>
                    <a:pt x="2426" y="2947"/>
                    <a:pt x="2396" y="2939"/>
                  </a:cubicBezTo>
                  <a:cubicBezTo>
                    <a:pt x="2211" y="2889"/>
                    <a:pt x="2105" y="2697"/>
                    <a:pt x="2148" y="2494"/>
                  </a:cubicBezTo>
                  <a:cubicBezTo>
                    <a:pt x="2176" y="2362"/>
                    <a:pt x="2440" y="2090"/>
                    <a:pt x="2719" y="1858"/>
                  </a:cubicBezTo>
                  <a:close/>
                  <a:moveTo>
                    <a:pt x="1550" y="2788"/>
                  </a:moveTo>
                  <a:cubicBezTo>
                    <a:pt x="1582" y="2788"/>
                    <a:pt x="1607" y="2791"/>
                    <a:pt x="1625" y="2797"/>
                  </a:cubicBezTo>
                  <a:cubicBezTo>
                    <a:pt x="1824" y="2860"/>
                    <a:pt x="1936" y="3049"/>
                    <a:pt x="1885" y="3234"/>
                  </a:cubicBezTo>
                  <a:cubicBezTo>
                    <a:pt x="1843" y="3393"/>
                    <a:pt x="1699" y="3498"/>
                    <a:pt x="1542" y="3498"/>
                  </a:cubicBezTo>
                  <a:cubicBezTo>
                    <a:pt x="1511" y="3498"/>
                    <a:pt x="1481" y="3494"/>
                    <a:pt x="1450" y="3486"/>
                  </a:cubicBezTo>
                  <a:cubicBezTo>
                    <a:pt x="1361" y="3464"/>
                    <a:pt x="1121" y="3291"/>
                    <a:pt x="787" y="2972"/>
                  </a:cubicBezTo>
                  <a:cubicBezTo>
                    <a:pt x="1120" y="2850"/>
                    <a:pt x="1403" y="2788"/>
                    <a:pt x="1550" y="2788"/>
                  </a:cubicBezTo>
                  <a:close/>
                  <a:moveTo>
                    <a:pt x="2459" y="4362"/>
                  </a:moveTo>
                  <a:cubicBezTo>
                    <a:pt x="2491" y="4362"/>
                    <a:pt x="2517" y="4365"/>
                    <a:pt x="2536" y="4371"/>
                  </a:cubicBezTo>
                  <a:cubicBezTo>
                    <a:pt x="2731" y="4434"/>
                    <a:pt x="2843" y="4623"/>
                    <a:pt x="2796" y="4808"/>
                  </a:cubicBezTo>
                  <a:cubicBezTo>
                    <a:pt x="2770" y="4899"/>
                    <a:pt x="2711" y="4974"/>
                    <a:pt x="2629" y="5023"/>
                  </a:cubicBezTo>
                  <a:cubicBezTo>
                    <a:pt x="2575" y="5056"/>
                    <a:pt x="2515" y="5072"/>
                    <a:pt x="2453" y="5072"/>
                  </a:cubicBezTo>
                  <a:cubicBezTo>
                    <a:pt x="2422" y="5072"/>
                    <a:pt x="2392" y="5068"/>
                    <a:pt x="2361" y="5060"/>
                  </a:cubicBezTo>
                  <a:cubicBezTo>
                    <a:pt x="2272" y="5035"/>
                    <a:pt x="2030" y="4863"/>
                    <a:pt x="1696" y="4545"/>
                  </a:cubicBezTo>
                  <a:cubicBezTo>
                    <a:pt x="2028" y="4422"/>
                    <a:pt x="2311" y="4362"/>
                    <a:pt x="2459" y="4362"/>
                  </a:cubicBezTo>
                  <a:close/>
                  <a:moveTo>
                    <a:pt x="4536" y="5005"/>
                  </a:moveTo>
                  <a:cubicBezTo>
                    <a:pt x="4646" y="5452"/>
                    <a:pt x="4673" y="5747"/>
                    <a:pt x="4648" y="5836"/>
                  </a:cubicBezTo>
                  <a:cubicBezTo>
                    <a:pt x="4606" y="5995"/>
                    <a:pt x="4461" y="6101"/>
                    <a:pt x="4305" y="6101"/>
                  </a:cubicBezTo>
                  <a:cubicBezTo>
                    <a:pt x="4274" y="6101"/>
                    <a:pt x="4244" y="6097"/>
                    <a:pt x="4213" y="6089"/>
                  </a:cubicBezTo>
                  <a:cubicBezTo>
                    <a:pt x="4028" y="6040"/>
                    <a:pt x="3920" y="5849"/>
                    <a:pt x="3965" y="5643"/>
                  </a:cubicBezTo>
                  <a:cubicBezTo>
                    <a:pt x="3992" y="5511"/>
                    <a:pt x="4256" y="5239"/>
                    <a:pt x="4536" y="5005"/>
                  </a:cubicBezTo>
                  <a:close/>
                  <a:moveTo>
                    <a:pt x="3368" y="5937"/>
                  </a:moveTo>
                  <a:cubicBezTo>
                    <a:pt x="3400" y="5937"/>
                    <a:pt x="3426" y="5940"/>
                    <a:pt x="3445" y="5946"/>
                  </a:cubicBezTo>
                  <a:cubicBezTo>
                    <a:pt x="3642" y="6009"/>
                    <a:pt x="3754" y="6198"/>
                    <a:pt x="3705" y="6383"/>
                  </a:cubicBezTo>
                  <a:cubicBezTo>
                    <a:pt x="3680" y="6475"/>
                    <a:pt x="3622" y="6550"/>
                    <a:pt x="3540" y="6599"/>
                  </a:cubicBezTo>
                  <a:cubicBezTo>
                    <a:pt x="3486" y="6631"/>
                    <a:pt x="3425" y="6648"/>
                    <a:pt x="3362" y="6648"/>
                  </a:cubicBezTo>
                  <a:cubicBezTo>
                    <a:pt x="3331" y="6648"/>
                    <a:pt x="3300" y="6644"/>
                    <a:pt x="3270" y="6635"/>
                  </a:cubicBezTo>
                  <a:cubicBezTo>
                    <a:pt x="3182" y="6611"/>
                    <a:pt x="2940" y="6438"/>
                    <a:pt x="2607" y="6121"/>
                  </a:cubicBezTo>
                  <a:cubicBezTo>
                    <a:pt x="2938" y="5998"/>
                    <a:pt x="3221" y="5937"/>
                    <a:pt x="3368" y="5937"/>
                  </a:cubicBezTo>
                  <a:close/>
                  <a:moveTo>
                    <a:pt x="5445" y="6580"/>
                  </a:moveTo>
                  <a:cubicBezTo>
                    <a:pt x="5555" y="7028"/>
                    <a:pt x="5583" y="7323"/>
                    <a:pt x="5557" y="7412"/>
                  </a:cubicBezTo>
                  <a:cubicBezTo>
                    <a:pt x="5533" y="7503"/>
                    <a:pt x="5474" y="7579"/>
                    <a:pt x="5392" y="7627"/>
                  </a:cubicBezTo>
                  <a:cubicBezTo>
                    <a:pt x="5338" y="7660"/>
                    <a:pt x="5278" y="7676"/>
                    <a:pt x="5215" y="7676"/>
                  </a:cubicBezTo>
                  <a:cubicBezTo>
                    <a:pt x="5184" y="7676"/>
                    <a:pt x="5153" y="7672"/>
                    <a:pt x="5122" y="7664"/>
                  </a:cubicBezTo>
                  <a:cubicBezTo>
                    <a:pt x="4937" y="7613"/>
                    <a:pt x="4831" y="7422"/>
                    <a:pt x="4874" y="7219"/>
                  </a:cubicBezTo>
                  <a:cubicBezTo>
                    <a:pt x="4902" y="7089"/>
                    <a:pt x="5167" y="6814"/>
                    <a:pt x="5445" y="6580"/>
                  </a:cubicBezTo>
                  <a:close/>
                  <a:moveTo>
                    <a:pt x="4274" y="7513"/>
                  </a:moveTo>
                  <a:cubicBezTo>
                    <a:pt x="4307" y="7513"/>
                    <a:pt x="4333" y="7516"/>
                    <a:pt x="4351" y="7522"/>
                  </a:cubicBezTo>
                  <a:cubicBezTo>
                    <a:pt x="4551" y="7585"/>
                    <a:pt x="4662" y="7774"/>
                    <a:pt x="4612" y="7959"/>
                  </a:cubicBezTo>
                  <a:cubicBezTo>
                    <a:pt x="4569" y="8116"/>
                    <a:pt x="4424" y="8223"/>
                    <a:pt x="4268" y="8223"/>
                  </a:cubicBezTo>
                  <a:cubicBezTo>
                    <a:pt x="4239" y="8223"/>
                    <a:pt x="4208" y="8219"/>
                    <a:pt x="4179" y="8211"/>
                  </a:cubicBezTo>
                  <a:cubicBezTo>
                    <a:pt x="4089" y="8187"/>
                    <a:pt x="3847" y="8014"/>
                    <a:pt x="3512" y="7697"/>
                  </a:cubicBezTo>
                  <a:cubicBezTo>
                    <a:pt x="3843" y="7573"/>
                    <a:pt x="4127" y="7513"/>
                    <a:pt x="4274" y="7513"/>
                  </a:cubicBezTo>
                  <a:close/>
                  <a:moveTo>
                    <a:pt x="474" y="1"/>
                  </a:moveTo>
                  <a:cubicBezTo>
                    <a:pt x="441" y="1"/>
                    <a:pt x="408" y="10"/>
                    <a:pt x="377" y="28"/>
                  </a:cubicBezTo>
                  <a:cubicBezTo>
                    <a:pt x="285" y="81"/>
                    <a:pt x="255" y="195"/>
                    <a:pt x="308" y="286"/>
                  </a:cubicBezTo>
                  <a:lnTo>
                    <a:pt x="458" y="549"/>
                  </a:lnTo>
                  <a:cubicBezTo>
                    <a:pt x="432" y="801"/>
                    <a:pt x="379" y="1502"/>
                    <a:pt x="562" y="1819"/>
                  </a:cubicBezTo>
                  <a:cubicBezTo>
                    <a:pt x="698" y="2055"/>
                    <a:pt x="946" y="2187"/>
                    <a:pt x="1200" y="2187"/>
                  </a:cubicBezTo>
                  <a:cubicBezTo>
                    <a:pt x="1263" y="2187"/>
                    <a:pt x="1326" y="2179"/>
                    <a:pt x="1389" y="2163"/>
                  </a:cubicBezTo>
                  <a:lnTo>
                    <a:pt x="1532" y="2409"/>
                  </a:lnTo>
                  <a:cubicBezTo>
                    <a:pt x="1186" y="2417"/>
                    <a:pt x="708" y="2592"/>
                    <a:pt x="495" y="2677"/>
                  </a:cubicBezTo>
                  <a:cubicBezTo>
                    <a:pt x="450" y="2630"/>
                    <a:pt x="401" y="2580"/>
                    <a:pt x="352" y="2525"/>
                  </a:cubicBezTo>
                  <a:cubicBezTo>
                    <a:pt x="315" y="2484"/>
                    <a:pt x="264" y="2463"/>
                    <a:pt x="212" y="2463"/>
                  </a:cubicBezTo>
                  <a:cubicBezTo>
                    <a:pt x="167" y="2463"/>
                    <a:pt x="121" y="2479"/>
                    <a:pt x="84" y="2512"/>
                  </a:cubicBezTo>
                  <a:cubicBezTo>
                    <a:pt x="5" y="2584"/>
                    <a:pt x="1" y="2704"/>
                    <a:pt x="72" y="2783"/>
                  </a:cubicBezTo>
                  <a:cubicBezTo>
                    <a:pt x="78" y="2793"/>
                    <a:pt x="289" y="3021"/>
                    <a:pt x="544" y="3265"/>
                  </a:cubicBezTo>
                  <a:cubicBezTo>
                    <a:pt x="1031" y="3730"/>
                    <a:pt x="1241" y="3824"/>
                    <a:pt x="1355" y="3854"/>
                  </a:cubicBezTo>
                  <a:cubicBezTo>
                    <a:pt x="1418" y="3873"/>
                    <a:pt x="1481" y="3879"/>
                    <a:pt x="1546" y="3879"/>
                  </a:cubicBezTo>
                  <a:cubicBezTo>
                    <a:pt x="1802" y="3879"/>
                    <a:pt x="2044" y="3742"/>
                    <a:pt x="2176" y="3523"/>
                  </a:cubicBezTo>
                  <a:lnTo>
                    <a:pt x="2442" y="3986"/>
                  </a:lnTo>
                  <a:cubicBezTo>
                    <a:pt x="2097" y="3994"/>
                    <a:pt x="1619" y="4169"/>
                    <a:pt x="1406" y="4255"/>
                  </a:cubicBezTo>
                  <a:cubicBezTo>
                    <a:pt x="1359" y="4208"/>
                    <a:pt x="1312" y="4157"/>
                    <a:pt x="1263" y="4102"/>
                  </a:cubicBezTo>
                  <a:cubicBezTo>
                    <a:pt x="1225" y="4061"/>
                    <a:pt x="1174" y="4040"/>
                    <a:pt x="1122" y="4040"/>
                  </a:cubicBezTo>
                  <a:cubicBezTo>
                    <a:pt x="1076" y="4040"/>
                    <a:pt x="1030" y="4057"/>
                    <a:pt x="993" y="4090"/>
                  </a:cubicBezTo>
                  <a:cubicBezTo>
                    <a:pt x="916" y="4161"/>
                    <a:pt x="909" y="4281"/>
                    <a:pt x="981" y="4360"/>
                  </a:cubicBezTo>
                  <a:cubicBezTo>
                    <a:pt x="989" y="4371"/>
                    <a:pt x="1200" y="4598"/>
                    <a:pt x="1454" y="4842"/>
                  </a:cubicBezTo>
                  <a:cubicBezTo>
                    <a:pt x="1942" y="5308"/>
                    <a:pt x="2150" y="5401"/>
                    <a:pt x="2263" y="5432"/>
                  </a:cubicBezTo>
                  <a:cubicBezTo>
                    <a:pt x="2329" y="5450"/>
                    <a:pt x="2392" y="5458"/>
                    <a:pt x="2455" y="5458"/>
                  </a:cubicBezTo>
                  <a:cubicBezTo>
                    <a:pt x="2583" y="5458"/>
                    <a:pt x="2709" y="5424"/>
                    <a:pt x="2821" y="5359"/>
                  </a:cubicBezTo>
                  <a:cubicBezTo>
                    <a:pt x="2930" y="5296"/>
                    <a:pt x="3020" y="5206"/>
                    <a:pt x="3083" y="5102"/>
                  </a:cubicBezTo>
                  <a:lnTo>
                    <a:pt x="3349" y="5562"/>
                  </a:lnTo>
                  <a:cubicBezTo>
                    <a:pt x="3003" y="5570"/>
                    <a:pt x="2526" y="5745"/>
                    <a:pt x="2312" y="5830"/>
                  </a:cubicBezTo>
                  <a:cubicBezTo>
                    <a:pt x="2268" y="5784"/>
                    <a:pt x="2219" y="5733"/>
                    <a:pt x="2170" y="5678"/>
                  </a:cubicBezTo>
                  <a:cubicBezTo>
                    <a:pt x="2132" y="5637"/>
                    <a:pt x="2081" y="5616"/>
                    <a:pt x="2029" y="5616"/>
                  </a:cubicBezTo>
                  <a:cubicBezTo>
                    <a:pt x="1983" y="5616"/>
                    <a:pt x="1938" y="5632"/>
                    <a:pt x="1902" y="5666"/>
                  </a:cubicBezTo>
                  <a:cubicBezTo>
                    <a:pt x="1822" y="5737"/>
                    <a:pt x="1816" y="5857"/>
                    <a:pt x="1887" y="5936"/>
                  </a:cubicBezTo>
                  <a:cubicBezTo>
                    <a:pt x="1895" y="5946"/>
                    <a:pt x="2107" y="6174"/>
                    <a:pt x="2361" y="6418"/>
                  </a:cubicBezTo>
                  <a:cubicBezTo>
                    <a:pt x="2849" y="6883"/>
                    <a:pt x="3056" y="6977"/>
                    <a:pt x="3172" y="7007"/>
                  </a:cubicBezTo>
                  <a:cubicBezTo>
                    <a:pt x="3235" y="7026"/>
                    <a:pt x="3298" y="7034"/>
                    <a:pt x="3361" y="7034"/>
                  </a:cubicBezTo>
                  <a:cubicBezTo>
                    <a:pt x="3489" y="7034"/>
                    <a:pt x="3615" y="6999"/>
                    <a:pt x="3727" y="6934"/>
                  </a:cubicBezTo>
                  <a:cubicBezTo>
                    <a:pt x="3837" y="6871"/>
                    <a:pt x="3926" y="6782"/>
                    <a:pt x="3989" y="6678"/>
                  </a:cubicBezTo>
                  <a:lnTo>
                    <a:pt x="4256" y="7138"/>
                  </a:lnTo>
                  <a:cubicBezTo>
                    <a:pt x="3910" y="7142"/>
                    <a:pt x="3432" y="7321"/>
                    <a:pt x="3219" y="7406"/>
                  </a:cubicBezTo>
                  <a:cubicBezTo>
                    <a:pt x="3174" y="7359"/>
                    <a:pt x="3125" y="7308"/>
                    <a:pt x="3077" y="7253"/>
                  </a:cubicBezTo>
                  <a:cubicBezTo>
                    <a:pt x="3039" y="7212"/>
                    <a:pt x="2988" y="7191"/>
                    <a:pt x="2937" y="7191"/>
                  </a:cubicBezTo>
                  <a:cubicBezTo>
                    <a:pt x="2891" y="7191"/>
                    <a:pt x="2846" y="7208"/>
                    <a:pt x="2808" y="7241"/>
                  </a:cubicBezTo>
                  <a:cubicBezTo>
                    <a:pt x="2729" y="7312"/>
                    <a:pt x="2725" y="7432"/>
                    <a:pt x="2796" y="7512"/>
                  </a:cubicBezTo>
                  <a:cubicBezTo>
                    <a:pt x="2802" y="7522"/>
                    <a:pt x="3014" y="7749"/>
                    <a:pt x="3268" y="7993"/>
                  </a:cubicBezTo>
                  <a:cubicBezTo>
                    <a:pt x="3756" y="8459"/>
                    <a:pt x="3965" y="8553"/>
                    <a:pt x="4079" y="8583"/>
                  </a:cubicBezTo>
                  <a:cubicBezTo>
                    <a:pt x="4142" y="8601"/>
                    <a:pt x="4205" y="8609"/>
                    <a:pt x="4270" y="8609"/>
                  </a:cubicBezTo>
                  <a:cubicBezTo>
                    <a:pt x="4526" y="8609"/>
                    <a:pt x="4764" y="8471"/>
                    <a:pt x="4900" y="8254"/>
                  </a:cubicBezTo>
                  <a:cubicBezTo>
                    <a:pt x="5236" y="8835"/>
                    <a:pt x="5494" y="9467"/>
                    <a:pt x="5665" y="10126"/>
                  </a:cubicBezTo>
                  <a:cubicBezTo>
                    <a:pt x="5687" y="10213"/>
                    <a:pt x="5764" y="10268"/>
                    <a:pt x="5848" y="10268"/>
                  </a:cubicBezTo>
                  <a:cubicBezTo>
                    <a:pt x="5862" y="10268"/>
                    <a:pt x="5880" y="10266"/>
                    <a:pt x="5896" y="10264"/>
                  </a:cubicBezTo>
                  <a:cubicBezTo>
                    <a:pt x="5998" y="10238"/>
                    <a:pt x="6059" y="10134"/>
                    <a:pt x="6033" y="10033"/>
                  </a:cubicBezTo>
                  <a:cubicBezTo>
                    <a:pt x="5852" y="9341"/>
                    <a:pt x="5583" y="8679"/>
                    <a:pt x="5230" y="8061"/>
                  </a:cubicBezTo>
                  <a:cubicBezTo>
                    <a:pt x="5352" y="8058"/>
                    <a:pt x="5474" y="8024"/>
                    <a:pt x="5583" y="7961"/>
                  </a:cubicBezTo>
                  <a:cubicBezTo>
                    <a:pt x="5754" y="7861"/>
                    <a:pt x="5876" y="7705"/>
                    <a:pt x="5927" y="7514"/>
                  </a:cubicBezTo>
                  <a:cubicBezTo>
                    <a:pt x="6031" y="7127"/>
                    <a:pt x="5705" y="6072"/>
                    <a:pt x="5638" y="5867"/>
                  </a:cubicBezTo>
                  <a:cubicBezTo>
                    <a:pt x="5612" y="5786"/>
                    <a:pt x="5537" y="5734"/>
                    <a:pt x="5456" y="5734"/>
                  </a:cubicBezTo>
                  <a:cubicBezTo>
                    <a:pt x="5438" y="5734"/>
                    <a:pt x="5419" y="5737"/>
                    <a:pt x="5400" y="5743"/>
                  </a:cubicBezTo>
                  <a:cubicBezTo>
                    <a:pt x="5301" y="5773"/>
                    <a:pt x="5246" y="5883"/>
                    <a:pt x="5276" y="5981"/>
                  </a:cubicBezTo>
                  <a:cubicBezTo>
                    <a:pt x="5299" y="6050"/>
                    <a:pt x="5319" y="6117"/>
                    <a:pt x="5337" y="6182"/>
                  </a:cubicBezTo>
                  <a:cubicBezTo>
                    <a:pt x="5154" y="6324"/>
                    <a:pt x="4764" y="6650"/>
                    <a:pt x="4587" y="6944"/>
                  </a:cubicBezTo>
                  <a:lnTo>
                    <a:pt x="4321" y="6485"/>
                  </a:lnTo>
                  <a:cubicBezTo>
                    <a:pt x="4640" y="6477"/>
                    <a:pt x="4931" y="6263"/>
                    <a:pt x="5016" y="5940"/>
                  </a:cubicBezTo>
                  <a:cubicBezTo>
                    <a:pt x="5120" y="5554"/>
                    <a:pt x="4795" y="4501"/>
                    <a:pt x="4730" y="4293"/>
                  </a:cubicBezTo>
                  <a:cubicBezTo>
                    <a:pt x="4703" y="4214"/>
                    <a:pt x="4626" y="4161"/>
                    <a:pt x="4545" y="4161"/>
                  </a:cubicBezTo>
                  <a:cubicBezTo>
                    <a:pt x="4526" y="4161"/>
                    <a:pt x="4508" y="4164"/>
                    <a:pt x="4490" y="4169"/>
                  </a:cubicBezTo>
                  <a:cubicBezTo>
                    <a:pt x="4392" y="4200"/>
                    <a:pt x="4335" y="4310"/>
                    <a:pt x="4366" y="4409"/>
                  </a:cubicBezTo>
                  <a:cubicBezTo>
                    <a:pt x="4388" y="4476"/>
                    <a:pt x="4408" y="4543"/>
                    <a:pt x="4427" y="4608"/>
                  </a:cubicBezTo>
                  <a:cubicBezTo>
                    <a:pt x="4244" y="4751"/>
                    <a:pt x="3855" y="5076"/>
                    <a:pt x="3676" y="5371"/>
                  </a:cubicBezTo>
                  <a:lnTo>
                    <a:pt x="3410" y="4911"/>
                  </a:lnTo>
                  <a:cubicBezTo>
                    <a:pt x="3532" y="4909"/>
                    <a:pt x="3654" y="4877"/>
                    <a:pt x="3764" y="4812"/>
                  </a:cubicBezTo>
                  <a:cubicBezTo>
                    <a:pt x="3935" y="4714"/>
                    <a:pt x="4057" y="4556"/>
                    <a:pt x="4107" y="4365"/>
                  </a:cubicBezTo>
                  <a:cubicBezTo>
                    <a:pt x="4211" y="3978"/>
                    <a:pt x="3886" y="2925"/>
                    <a:pt x="3819" y="2718"/>
                  </a:cubicBezTo>
                  <a:cubicBezTo>
                    <a:pt x="3792" y="2638"/>
                    <a:pt x="3717" y="2586"/>
                    <a:pt x="3636" y="2586"/>
                  </a:cubicBezTo>
                  <a:cubicBezTo>
                    <a:pt x="3618" y="2586"/>
                    <a:pt x="3599" y="2588"/>
                    <a:pt x="3581" y="2594"/>
                  </a:cubicBezTo>
                  <a:cubicBezTo>
                    <a:pt x="3481" y="2626"/>
                    <a:pt x="3426" y="2734"/>
                    <a:pt x="3457" y="2834"/>
                  </a:cubicBezTo>
                  <a:cubicBezTo>
                    <a:pt x="3705" y="3616"/>
                    <a:pt x="3772" y="4145"/>
                    <a:pt x="3737" y="4267"/>
                  </a:cubicBezTo>
                  <a:cubicBezTo>
                    <a:pt x="3713" y="4358"/>
                    <a:pt x="3654" y="4434"/>
                    <a:pt x="3573" y="4482"/>
                  </a:cubicBezTo>
                  <a:cubicBezTo>
                    <a:pt x="3519" y="4514"/>
                    <a:pt x="3460" y="4531"/>
                    <a:pt x="3400" y="4531"/>
                  </a:cubicBezTo>
                  <a:cubicBezTo>
                    <a:pt x="3368" y="4531"/>
                    <a:pt x="3336" y="4526"/>
                    <a:pt x="3304" y="4517"/>
                  </a:cubicBezTo>
                  <a:cubicBezTo>
                    <a:pt x="3117" y="4466"/>
                    <a:pt x="3012" y="4277"/>
                    <a:pt x="3054" y="4074"/>
                  </a:cubicBezTo>
                  <a:cubicBezTo>
                    <a:pt x="3060" y="4049"/>
                    <a:pt x="3087" y="3964"/>
                    <a:pt x="3254" y="3785"/>
                  </a:cubicBezTo>
                  <a:cubicBezTo>
                    <a:pt x="3325" y="3710"/>
                    <a:pt x="3319" y="3588"/>
                    <a:pt x="3243" y="3517"/>
                  </a:cubicBezTo>
                  <a:cubicBezTo>
                    <a:pt x="3207" y="3483"/>
                    <a:pt x="3160" y="3466"/>
                    <a:pt x="3113" y="3466"/>
                  </a:cubicBezTo>
                  <a:cubicBezTo>
                    <a:pt x="3062" y="3466"/>
                    <a:pt x="3010" y="3486"/>
                    <a:pt x="2973" y="3527"/>
                  </a:cubicBezTo>
                  <a:cubicBezTo>
                    <a:pt x="2884" y="3622"/>
                    <a:pt x="2816" y="3712"/>
                    <a:pt x="2768" y="3793"/>
                  </a:cubicBezTo>
                  <a:lnTo>
                    <a:pt x="2503" y="3334"/>
                  </a:lnTo>
                  <a:cubicBezTo>
                    <a:pt x="2625" y="3332"/>
                    <a:pt x="2747" y="3297"/>
                    <a:pt x="2857" y="3234"/>
                  </a:cubicBezTo>
                  <a:cubicBezTo>
                    <a:pt x="3026" y="3135"/>
                    <a:pt x="3148" y="2978"/>
                    <a:pt x="3199" y="2787"/>
                  </a:cubicBezTo>
                  <a:cubicBezTo>
                    <a:pt x="3304" y="2401"/>
                    <a:pt x="2979" y="1345"/>
                    <a:pt x="2912" y="1140"/>
                  </a:cubicBezTo>
                  <a:cubicBezTo>
                    <a:pt x="2886" y="1059"/>
                    <a:pt x="2809" y="1008"/>
                    <a:pt x="2729" y="1008"/>
                  </a:cubicBezTo>
                  <a:cubicBezTo>
                    <a:pt x="2711" y="1008"/>
                    <a:pt x="2692" y="1010"/>
                    <a:pt x="2674" y="1016"/>
                  </a:cubicBezTo>
                  <a:cubicBezTo>
                    <a:pt x="2575" y="1049"/>
                    <a:pt x="2518" y="1156"/>
                    <a:pt x="2548" y="1254"/>
                  </a:cubicBezTo>
                  <a:cubicBezTo>
                    <a:pt x="2572" y="1323"/>
                    <a:pt x="2593" y="1390"/>
                    <a:pt x="2609" y="1455"/>
                  </a:cubicBezTo>
                  <a:cubicBezTo>
                    <a:pt x="2430" y="1598"/>
                    <a:pt x="2038" y="1923"/>
                    <a:pt x="1861" y="2218"/>
                  </a:cubicBezTo>
                  <a:lnTo>
                    <a:pt x="1719" y="1972"/>
                  </a:lnTo>
                  <a:cubicBezTo>
                    <a:pt x="1946" y="1742"/>
                    <a:pt x="2005" y="1376"/>
                    <a:pt x="1834" y="1085"/>
                  </a:cubicBezTo>
                  <a:cubicBezTo>
                    <a:pt x="1652" y="766"/>
                    <a:pt x="1017" y="461"/>
                    <a:pt x="785" y="357"/>
                  </a:cubicBezTo>
                  <a:lnTo>
                    <a:pt x="635" y="95"/>
                  </a:lnTo>
                  <a:cubicBezTo>
                    <a:pt x="600" y="35"/>
                    <a:pt x="538" y="1"/>
                    <a:pt x="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2"/>
            <p:cNvSpPr/>
            <p:nvPr/>
          </p:nvSpPr>
          <p:spPr>
            <a:xfrm>
              <a:off x="6279994" y="2778752"/>
              <a:ext cx="188764" cy="306482"/>
            </a:xfrm>
            <a:custGeom>
              <a:avLst/>
              <a:gdLst/>
              <a:ahLst/>
              <a:cxnLst/>
              <a:rect l="l" t="t" r="r" b="b"/>
              <a:pathLst>
                <a:path w="7450" h="12096" extrusionOk="0">
                  <a:moveTo>
                    <a:pt x="6628" y="794"/>
                  </a:moveTo>
                  <a:lnTo>
                    <a:pt x="6628" y="794"/>
                  </a:lnTo>
                  <a:cubicBezTo>
                    <a:pt x="6647" y="1117"/>
                    <a:pt x="6637" y="1491"/>
                    <a:pt x="6557" y="1632"/>
                  </a:cubicBezTo>
                  <a:cubicBezTo>
                    <a:pt x="6491" y="1745"/>
                    <a:pt x="6372" y="1808"/>
                    <a:pt x="6250" y="1808"/>
                  </a:cubicBezTo>
                  <a:cubicBezTo>
                    <a:pt x="6189" y="1808"/>
                    <a:pt x="6128" y="1793"/>
                    <a:pt x="6071" y="1760"/>
                  </a:cubicBezTo>
                  <a:cubicBezTo>
                    <a:pt x="5901" y="1662"/>
                    <a:pt x="5842" y="1443"/>
                    <a:pt x="5941" y="1276"/>
                  </a:cubicBezTo>
                  <a:cubicBezTo>
                    <a:pt x="6021" y="1138"/>
                    <a:pt x="6342" y="941"/>
                    <a:pt x="6628" y="794"/>
                  </a:cubicBezTo>
                  <a:close/>
                  <a:moveTo>
                    <a:pt x="4728" y="1857"/>
                  </a:moveTo>
                  <a:cubicBezTo>
                    <a:pt x="5057" y="2132"/>
                    <a:pt x="5277" y="2392"/>
                    <a:pt x="5299" y="2496"/>
                  </a:cubicBezTo>
                  <a:cubicBezTo>
                    <a:pt x="5342" y="2699"/>
                    <a:pt x="5236" y="2890"/>
                    <a:pt x="5051" y="2941"/>
                  </a:cubicBezTo>
                  <a:cubicBezTo>
                    <a:pt x="5020" y="2949"/>
                    <a:pt x="4989" y="2953"/>
                    <a:pt x="4958" y="2953"/>
                  </a:cubicBezTo>
                  <a:cubicBezTo>
                    <a:pt x="4896" y="2953"/>
                    <a:pt x="4835" y="2937"/>
                    <a:pt x="4780" y="2904"/>
                  </a:cubicBezTo>
                  <a:cubicBezTo>
                    <a:pt x="4699" y="2856"/>
                    <a:pt x="4640" y="2780"/>
                    <a:pt x="4616" y="2689"/>
                  </a:cubicBezTo>
                  <a:cubicBezTo>
                    <a:pt x="4593" y="2599"/>
                    <a:pt x="4618" y="2305"/>
                    <a:pt x="4728" y="1857"/>
                  </a:cubicBezTo>
                  <a:close/>
                  <a:moveTo>
                    <a:pt x="5901" y="2789"/>
                  </a:moveTo>
                  <a:cubicBezTo>
                    <a:pt x="6069" y="2789"/>
                    <a:pt x="6372" y="2868"/>
                    <a:pt x="6659" y="2974"/>
                  </a:cubicBezTo>
                  <a:cubicBezTo>
                    <a:pt x="6326" y="3291"/>
                    <a:pt x="6084" y="3461"/>
                    <a:pt x="5994" y="3486"/>
                  </a:cubicBezTo>
                  <a:cubicBezTo>
                    <a:pt x="5964" y="3494"/>
                    <a:pt x="5933" y="3498"/>
                    <a:pt x="5903" y="3498"/>
                  </a:cubicBezTo>
                  <a:cubicBezTo>
                    <a:pt x="5747" y="3498"/>
                    <a:pt x="5604" y="3394"/>
                    <a:pt x="5561" y="3234"/>
                  </a:cubicBezTo>
                  <a:cubicBezTo>
                    <a:pt x="5510" y="3049"/>
                    <a:pt x="5622" y="2862"/>
                    <a:pt x="5819" y="2799"/>
                  </a:cubicBezTo>
                  <a:cubicBezTo>
                    <a:pt x="5840" y="2791"/>
                    <a:pt x="5868" y="2789"/>
                    <a:pt x="5901" y="2789"/>
                  </a:cubicBezTo>
                  <a:close/>
                  <a:moveTo>
                    <a:pt x="3817" y="3433"/>
                  </a:moveTo>
                  <a:cubicBezTo>
                    <a:pt x="4148" y="3707"/>
                    <a:pt x="4366" y="3968"/>
                    <a:pt x="4390" y="4071"/>
                  </a:cubicBezTo>
                  <a:cubicBezTo>
                    <a:pt x="4433" y="4275"/>
                    <a:pt x="4325" y="4466"/>
                    <a:pt x="4140" y="4517"/>
                  </a:cubicBezTo>
                  <a:cubicBezTo>
                    <a:pt x="4110" y="4525"/>
                    <a:pt x="4079" y="4529"/>
                    <a:pt x="4048" y="4529"/>
                  </a:cubicBezTo>
                  <a:cubicBezTo>
                    <a:pt x="3986" y="4529"/>
                    <a:pt x="3926" y="4513"/>
                    <a:pt x="3872" y="4480"/>
                  </a:cubicBezTo>
                  <a:cubicBezTo>
                    <a:pt x="3790" y="4431"/>
                    <a:pt x="3731" y="4356"/>
                    <a:pt x="3705" y="4264"/>
                  </a:cubicBezTo>
                  <a:cubicBezTo>
                    <a:pt x="3683" y="4175"/>
                    <a:pt x="3709" y="3880"/>
                    <a:pt x="3817" y="3433"/>
                  </a:cubicBezTo>
                  <a:close/>
                  <a:moveTo>
                    <a:pt x="4994" y="4360"/>
                  </a:moveTo>
                  <a:cubicBezTo>
                    <a:pt x="5159" y="4360"/>
                    <a:pt x="5464" y="4441"/>
                    <a:pt x="5752" y="4547"/>
                  </a:cubicBezTo>
                  <a:cubicBezTo>
                    <a:pt x="5419" y="4864"/>
                    <a:pt x="5175" y="5037"/>
                    <a:pt x="5087" y="5059"/>
                  </a:cubicBezTo>
                  <a:cubicBezTo>
                    <a:pt x="5057" y="5068"/>
                    <a:pt x="5026" y="5072"/>
                    <a:pt x="4996" y="5072"/>
                  </a:cubicBezTo>
                  <a:cubicBezTo>
                    <a:pt x="4841" y="5072"/>
                    <a:pt x="4697" y="4967"/>
                    <a:pt x="4654" y="4807"/>
                  </a:cubicBezTo>
                  <a:cubicBezTo>
                    <a:pt x="4604" y="4622"/>
                    <a:pt x="4715" y="4435"/>
                    <a:pt x="4913" y="4370"/>
                  </a:cubicBezTo>
                  <a:cubicBezTo>
                    <a:pt x="4933" y="4364"/>
                    <a:pt x="4961" y="4360"/>
                    <a:pt x="4994" y="4360"/>
                  </a:cubicBezTo>
                  <a:close/>
                  <a:moveTo>
                    <a:pt x="4085" y="5936"/>
                  </a:moveTo>
                  <a:cubicBezTo>
                    <a:pt x="4252" y="5936"/>
                    <a:pt x="4555" y="6017"/>
                    <a:pt x="4841" y="6123"/>
                  </a:cubicBezTo>
                  <a:cubicBezTo>
                    <a:pt x="4508" y="6440"/>
                    <a:pt x="4264" y="6613"/>
                    <a:pt x="4179" y="6635"/>
                  </a:cubicBezTo>
                  <a:cubicBezTo>
                    <a:pt x="4148" y="6644"/>
                    <a:pt x="4116" y="6648"/>
                    <a:pt x="4085" y="6648"/>
                  </a:cubicBezTo>
                  <a:cubicBezTo>
                    <a:pt x="4023" y="6648"/>
                    <a:pt x="3962" y="6631"/>
                    <a:pt x="3908" y="6600"/>
                  </a:cubicBezTo>
                  <a:cubicBezTo>
                    <a:pt x="3827" y="6552"/>
                    <a:pt x="3768" y="6474"/>
                    <a:pt x="3744" y="6383"/>
                  </a:cubicBezTo>
                  <a:cubicBezTo>
                    <a:pt x="3693" y="6198"/>
                    <a:pt x="3805" y="6011"/>
                    <a:pt x="4004" y="5946"/>
                  </a:cubicBezTo>
                  <a:cubicBezTo>
                    <a:pt x="4022" y="5940"/>
                    <a:pt x="4051" y="5936"/>
                    <a:pt x="4085" y="5936"/>
                  </a:cubicBezTo>
                  <a:close/>
                  <a:moveTo>
                    <a:pt x="2001" y="6582"/>
                  </a:moveTo>
                  <a:cubicBezTo>
                    <a:pt x="2331" y="6857"/>
                    <a:pt x="2550" y="7115"/>
                    <a:pt x="2573" y="7220"/>
                  </a:cubicBezTo>
                  <a:cubicBezTo>
                    <a:pt x="2615" y="7424"/>
                    <a:pt x="2510" y="7613"/>
                    <a:pt x="2323" y="7664"/>
                  </a:cubicBezTo>
                  <a:cubicBezTo>
                    <a:pt x="2291" y="7673"/>
                    <a:pt x="2259" y="7677"/>
                    <a:pt x="2227" y="7677"/>
                  </a:cubicBezTo>
                  <a:cubicBezTo>
                    <a:pt x="2167" y="7677"/>
                    <a:pt x="2107" y="7661"/>
                    <a:pt x="2054" y="7629"/>
                  </a:cubicBezTo>
                  <a:cubicBezTo>
                    <a:pt x="1973" y="7580"/>
                    <a:pt x="1914" y="7503"/>
                    <a:pt x="1890" y="7414"/>
                  </a:cubicBezTo>
                  <a:cubicBezTo>
                    <a:pt x="1865" y="7324"/>
                    <a:pt x="1892" y="7029"/>
                    <a:pt x="2001" y="6582"/>
                  </a:cubicBezTo>
                  <a:close/>
                  <a:moveTo>
                    <a:pt x="3181" y="7511"/>
                  </a:moveTo>
                  <a:cubicBezTo>
                    <a:pt x="3350" y="7511"/>
                    <a:pt x="3648" y="7592"/>
                    <a:pt x="3933" y="7698"/>
                  </a:cubicBezTo>
                  <a:cubicBezTo>
                    <a:pt x="3599" y="8015"/>
                    <a:pt x="3355" y="8188"/>
                    <a:pt x="3268" y="8211"/>
                  </a:cubicBezTo>
                  <a:cubicBezTo>
                    <a:pt x="3237" y="8219"/>
                    <a:pt x="3207" y="8223"/>
                    <a:pt x="3176" y="8223"/>
                  </a:cubicBezTo>
                  <a:cubicBezTo>
                    <a:pt x="3021" y="8223"/>
                    <a:pt x="2877" y="8118"/>
                    <a:pt x="2835" y="7958"/>
                  </a:cubicBezTo>
                  <a:cubicBezTo>
                    <a:pt x="2784" y="7773"/>
                    <a:pt x="2894" y="7586"/>
                    <a:pt x="3093" y="7521"/>
                  </a:cubicBezTo>
                  <a:cubicBezTo>
                    <a:pt x="3113" y="7515"/>
                    <a:pt x="3142" y="7511"/>
                    <a:pt x="3174" y="7511"/>
                  </a:cubicBezTo>
                  <a:cubicBezTo>
                    <a:pt x="3176" y="7511"/>
                    <a:pt x="3179" y="7511"/>
                    <a:pt x="3181" y="7511"/>
                  </a:cubicBezTo>
                  <a:close/>
                  <a:moveTo>
                    <a:pt x="6979" y="0"/>
                  </a:moveTo>
                  <a:cubicBezTo>
                    <a:pt x="6912" y="0"/>
                    <a:pt x="6848" y="35"/>
                    <a:pt x="6813" y="95"/>
                  </a:cubicBezTo>
                  <a:lnTo>
                    <a:pt x="6663" y="355"/>
                  </a:lnTo>
                  <a:cubicBezTo>
                    <a:pt x="6433" y="457"/>
                    <a:pt x="5797" y="766"/>
                    <a:pt x="5614" y="1083"/>
                  </a:cubicBezTo>
                  <a:cubicBezTo>
                    <a:pt x="5443" y="1378"/>
                    <a:pt x="5502" y="1742"/>
                    <a:pt x="5732" y="1971"/>
                  </a:cubicBezTo>
                  <a:lnTo>
                    <a:pt x="5590" y="2217"/>
                  </a:lnTo>
                  <a:cubicBezTo>
                    <a:pt x="5411" y="1920"/>
                    <a:pt x="5020" y="1597"/>
                    <a:pt x="4839" y="1455"/>
                  </a:cubicBezTo>
                  <a:cubicBezTo>
                    <a:pt x="4860" y="1392"/>
                    <a:pt x="4880" y="1325"/>
                    <a:pt x="4900" y="1256"/>
                  </a:cubicBezTo>
                  <a:cubicBezTo>
                    <a:pt x="4933" y="1156"/>
                    <a:pt x="4878" y="1048"/>
                    <a:pt x="4776" y="1016"/>
                  </a:cubicBezTo>
                  <a:cubicBezTo>
                    <a:pt x="4757" y="1009"/>
                    <a:pt x="4737" y="1006"/>
                    <a:pt x="4718" y="1006"/>
                  </a:cubicBezTo>
                  <a:cubicBezTo>
                    <a:pt x="4638" y="1006"/>
                    <a:pt x="4563" y="1058"/>
                    <a:pt x="4537" y="1140"/>
                  </a:cubicBezTo>
                  <a:cubicBezTo>
                    <a:pt x="4532" y="1154"/>
                    <a:pt x="4441" y="1449"/>
                    <a:pt x="4356" y="1790"/>
                  </a:cubicBezTo>
                  <a:cubicBezTo>
                    <a:pt x="4197" y="2445"/>
                    <a:pt x="4219" y="2673"/>
                    <a:pt x="4250" y="2786"/>
                  </a:cubicBezTo>
                  <a:cubicBezTo>
                    <a:pt x="4301" y="2978"/>
                    <a:pt x="4423" y="3136"/>
                    <a:pt x="4593" y="3234"/>
                  </a:cubicBezTo>
                  <a:cubicBezTo>
                    <a:pt x="4701" y="3299"/>
                    <a:pt x="4823" y="3331"/>
                    <a:pt x="4945" y="3333"/>
                  </a:cubicBezTo>
                  <a:lnTo>
                    <a:pt x="4679" y="3793"/>
                  </a:lnTo>
                  <a:cubicBezTo>
                    <a:pt x="4502" y="3496"/>
                    <a:pt x="4110" y="3173"/>
                    <a:pt x="3929" y="3030"/>
                  </a:cubicBezTo>
                  <a:cubicBezTo>
                    <a:pt x="3949" y="2965"/>
                    <a:pt x="3969" y="2898"/>
                    <a:pt x="3990" y="2831"/>
                  </a:cubicBezTo>
                  <a:cubicBezTo>
                    <a:pt x="4022" y="2732"/>
                    <a:pt x="3967" y="2624"/>
                    <a:pt x="3866" y="2591"/>
                  </a:cubicBezTo>
                  <a:cubicBezTo>
                    <a:pt x="3846" y="2585"/>
                    <a:pt x="3826" y="2582"/>
                    <a:pt x="3806" y="2582"/>
                  </a:cubicBezTo>
                  <a:cubicBezTo>
                    <a:pt x="3726" y="2582"/>
                    <a:pt x="3654" y="2633"/>
                    <a:pt x="3628" y="2715"/>
                  </a:cubicBezTo>
                  <a:cubicBezTo>
                    <a:pt x="3622" y="2730"/>
                    <a:pt x="3530" y="3024"/>
                    <a:pt x="3447" y="3366"/>
                  </a:cubicBezTo>
                  <a:cubicBezTo>
                    <a:pt x="3286" y="4021"/>
                    <a:pt x="3309" y="4248"/>
                    <a:pt x="3339" y="4362"/>
                  </a:cubicBezTo>
                  <a:cubicBezTo>
                    <a:pt x="3390" y="4553"/>
                    <a:pt x="3512" y="4712"/>
                    <a:pt x="3683" y="4809"/>
                  </a:cubicBezTo>
                  <a:cubicBezTo>
                    <a:pt x="3792" y="4874"/>
                    <a:pt x="3914" y="4907"/>
                    <a:pt x="4036" y="4909"/>
                  </a:cubicBezTo>
                  <a:lnTo>
                    <a:pt x="3772" y="5368"/>
                  </a:lnTo>
                  <a:cubicBezTo>
                    <a:pt x="3733" y="5305"/>
                    <a:pt x="3683" y="5236"/>
                    <a:pt x="3622" y="5165"/>
                  </a:cubicBezTo>
                  <a:cubicBezTo>
                    <a:pt x="3583" y="5122"/>
                    <a:pt x="3530" y="5100"/>
                    <a:pt x="3476" y="5100"/>
                  </a:cubicBezTo>
                  <a:cubicBezTo>
                    <a:pt x="3433" y="5100"/>
                    <a:pt x="3389" y="5115"/>
                    <a:pt x="3351" y="5145"/>
                  </a:cubicBezTo>
                  <a:cubicBezTo>
                    <a:pt x="3274" y="5214"/>
                    <a:pt x="3264" y="5334"/>
                    <a:pt x="3333" y="5415"/>
                  </a:cubicBezTo>
                  <a:cubicBezTo>
                    <a:pt x="3457" y="5560"/>
                    <a:pt x="3479" y="5631"/>
                    <a:pt x="3481" y="5649"/>
                  </a:cubicBezTo>
                  <a:cubicBezTo>
                    <a:pt x="3526" y="5852"/>
                    <a:pt x="3418" y="6043"/>
                    <a:pt x="3233" y="6094"/>
                  </a:cubicBezTo>
                  <a:cubicBezTo>
                    <a:pt x="3203" y="6102"/>
                    <a:pt x="3172" y="6106"/>
                    <a:pt x="3141" y="6106"/>
                  </a:cubicBezTo>
                  <a:cubicBezTo>
                    <a:pt x="2984" y="6106"/>
                    <a:pt x="2841" y="6002"/>
                    <a:pt x="2798" y="5842"/>
                  </a:cubicBezTo>
                  <a:cubicBezTo>
                    <a:pt x="2766" y="5718"/>
                    <a:pt x="2831" y="5192"/>
                    <a:pt x="3081" y="4409"/>
                  </a:cubicBezTo>
                  <a:cubicBezTo>
                    <a:pt x="3113" y="4309"/>
                    <a:pt x="3058" y="4203"/>
                    <a:pt x="2957" y="4169"/>
                  </a:cubicBezTo>
                  <a:cubicBezTo>
                    <a:pt x="2938" y="4163"/>
                    <a:pt x="2919" y="4160"/>
                    <a:pt x="2899" y="4160"/>
                  </a:cubicBezTo>
                  <a:cubicBezTo>
                    <a:pt x="2819" y="4160"/>
                    <a:pt x="2743" y="4213"/>
                    <a:pt x="2717" y="4295"/>
                  </a:cubicBezTo>
                  <a:cubicBezTo>
                    <a:pt x="2713" y="4307"/>
                    <a:pt x="2621" y="4602"/>
                    <a:pt x="2536" y="4946"/>
                  </a:cubicBezTo>
                  <a:cubicBezTo>
                    <a:pt x="2377" y="5598"/>
                    <a:pt x="2400" y="5826"/>
                    <a:pt x="2430" y="5942"/>
                  </a:cubicBezTo>
                  <a:cubicBezTo>
                    <a:pt x="2516" y="6263"/>
                    <a:pt x="2806" y="6480"/>
                    <a:pt x="3126" y="6485"/>
                  </a:cubicBezTo>
                  <a:lnTo>
                    <a:pt x="2859" y="6944"/>
                  </a:lnTo>
                  <a:cubicBezTo>
                    <a:pt x="2682" y="6647"/>
                    <a:pt x="2290" y="6324"/>
                    <a:pt x="2109" y="6182"/>
                  </a:cubicBezTo>
                  <a:cubicBezTo>
                    <a:pt x="2129" y="6117"/>
                    <a:pt x="2150" y="6049"/>
                    <a:pt x="2170" y="5982"/>
                  </a:cubicBezTo>
                  <a:cubicBezTo>
                    <a:pt x="2203" y="5883"/>
                    <a:pt x="2148" y="5775"/>
                    <a:pt x="2046" y="5742"/>
                  </a:cubicBezTo>
                  <a:cubicBezTo>
                    <a:pt x="2026" y="5736"/>
                    <a:pt x="2006" y="5733"/>
                    <a:pt x="1987" y="5733"/>
                  </a:cubicBezTo>
                  <a:cubicBezTo>
                    <a:pt x="1907" y="5733"/>
                    <a:pt x="1834" y="5785"/>
                    <a:pt x="1808" y="5866"/>
                  </a:cubicBezTo>
                  <a:cubicBezTo>
                    <a:pt x="1802" y="5881"/>
                    <a:pt x="1711" y="6176"/>
                    <a:pt x="1627" y="6517"/>
                  </a:cubicBezTo>
                  <a:cubicBezTo>
                    <a:pt x="1467" y="7172"/>
                    <a:pt x="1489" y="7399"/>
                    <a:pt x="1519" y="7513"/>
                  </a:cubicBezTo>
                  <a:cubicBezTo>
                    <a:pt x="1570" y="7704"/>
                    <a:pt x="1692" y="7863"/>
                    <a:pt x="1863" y="7961"/>
                  </a:cubicBezTo>
                  <a:cubicBezTo>
                    <a:pt x="1973" y="8026"/>
                    <a:pt x="2095" y="8058"/>
                    <a:pt x="2217" y="8060"/>
                  </a:cubicBezTo>
                  <a:lnTo>
                    <a:pt x="54" y="11809"/>
                  </a:lnTo>
                  <a:cubicBezTo>
                    <a:pt x="1" y="11900"/>
                    <a:pt x="33" y="12016"/>
                    <a:pt x="123" y="12067"/>
                  </a:cubicBezTo>
                  <a:cubicBezTo>
                    <a:pt x="153" y="12085"/>
                    <a:pt x="186" y="12094"/>
                    <a:pt x="216" y="12094"/>
                  </a:cubicBezTo>
                  <a:cubicBezTo>
                    <a:pt x="283" y="12094"/>
                    <a:pt x="346" y="12061"/>
                    <a:pt x="381" y="12000"/>
                  </a:cubicBezTo>
                  <a:lnTo>
                    <a:pt x="1038" y="10866"/>
                  </a:lnTo>
                  <a:cubicBezTo>
                    <a:pt x="1042" y="10973"/>
                    <a:pt x="1044" y="11079"/>
                    <a:pt x="1044" y="11187"/>
                  </a:cubicBezTo>
                  <a:lnTo>
                    <a:pt x="1044" y="11905"/>
                  </a:lnTo>
                  <a:cubicBezTo>
                    <a:pt x="1044" y="12010"/>
                    <a:pt x="1131" y="12096"/>
                    <a:pt x="1235" y="12096"/>
                  </a:cubicBezTo>
                  <a:cubicBezTo>
                    <a:pt x="1339" y="12096"/>
                    <a:pt x="1426" y="12012"/>
                    <a:pt x="1426" y="11905"/>
                  </a:cubicBezTo>
                  <a:lnTo>
                    <a:pt x="1426" y="11187"/>
                  </a:lnTo>
                  <a:cubicBezTo>
                    <a:pt x="1426" y="10886"/>
                    <a:pt x="1408" y="10581"/>
                    <a:pt x="1375" y="10282"/>
                  </a:cubicBezTo>
                  <a:lnTo>
                    <a:pt x="2546" y="8251"/>
                  </a:lnTo>
                  <a:cubicBezTo>
                    <a:pt x="2609" y="8355"/>
                    <a:pt x="2699" y="8444"/>
                    <a:pt x="2808" y="8507"/>
                  </a:cubicBezTo>
                  <a:cubicBezTo>
                    <a:pt x="2922" y="8574"/>
                    <a:pt x="3046" y="8607"/>
                    <a:pt x="3174" y="8607"/>
                  </a:cubicBezTo>
                  <a:cubicBezTo>
                    <a:pt x="3237" y="8607"/>
                    <a:pt x="3300" y="8599"/>
                    <a:pt x="3365" y="8581"/>
                  </a:cubicBezTo>
                  <a:cubicBezTo>
                    <a:pt x="3752" y="8477"/>
                    <a:pt x="4500" y="7670"/>
                    <a:pt x="4648" y="7509"/>
                  </a:cubicBezTo>
                  <a:cubicBezTo>
                    <a:pt x="4719" y="7430"/>
                    <a:pt x="4713" y="7310"/>
                    <a:pt x="4636" y="7239"/>
                  </a:cubicBezTo>
                  <a:cubicBezTo>
                    <a:pt x="4599" y="7206"/>
                    <a:pt x="4553" y="7189"/>
                    <a:pt x="4508" y="7189"/>
                  </a:cubicBezTo>
                  <a:cubicBezTo>
                    <a:pt x="4456" y="7189"/>
                    <a:pt x="4404" y="7211"/>
                    <a:pt x="4366" y="7253"/>
                  </a:cubicBezTo>
                  <a:cubicBezTo>
                    <a:pt x="4317" y="7306"/>
                    <a:pt x="4270" y="7357"/>
                    <a:pt x="4223" y="7405"/>
                  </a:cubicBezTo>
                  <a:cubicBezTo>
                    <a:pt x="4010" y="7318"/>
                    <a:pt x="3532" y="7143"/>
                    <a:pt x="3187" y="7135"/>
                  </a:cubicBezTo>
                  <a:lnTo>
                    <a:pt x="3453" y="6676"/>
                  </a:lnTo>
                  <a:cubicBezTo>
                    <a:pt x="3518" y="6779"/>
                    <a:pt x="3605" y="6869"/>
                    <a:pt x="3715" y="6932"/>
                  </a:cubicBezTo>
                  <a:cubicBezTo>
                    <a:pt x="3829" y="6999"/>
                    <a:pt x="3955" y="7031"/>
                    <a:pt x="4081" y="7031"/>
                  </a:cubicBezTo>
                  <a:cubicBezTo>
                    <a:pt x="4144" y="7031"/>
                    <a:pt x="4209" y="7023"/>
                    <a:pt x="4272" y="7005"/>
                  </a:cubicBezTo>
                  <a:cubicBezTo>
                    <a:pt x="4658" y="6901"/>
                    <a:pt x="5409" y="6094"/>
                    <a:pt x="5555" y="5934"/>
                  </a:cubicBezTo>
                  <a:cubicBezTo>
                    <a:pt x="5626" y="5854"/>
                    <a:pt x="5622" y="5734"/>
                    <a:pt x="5543" y="5663"/>
                  </a:cubicBezTo>
                  <a:cubicBezTo>
                    <a:pt x="5506" y="5630"/>
                    <a:pt x="5460" y="5614"/>
                    <a:pt x="5415" y="5614"/>
                  </a:cubicBezTo>
                  <a:cubicBezTo>
                    <a:pt x="5362" y="5614"/>
                    <a:pt x="5310" y="5635"/>
                    <a:pt x="5272" y="5677"/>
                  </a:cubicBezTo>
                  <a:cubicBezTo>
                    <a:pt x="5226" y="5730"/>
                    <a:pt x="5177" y="5781"/>
                    <a:pt x="5130" y="5830"/>
                  </a:cubicBezTo>
                  <a:cubicBezTo>
                    <a:pt x="4917" y="5742"/>
                    <a:pt x="4439" y="5568"/>
                    <a:pt x="4093" y="5560"/>
                  </a:cubicBezTo>
                  <a:lnTo>
                    <a:pt x="4362" y="5100"/>
                  </a:lnTo>
                  <a:cubicBezTo>
                    <a:pt x="4494" y="5318"/>
                    <a:pt x="4734" y="5456"/>
                    <a:pt x="4992" y="5456"/>
                  </a:cubicBezTo>
                  <a:cubicBezTo>
                    <a:pt x="5055" y="5456"/>
                    <a:pt x="5118" y="5448"/>
                    <a:pt x="5181" y="5429"/>
                  </a:cubicBezTo>
                  <a:cubicBezTo>
                    <a:pt x="5567" y="5326"/>
                    <a:pt x="6317" y="4519"/>
                    <a:pt x="6466" y="4358"/>
                  </a:cubicBezTo>
                  <a:cubicBezTo>
                    <a:pt x="6537" y="4279"/>
                    <a:pt x="6531" y="4159"/>
                    <a:pt x="6452" y="4088"/>
                  </a:cubicBezTo>
                  <a:cubicBezTo>
                    <a:pt x="6416" y="4054"/>
                    <a:pt x="6370" y="4038"/>
                    <a:pt x="6325" y="4038"/>
                  </a:cubicBezTo>
                  <a:cubicBezTo>
                    <a:pt x="6273" y="4038"/>
                    <a:pt x="6221" y="4060"/>
                    <a:pt x="6183" y="4102"/>
                  </a:cubicBezTo>
                  <a:cubicBezTo>
                    <a:pt x="6134" y="4155"/>
                    <a:pt x="6086" y="4206"/>
                    <a:pt x="6041" y="4254"/>
                  </a:cubicBezTo>
                  <a:cubicBezTo>
                    <a:pt x="5827" y="4167"/>
                    <a:pt x="5350" y="3992"/>
                    <a:pt x="5004" y="3984"/>
                  </a:cubicBezTo>
                  <a:lnTo>
                    <a:pt x="5270" y="3524"/>
                  </a:lnTo>
                  <a:cubicBezTo>
                    <a:pt x="5333" y="3628"/>
                    <a:pt x="5423" y="3718"/>
                    <a:pt x="5533" y="3781"/>
                  </a:cubicBezTo>
                  <a:cubicBezTo>
                    <a:pt x="5647" y="3848"/>
                    <a:pt x="5771" y="3880"/>
                    <a:pt x="5899" y="3880"/>
                  </a:cubicBezTo>
                  <a:cubicBezTo>
                    <a:pt x="5962" y="3880"/>
                    <a:pt x="6025" y="3872"/>
                    <a:pt x="6090" y="3854"/>
                  </a:cubicBezTo>
                  <a:cubicBezTo>
                    <a:pt x="6476" y="3750"/>
                    <a:pt x="7224" y="2943"/>
                    <a:pt x="7373" y="2782"/>
                  </a:cubicBezTo>
                  <a:cubicBezTo>
                    <a:pt x="7450" y="2703"/>
                    <a:pt x="7442" y="2581"/>
                    <a:pt x="7364" y="2510"/>
                  </a:cubicBezTo>
                  <a:cubicBezTo>
                    <a:pt x="7328" y="2477"/>
                    <a:pt x="7283" y="2460"/>
                    <a:pt x="7237" y="2460"/>
                  </a:cubicBezTo>
                  <a:cubicBezTo>
                    <a:pt x="7185" y="2460"/>
                    <a:pt x="7134" y="2481"/>
                    <a:pt x="7096" y="2522"/>
                  </a:cubicBezTo>
                  <a:cubicBezTo>
                    <a:pt x="7047" y="2577"/>
                    <a:pt x="6999" y="2628"/>
                    <a:pt x="6954" y="2675"/>
                  </a:cubicBezTo>
                  <a:cubicBezTo>
                    <a:pt x="6740" y="2589"/>
                    <a:pt x="6263" y="2414"/>
                    <a:pt x="5917" y="2406"/>
                  </a:cubicBezTo>
                  <a:lnTo>
                    <a:pt x="6059" y="2160"/>
                  </a:lnTo>
                  <a:cubicBezTo>
                    <a:pt x="6122" y="2179"/>
                    <a:pt x="6185" y="2185"/>
                    <a:pt x="6250" y="2185"/>
                  </a:cubicBezTo>
                  <a:cubicBezTo>
                    <a:pt x="6504" y="2185"/>
                    <a:pt x="6753" y="2053"/>
                    <a:pt x="6887" y="1817"/>
                  </a:cubicBezTo>
                  <a:cubicBezTo>
                    <a:pt x="7070" y="1500"/>
                    <a:pt x="7017" y="796"/>
                    <a:pt x="6992" y="546"/>
                  </a:cubicBezTo>
                  <a:lnTo>
                    <a:pt x="7141" y="284"/>
                  </a:lnTo>
                  <a:cubicBezTo>
                    <a:pt x="7196" y="192"/>
                    <a:pt x="7161" y="76"/>
                    <a:pt x="7074" y="26"/>
                  </a:cubicBezTo>
                  <a:cubicBezTo>
                    <a:pt x="7044" y="8"/>
                    <a:pt x="7011" y="0"/>
                    <a:pt x="6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62"/>
          <p:cNvGrpSpPr/>
          <p:nvPr/>
        </p:nvGrpSpPr>
        <p:grpSpPr>
          <a:xfrm>
            <a:off x="6147737" y="2324868"/>
            <a:ext cx="329833" cy="221424"/>
            <a:chOff x="6147737" y="2324868"/>
            <a:chExt cx="329833" cy="221424"/>
          </a:xfrm>
        </p:grpSpPr>
        <p:sp>
          <p:nvSpPr>
            <p:cNvPr id="6089" name="Google Shape;6089;p62"/>
            <p:cNvSpPr/>
            <p:nvPr/>
          </p:nvSpPr>
          <p:spPr>
            <a:xfrm>
              <a:off x="6147737" y="2349875"/>
              <a:ext cx="329793" cy="196416"/>
            </a:xfrm>
            <a:custGeom>
              <a:avLst/>
              <a:gdLst/>
              <a:ahLst/>
              <a:cxnLst/>
              <a:rect l="l" t="t" r="r" b="b"/>
              <a:pathLst>
                <a:path w="13016" h="7752" extrusionOk="0">
                  <a:moveTo>
                    <a:pt x="6077" y="422"/>
                  </a:moveTo>
                  <a:lnTo>
                    <a:pt x="5995" y="556"/>
                  </a:lnTo>
                  <a:cubicBezTo>
                    <a:pt x="5936" y="656"/>
                    <a:pt x="5837" y="717"/>
                    <a:pt x="5723" y="729"/>
                  </a:cubicBezTo>
                  <a:cubicBezTo>
                    <a:pt x="5710" y="731"/>
                    <a:pt x="5697" y="731"/>
                    <a:pt x="5685" y="731"/>
                  </a:cubicBezTo>
                  <a:cubicBezTo>
                    <a:pt x="5585" y="731"/>
                    <a:pt x="5491" y="689"/>
                    <a:pt x="5424" y="615"/>
                  </a:cubicBezTo>
                  <a:lnTo>
                    <a:pt x="5314" y="499"/>
                  </a:lnTo>
                  <a:lnTo>
                    <a:pt x="6077" y="422"/>
                  </a:lnTo>
                  <a:close/>
                  <a:moveTo>
                    <a:pt x="6557" y="1639"/>
                  </a:moveTo>
                  <a:cubicBezTo>
                    <a:pt x="9150" y="1639"/>
                    <a:pt x="11300" y="3062"/>
                    <a:pt x="11503" y="5027"/>
                  </a:cubicBezTo>
                  <a:lnTo>
                    <a:pt x="11544" y="5415"/>
                  </a:lnTo>
                  <a:lnTo>
                    <a:pt x="980" y="6503"/>
                  </a:lnTo>
                  <a:lnTo>
                    <a:pt x="939" y="6115"/>
                  </a:lnTo>
                  <a:cubicBezTo>
                    <a:pt x="720" y="3966"/>
                    <a:pt x="2907" y="1977"/>
                    <a:pt x="5821" y="1677"/>
                  </a:cubicBezTo>
                  <a:cubicBezTo>
                    <a:pt x="6069" y="1651"/>
                    <a:pt x="6315" y="1639"/>
                    <a:pt x="6557" y="1639"/>
                  </a:cubicBezTo>
                  <a:close/>
                  <a:moveTo>
                    <a:pt x="6435" y="1"/>
                  </a:moveTo>
                  <a:cubicBezTo>
                    <a:pt x="6430" y="1"/>
                    <a:pt x="6424" y="1"/>
                    <a:pt x="6418" y="1"/>
                  </a:cubicBezTo>
                  <a:lnTo>
                    <a:pt x="4898" y="160"/>
                  </a:lnTo>
                  <a:cubicBezTo>
                    <a:pt x="4826" y="168"/>
                    <a:pt x="4765" y="215"/>
                    <a:pt x="4741" y="282"/>
                  </a:cubicBezTo>
                  <a:cubicBezTo>
                    <a:pt x="4715" y="351"/>
                    <a:pt x="4731" y="426"/>
                    <a:pt x="4778" y="477"/>
                  </a:cubicBezTo>
                  <a:lnTo>
                    <a:pt x="5144" y="874"/>
                  </a:lnTo>
                  <a:cubicBezTo>
                    <a:pt x="5259" y="998"/>
                    <a:pt x="5408" y="1077"/>
                    <a:pt x="5571" y="1103"/>
                  </a:cubicBezTo>
                  <a:lnTo>
                    <a:pt x="5595" y="1319"/>
                  </a:lnTo>
                  <a:cubicBezTo>
                    <a:pt x="4166" y="1502"/>
                    <a:pt x="2871" y="2073"/>
                    <a:pt x="1927" y="2939"/>
                  </a:cubicBezTo>
                  <a:cubicBezTo>
                    <a:pt x="929" y="3860"/>
                    <a:pt x="443" y="4999"/>
                    <a:pt x="559" y="6151"/>
                  </a:cubicBezTo>
                  <a:lnTo>
                    <a:pt x="600" y="6554"/>
                  </a:lnTo>
                  <a:lnTo>
                    <a:pt x="191" y="6554"/>
                  </a:lnTo>
                  <a:cubicBezTo>
                    <a:pt x="87" y="6554"/>
                    <a:pt x="0" y="6639"/>
                    <a:pt x="0" y="6745"/>
                  </a:cubicBezTo>
                  <a:cubicBezTo>
                    <a:pt x="0" y="6849"/>
                    <a:pt x="87" y="6934"/>
                    <a:pt x="191" y="6934"/>
                  </a:cubicBezTo>
                  <a:lnTo>
                    <a:pt x="518" y="6934"/>
                  </a:lnTo>
                  <a:lnTo>
                    <a:pt x="1041" y="7456"/>
                  </a:lnTo>
                  <a:cubicBezTo>
                    <a:pt x="1230" y="7646"/>
                    <a:pt x="1482" y="7751"/>
                    <a:pt x="1752" y="7751"/>
                  </a:cubicBezTo>
                  <a:lnTo>
                    <a:pt x="11261" y="7751"/>
                  </a:lnTo>
                  <a:cubicBezTo>
                    <a:pt x="11531" y="7751"/>
                    <a:pt x="11781" y="7646"/>
                    <a:pt x="11973" y="7456"/>
                  </a:cubicBezTo>
                  <a:lnTo>
                    <a:pt x="12493" y="6934"/>
                  </a:lnTo>
                  <a:lnTo>
                    <a:pt x="12822" y="6934"/>
                  </a:lnTo>
                  <a:cubicBezTo>
                    <a:pt x="12926" y="6934"/>
                    <a:pt x="13011" y="6849"/>
                    <a:pt x="13011" y="6745"/>
                  </a:cubicBezTo>
                  <a:cubicBezTo>
                    <a:pt x="13015" y="6639"/>
                    <a:pt x="12928" y="6554"/>
                    <a:pt x="12824" y="6554"/>
                  </a:cubicBezTo>
                  <a:lnTo>
                    <a:pt x="10785" y="6554"/>
                  </a:lnTo>
                  <a:cubicBezTo>
                    <a:pt x="10682" y="6554"/>
                    <a:pt x="10596" y="6639"/>
                    <a:pt x="10596" y="6745"/>
                  </a:cubicBezTo>
                  <a:cubicBezTo>
                    <a:pt x="10596" y="6849"/>
                    <a:pt x="10682" y="6934"/>
                    <a:pt x="10785" y="6934"/>
                  </a:cubicBezTo>
                  <a:lnTo>
                    <a:pt x="11954" y="6934"/>
                  </a:lnTo>
                  <a:lnTo>
                    <a:pt x="11704" y="7186"/>
                  </a:lnTo>
                  <a:cubicBezTo>
                    <a:pt x="11586" y="7304"/>
                    <a:pt x="11430" y="7369"/>
                    <a:pt x="11261" y="7369"/>
                  </a:cubicBezTo>
                  <a:lnTo>
                    <a:pt x="1752" y="7369"/>
                  </a:lnTo>
                  <a:cubicBezTo>
                    <a:pt x="1584" y="7369"/>
                    <a:pt x="1429" y="7304"/>
                    <a:pt x="1309" y="7186"/>
                  </a:cubicBezTo>
                  <a:lnTo>
                    <a:pt x="1057" y="6934"/>
                  </a:lnTo>
                  <a:lnTo>
                    <a:pt x="9968" y="6934"/>
                  </a:lnTo>
                  <a:cubicBezTo>
                    <a:pt x="10072" y="6934"/>
                    <a:pt x="10159" y="6849"/>
                    <a:pt x="10159" y="6745"/>
                  </a:cubicBezTo>
                  <a:cubicBezTo>
                    <a:pt x="10159" y="6639"/>
                    <a:pt x="10072" y="6554"/>
                    <a:pt x="9968" y="6554"/>
                  </a:cubicBezTo>
                  <a:lnTo>
                    <a:pt x="4206" y="6554"/>
                  </a:lnTo>
                  <a:lnTo>
                    <a:pt x="11771" y="5775"/>
                  </a:lnTo>
                  <a:cubicBezTo>
                    <a:pt x="11822" y="5771"/>
                    <a:pt x="11869" y="5745"/>
                    <a:pt x="11901" y="5708"/>
                  </a:cubicBezTo>
                  <a:cubicBezTo>
                    <a:pt x="11934" y="5669"/>
                    <a:pt x="11948" y="5619"/>
                    <a:pt x="11942" y="5568"/>
                  </a:cubicBezTo>
                  <a:lnTo>
                    <a:pt x="11883" y="4988"/>
                  </a:lnTo>
                  <a:cubicBezTo>
                    <a:pt x="11765" y="3838"/>
                    <a:pt x="11058" y="2817"/>
                    <a:pt x="9891" y="2122"/>
                  </a:cubicBezTo>
                  <a:cubicBezTo>
                    <a:pt x="8943" y="1556"/>
                    <a:pt x="7783" y="1257"/>
                    <a:pt x="6563" y="1257"/>
                  </a:cubicBezTo>
                  <a:cubicBezTo>
                    <a:pt x="6368" y="1257"/>
                    <a:pt x="6171" y="1265"/>
                    <a:pt x="5973" y="1280"/>
                  </a:cubicBezTo>
                  <a:lnTo>
                    <a:pt x="5951" y="1065"/>
                  </a:lnTo>
                  <a:cubicBezTo>
                    <a:pt x="6105" y="1006"/>
                    <a:pt x="6235" y="900"/>
                    <a:pt x="6323" y="752"/>
                  </a:cubicBezTo>
                  <a:lnTo>
                    <a:pt x="6601" y="290"/>
                  </a:lnTo>
                  <a:cubicBezTo>
                    <a:pt x="6638" y="229"/>
                    <a:pt x="6636" y="150"/>
                    <a:pt x="6597" y="89"/>
                  </a:cubicBezTo>
                  <a:cubicBezTo>
                    <a:pt x="6564" y="33"/>
                    <a:pt x="6501" y="1"/>
                    <a:pt x="6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2"/>
            <p:cNvSpPr/>
            <p:nvPr/>
          </p:nvSpPr>
          <p:spPr>
            <a:xfrm>
              <a:off x="6436853" y="2324868"/>
              <a:ext cx="19966" cy="92381"/>
            </a:xfrm>
            <a:custGeom>
              <a:avLst/>
              <a:gdLst/>
              <a:ahLst/>
              <a:cxnLst/>
              <a:rect l="l" t="t" r="r" b="b"/>
              <a:pathLst>
                <a:path w="788" h="3646" extrusionOk="0">
                  <a:moveTo>
                    <a:pt x="598" y="0"/>
                  </a:moveTo>
                  <a:cubicBezTo>
                    <a:pt x="492" y="0"/>
                    <a:pt x="407" y="86"/>
                    <a:pt x="407" y="191"/>
                  </a:cubicBezTo>
                  <a:cubicBezTo>
                    <a:pt x="407" y="399"/>
                    <a:pt x="338" y="490"/>
                    <a:pt x="242" y="620"/>
                  </a:cubicBezTo>
                  <a:cubicBezTo>
                    <a:pt x="135" y="765"/>
                    <a:pt x="0" y="944"/>
                    <a:pt x="0" y="1279"/>
                  </a:cubicBezTo>
                  <a:cubicBezTo>
                    <a:pt x="0" y="1615"/>
                    <a:pt x="135" y="1791"/>
                    <a:pt x="242" y="1936"/>
                  </a:cubicBezTo>
                  <a:cubicBezTo>
                    <a:pt x="338" y="2066"/>
                    <a:pt x="407" y="2157"/>
                    <a:pt x="407" y="2367"/>
                  </a:cubicBezTo>
                  <a:cubicBezTo>
                    <a:pt x="407" y="2574"/>
                    <a:pt x="338" y="2666"/>
                    <a:pt x="242" y="2796"/>
                  </a:cubicBezTo>
                  <a:cubicBezTo>
                    <a:pt x="133" y="2938"/>
                    <a:pt x="0" y="3119"/>
                    <a:pt x="0" y="3454"/>
                  </a:cubicBezTo>
                  <a:cubicBezTo>
                    <a:pt x="0" y="3558"/>
                    <a:pt x="86" y="3646"/>
                    <a:pt x="191" y="3646"/>
                  </a:cubicBezTo>
                  <a:cubicBezTo>
                    <a:pt x="295" y="3646"/>
                    <a:pt x="381" y="3558"/>
                    <a:pt x="381" y="3454"/>
                  </a:cubicBezTo>
                  <a:cubicBezTo>
                    <a:pt x="381" y="3245"/>
                    <a:pt x="450" y="3154"/>
                    <a:pt x="547" y="3025"/>
                  </a:cubicBezTo>
                  <a:cubicBezTo>
                    <a:pt x="653" y="2883"/>
                    <a:pt x="787" y="2702"/>
                    <a:pt x="787" y="2367"/>
                  </a:cubicBezTo>
                  <a:cubicBezTo>
                    <a:pt x="787" y="2031"/>
                    <a:pt x="653" y="1852"/>
                    <a:pt x="547" y="1708"/>
                  </a:cubicBezTo>
                  <a:cubicBezTo>
                    <a:pt x="450" y="1580"/>
                    <a:pt x="381" y="1486"/>
                    <a:pt x="381" y="1279"/>
                  </a:cubicBezTo>
                  <a:cubicBezTo>
                    <a:pt x="381" y="1070"/>
                    <a:pt x="450" y="978"/>
                    <a:pt x="547" y="848"/>
                  </a:cubicBezTo>
                  <a:cubicBezTo>
                    <a:pt x="653" y="704"/>
                    <a:pt x="787" y="527"/>
                    <a:pt x="787" y="191"/>
                  </a:cubicBezTo>
                  <a:cubicBezTo>
                    <a:pt x="787" y="86"/>
                    <a:pt x="702" y="0"/>
                    <a:pt x="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2"/>
            <p:cNvSpPr/>
            <p:nvPr/>
          </p:nvSpPr>
          <p:spPr>
            <a:xfrm>
              <a:off x="6456945" y="2352510"/>
              <a:ext cx="20625" cy="49129"/>
            </a:xfrm>
            <a:custGeom>
              <a:avLst/>
              <a:gdLst/>
              <a:ahLst/>
              <a:cxnLst/>
              <a:rect l="l" t="t" r="r" b="b"/>
              <a:pathLst>
                <a:path w="814" h="1939" extrusionOk="0">
                  <a:moveTo>
                    <a:pt x="215" y="0"/>
                  </a:moveTo>
                  <a:cubicBezTo>
                    <a:pt x="179" y="0"/>
                    <a:pt x="142" y="10"/>
                    <a:pt x="110" y="32"/>
                  </a:cubicBezTo>
                  <a:cubicBezTo>
                    <a:pt x="23" y="91"/>
                    <a:pt x="0" y="210"/>
                    <a:pt x="59" y="298"/>
                  </a:cubicBezTo>
                  <a:cubicBezTo>
                    <a:pt x="65" y="314"/>
                    <a:pt x="78" y="330"/>
                    <a:pt x="90" y="343"/>
                  </a:cubicBezTo>
                  <a:cubicBezTo>
                    <a:pt x="94" y="349"/>
                    <a:pt x="96" y="353"/>
                    <a:pt x="102" y="359"/>
                  </a:cubicBezTo>
                  <a:cubicBezTo>
                    <a:pt x="224" y="524"/>
                    <a:pt x="429" y="796"/>
                    <a:pt x="429" y="1276"/>
                  </a:cubicBezTo>
                  <a:cubicBezTo>
                    <a:pt x="429" y="1422"/>
                    <a:pt x="409" y="1562"/>
                    <a:pt x="370" y="1695"/>
                  </a:cubicBezTo>
                  <a:cubicBezTo>
                    <a:pt x="340" y="1796"/>
                    <a:pt x="397" y="1904"/>
                    <a:pt x="498" y="1930"/>
                  </a:cubicBezTo>
                  <a:cubicBezTo>
                    <a:pt x="517" y="1936"/>
                    <a:pt x="537" y="1939"/>
                    <a:pt x="553" y="1939"/>
                  </a:cubicBezTo>
                  <a:cubicBezTo>
                    <a:pt x="635" y="1939"/>
                    <a:pt x="712" y="1886"/>
                    <a:pt x="736" y="1804"/>
                  </a:cubicBezTo>
                  <a:cubicBezTo>
                    <a:pt x="787" y="1640"/>
                    <a:pt x="813" y="1459"/>
                    <a:pt x="813" y="1276"/>
                  </a:cubicBezTo>
                  <a:cubicBezTo>
                    <a:pt x="813" y="668"/>
                    <a:pt x="541" y="304"/>
                    <a:pt x="409" y="129"/>
                  </a:cubicBezTo>
                  <a:cubicBezTo>
                    <a:pt x="405" y="121"/>
                    <a:pt x="399" y="115"/>
                    <a:pt x="391" y="107"/>
                  </a:cubicBezTo>
                  <a:cubicBezTo>
                    <a:pt x="387" y="99"/>
                    <a:pt x="378" y="91"/>
                    <a:pt x="374" y="82"/>
                  </a:cubicBezTo>
                  <a:cubicBezTo>
                    <a:pt x="337" y="29"/>
                    <a:pt x="276" y="0"/>
                    <a:pt x="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2"/>
            <p:cNvSpPr/>
            <p:nvPr/>
          </p:nvSpPr>
          <p:spPr>
            <a:xfrm>
              <a:off x="6416102" y="2335231"/>
              <a:ext cx="20042" cy="54501"/>
            </a:xfrm>
            <a:custGeom>
              <a:avLst/>
              <a:gdLst/>
              <a:ahLst/>
              <a:cxnLst/>
              <a:rect l="l" t="t" r="r" b="b"/>
              <a:pathLst>
                <a:path w="791" h="2151" extrusionOk="0">
                  <a:moveTo>
                    <a:pt x="341" y="0"/>
                  </a:moveTo>
                  <a:cubicBezTo>
                    <a:pt x="269" y="0"/>
                    <a:pt x="199" y="42"/>
                    <a:pt x="167" y="110"/>
                  </a:cubicBezTo>
                  <a:cubicBezTo>
                    <a:pt x="57" y="342"/>
                    <a:pt x="0" y="598"/>
                    <a:pt x="0" y="870"/>
                  </a:cubicBezTo>
                  <a:cubicBezTo>
                    <a:pt x="0" y="1478"/>
                    <a:pt x="275" y="1840"/>
                    <a:pt x="405" y="2017"/>
                  </a:cubicBezTo>
                  <a:cubicBezTo>
                    <a:pt x="413" y="2023"/>
                    <a:pt x="417" y="2031"/>
                    <a:pt x="425" y="2041"/>
                  </a:cubicBezTo>
                  <a:cubicBezTo>
                    <a:pt x="427" y="2047"/>
                    <a:pt x="433" y="2049"/>
                    <a:pt x="435" y="2053"/>
                  </a:cubicBezTo>
                  <a:cubicBezTo>
                    <a:pt x="468" y="2112"/>
                    <a:pt x="529" y="2151"/>
                    <a:pt x="600" y="2151"/>
                  </a:cubicBezTo>
                  <a:cubicBezTo>
                    <a:pt x="706" y="2151"/>
                    <a:pt x="791" y="2063"/>
                    <a:pt x="791" y="1960"/>
                  </a:cubicBezTo>
                  <a:cubicBezTo>
                    <a:pt x="791" y="1921"/>
                    <a:pt x="781" y="1887"/>
                    <a:pt x="758" y="1854"/>
                  </a:cubicBezTo>
                  <a:cubicBezTo>
                    <a:pt x="746" y="1836"/>
                    <a:pt x="736" y="1820"/>
                    <a:pt x="726" y="1807"/>
                  </a:cubicBezTo>
                  <a:cubicBezTo>
                    <a:pt x="720" y="1803"/>
                    <a:pt x="718" y="1797"/>
                    <a:pt x="712" y="1789"/>
                  </a:cubicBezTo>
                  <a:cubicBezTo>
                    <a:pt x="590" y="1626"/>
                    <a:pt x="384" y="1352"/>
                    <a:pt x="384" y="872"/>
                  </a:cubicBezTo>
                  <a:cubicBezTo>
                    <a:pt x="384" y="655"/>
                    <a:pt x="425" y="457"/>
                    <a:pt x="512" y="272"/>
                  </a:cubicBezTo>
                  <a:cubicBezTo>
                    <a:pt x="557" y="177"/>
                    <a:pt x="514" y="65"/>
                    <a:pt x="421" y="18"/>
                  </a:cubicBezTo>
                  <a:cubicBezTo>
                    <a:pt x="395" y="6"/>
                    <a:pt x="368"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62"/>
          <p:cNvGrpSpPr/>
          <p:nvPr/>
        </p:nvGrpSpPr>
        <p:grpSpPr>
          <a:xfrm>
            <a:off x="6219997" y="1785750"/>
            <a:ext cx="185217" cy="329717"/>
            <a:chOff x="6219997" y="1785750"/>
            <a:chExt cx="185217" cy="329717"/>
          </a:xfrm>
        </p:grpSpPr>
        <p:sp>
          <p:nvSpPr>
            <p:cNvPr id="6094" name="Google Shape;6094;p62"/>
            <p:cNvSpPr/>
            <p:nvPr/>
          </p:nvSpPr>
          <p:spPr>
            <a:xfrm>
              <a:off x="6219997" y="1785750"/>
              <a:ext cx="185217" cy="329717"/>
            </a:xfrm>
            <a:custGeom>
              <a:avLst/>
              <a:gdLst/>
              <a:ahLst/>
              <a:cxnLst/>
              <a:rect l="l" t="t" r="r" b="b"/>
              <a:pathLst>
                <a:path w="7310" h="13013" extrusionOk="0">
                  <a:moveTo>
                    <a:pt x="4453" y="379"/>
                  </a:moveTo>
                  <a:lnTo>
                    <a:pt x="4005" y="3361"/>
                  </a:lnTo>
                  <a:lnTo>
                    <a:pt x="3906" y="1400"/>
                  </a:lnTo>
                  <a:cubicBezTo>
                    <a:pt x="3902" y="1300"/>
                    <a:pt x="3818" y="1220"/>
                    <a:pt x="3716" y="1220"/>
                  </a:cubicBezTo>
                  <a:cubicBezTo>
                    <a:pt x="3712" y="1220"/>
                    <a:pt x="3708" y="1220"/>
                    <a:pt x="3705" y="1221"/>
                  </a:cubicBezTo>
                  <a:cubicBezTo>
                    <a:pt x="3601" y="1225"/>
                    <a:pt x="3520" y="1314"/>
                    <a:pt x="3526" y="1420"/>
                  </a:cubicBezTo>
                  <a:lnTo>
                    <a:pt x="3658" y="4073"/>
                  </a:lnTo>
                  <a:lnTo>
                    <a:pt x="3654" y="4073"/>
                  </a:lnTo>
                  <a:cubicBezTo>
                    <a:pt x="3572" y="4077"/>
                    <a:pt x="3495" y="4079"/>
                    <a:pt x="3414" y="4081"/>
                  </a:cubicBezTo>
                  <a:lnTo>
                    <a:pt x="2859" y="381"/>
                  </a:lnTo>
                  <a:lnTo>
                    <a:pt x="3475" y="381"/>
                  </a:lnTo>
                  <a:lnTo>
                    <a:pt x="3485" y="607"/>
                  </a:lnTo>
                  <a:cubicBezTo>
                    <a:pt x="3489" y="709"/>
                    <a:pt x="3572" y="788"/>
                    <a:pt x="3673" y="788"/>
                  </a:cubicBezTo>
                  <a:cubicBezTo>
                    <a:pt x="3677" y="788"/>
                    <a:pt x="3680" y="788"/>
                    <a:pt x="3684" y="788"/>
                  </a:cubicBezTo>
                  <a:cubicBezTo>
                    <a:pt x="3790" y="784"/>
                    <a:pt x="3871" y="694"/>
                    <a:pt x="3865" y="586"/>
                  </a:cubicBezTo>
                  <a:lnTo>
                    <a:pt x="3855" y="379"/>
                  </a:lnTo>
                  <a:close/>
                  <a:moveTo>
                    <a:pt x="2637" y="1"/>
                  </a:moveTo>
                  <a:cubicBezTo>
                    <a:pt x="2582" y="1"/>
                    <a:pt x="2527" y="25"/>
                    <a:pt x="2493" y="66"/>
                  </a:cubicBezTo>
                  <a:cubicBezTo>
                    <a:pt x="2456" y="109"/>
                    <a:pt x="2440" y="163"/>
                    <a:pt x="2450" y="218"/>
                  </a:cubicBezTo>
                  <a:lnTo>
                    <a:pt x="2818" y="2674"/>
                  </a:lnTo>
                  <a:lnTo>
                    <a:pt x="2202" y="1139"/>
                  </a:lnTo>
                  <a:cubicBezTo>
                    <a:pt x="2174" y="1064"/>
                    <a:pt x="2102" y="1018"/>
                    <a:pt x="2025" y="1018"/>
                  </a:cubicBezTo>
                  <a:cubicBezTo>
                    <a:pt x="2001" y="1018"/>
                    <a:pt x="1977" y="1023"/>
                    <a:pt x="1954" y="1032"/>
                  </a:cubicBezTo>
                  <a:cubicBezTo>
                    <a:pt x="1857" y="1070"/>
                    <a:pt x="1810" y="1182"/>
                    <a:pt x="1846" y="1282"/>
                  </a:cubicBezTo>
                  <a:lnTo>
                    <a:pt x="2985" y="4124"/>
                  </a:lnTo>
                  <a:cubicBezTo>
                    <a:pt x="2698" y="4168"/>
                    <a:pt x="2424" y="4240"/>
                    <a:pt x="2161" y="4337"/>
                  </a:cubicBezTo>
                  <a:cubicBezTo>
                    <a:pt x="2064" y="4376"/>
                    <a:pt x="2015" y="4486"/>
                    <a:pt x="2050" y="4585"/>
                  </a:cubicBezTo>
                  <a:cubicBezTo>
                    <a:pt x="2080" y="4662"/>
                    <a:pt x="2154" y="4708"/>
                    <a:pt x="2232" y="4708"/>
                  </a:cubicBezTo>
                  <a:cubicBezTo>
                    <a:pt x="2254" y="4708"/>
                    <a:pt x="2276" y="4705"/>
                    <a:pt x="2298" y="4697"/>
                  </a:cubicBezTo>
                  <a:cubicBezTo>
                    <a:pt x="2716" y="4538"/>
                    <a:pt x="3174" y="4457"/>
                    <a:pt x="3656" y="4457"/>
                  </a:cubicBezTo>
                  <a:cubicBezTo>
                    <a:pt x="5522" y="4457"/>
                    <a:pt x="6929" y="5689"/>
                    <a:pt x="6929" y="7322"/>
                  </a:cubicBezTo>
                  <a:cubicBezTo>
                    <a:pt x="6929" y="7995"/>
                    <a:pt x="6675" y="8594"/>
                    <a:pt x="6173" y="9099"/>
                  </a:cubicBezTo>
                  <a:cubicBezTo>
                    <a:pt x="5699" y="9572"/>
                    <a:pt x="5024" y="9936"/>
                    <a:pt x="4219" y="10150"/>
                  </a:cubicBezTo>
                  <a:cubicBezTo>
                    <a:pt x="3946" y="10221"/>
                    <a:pt x="3772" y="10385"/>
                    <a:pt x="3656" y="10546"/>
                  </a:cubicBezTo>
                  <a:cubicBezTo>
                    <a:pt x="3542" y="10385"/>
                    <a:pt x="3365" y="10223"/>
                    <a:pt x="3095" y="10150"/>
                  </a:cubicBezTo>
                  <a:cubicBezTo>
                    <a:pt x="2292" y="9936"/>
                    <a:pt x="1617" y="9570"/>
                    <a:pt x="1141" y="9099"/>
                  </a:cubicBezTo>
                  <a:cubicBezTo>
                    <a:pt x="1023" y="8981"/>
                    <a:pt x="921" y="8863"/>
                    <a:pt x="834" y="8735"/>
                  </a:cubicBezTo>
                  <a:lnTo>
                    <a:pt x="1619" y="8735"/>
                  </a:lnTo>
                  <a:cubicBezTo>
                    <a:pt x="1722" y="8735"/>
                    <a:pt x="1810" y="8649"/>
                    <a:pt x="1810" y="8544"/>
                  </a:cubicBezTo>
                  <a:cubicBezTo>
                    <a:pt x="1810" y="8440"/>
                    <a:pt x="1722" y="8354"/>
                    <a:pt x="1619" y="8354"/>
                  </a:cubicBezTo>
                  <a:lnTo>
                    <a:pt x="610" y="8354"/>
                  </a:lnTo>
                  <a:cubicBezTo>
                    <a:pt x="460" y="8033"/>
                    <a:pt x="383" y="7690"/>
                    <a:pt x="383" y="7322"/>
                  </a:cubicBezTo>
                  <a:cubicBezTo>
                    <a:pt x="383" y="6415"/>
                    <a:pt x="830" y="5585"/>
                    <a:pt x="1608" y="5053"/>
                  </a:cubicBezTo>
                  <a:cubicBezTo>
                    <a:pt x="1694" y="4994"/>
                    <a:pt x="1718" y="4874"/>
                    <a:pt x="1657" y="4789"/>
                  </a:cubicBezTo>
                  <a:cubicBezTo>
                    <a:pt x="1620" y="4735"/>
                    <a:pt x="1560" y="4705"/>
                    <a:pt x="1500" y="4705"/>
                  </a:cubicBezTo>
                  <a:cubicBezTo>
                    <a:pt x="1463" y="4705"/>
                    <a:pt x="1426" y="4716"/>
                    <a:pt x="1393" y="4740"/>
                  </a:cubicBezTo>
                  <a:cubicBezTo>
                    <a:pt x="509" y="5346"/>
                    <a:pt x="0" y="6287"/>
                    <a:pt x="0" y="7322"/>
                  </a:cubicBezTo>
                  <a:cubicBezTo>
                    <a:pt x="0" y="8090"/>
                    <a:pt x="299" y="8798"/>
                    <a:pt x="868" y="9367"/>
                  </a:cubicBezTo>
                  <a:cubicBezTo>
                    <a:pt x="1389" y="9889"/>
                    <a:pt x="2125" y="10288"/>
                    <a:pt x="2993" y="10520"/>
                  </a:cubicBezTo>
                  <a:cubicBezTo>
                    <a:pt x="3328" y="10607"/>
                    <a:pt x="3440" y="10936"/>
                    <a:pt x="3463" y="11012"/>
                  </a:cubicBezTo>
                  <a:lnTo>
                    <a:pt x="3463" y="12821"/>
                  </a:lnTo>
                  <a:cubicBezTo>
                    <a:pt x="3463" y="12925"/>
                    <a:pt x="3550" y="13012"/>
                    <a:pt x="3654" y="13012"/>
                  </a:cubicBezTo>
                  <a:cubicBezTo>
                    <a:pt x="3757" y="13012"/>
                    <a:pt x="3845" y="12925"/>
                    <a:pt x="3845" y="12821"/>
                  </a:cubicBezTo>
                  <a:lnTo>
                    <a:pt x="3845" y="11012"/>
                  </a:lnTo>
                  <a:cubicBezTo>
                    <a:pt x="3867" y="10932"/>
                    <a:pt x="3979" y="10607"/>
                    <a:pt x="4314" y="10518"/>
                  </a:cubicBezTo>
                  <a:cubicBezTo>
                    <a:pt x="5185" y="10288"/>
                    <a:pt x="5918" y="9889"/>
                    <a:pt x="6439" y="9367"/>
                  </a:cubicBezTo>
                  <a:cubicBezTo>
                    <a:pt x="7008" y="8798"/>
                    <a:pt x="7309" y="8092"/>
                    <a:pt x="7309" y="7322"/>
                  </a:cubicBezTo>
                  <a:cubicBezTo>
                    <a:pt x="7309" y="6439"/>
                    <a:pt x="6943" y="5622"/>
                    <a:pt x="6274" y="5020"/>
                  </a:cubicBezTo>
                  <a:cubicBezTo>
                    <a:pt x="5758" y="4555"/>
                    <a:pt x="5095" y="4250"/>
                    <a:pt x="4361" y="4130"/>
                  </a:cubicBezTo>
                  <a:lnTo>
                    <a:pt x="5044" y="2932"/>
                  </a:lnTo>
                  <a:cubicBezTo>
                    <a:pt x="5097" y="2841"/>
                    <a:pt x="5065" y="2725"/>
                    <a:pt x="4973" y="2674"/>
                  </a:cubicBezTo>
                  <a:cubicBezTo>
                    <a:pt x="4943" y="2657"/>
                    <a:pt x="4911" y="2649"/>
                    <a:pt x="4879" y="2649"/>
                  </a:cubicBezTo>
                  <a:cubicBezTo>
                    <a:pt x="4813" y="2649"/>
                    <a:pt x="4749" y="2684"/>
                    <a:pt x="4715" y="2745"/>
                  </a:cubicBezTo>
                  <a:lnTo>
                    <a:pt x="4404" y="3286"/>
                  </a:lnTo>
                  <a:lnTo>
                    <a:pt x="4863" y="218"/>
                  </a:lnTo>
                  <a:cubicBezTo>
                    <a:pt x="4871" y="163"/>
                    <a:pt x="4857" y="107"/>
                    <a:pt x="4821" y="66"/>
                  </a:cubicBezTo>
                  <a:cubicBezTo>
                    <a:pt x="4786" y="23"/>
                    <a:pt x="4731" y="1"/>
                    <a:pt x="46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2"/>
            <p:cNvSpPr/>
            <p:nvPr/>
          </p:nvSpPr>
          <p:spPr>
            <a:xfrm>
              <a:off x="6333581" y="1945753"/>
              <a:ext cx="40667" cy="9704"/>
            </a:xfrm>
            <a:custGeom>
              <a:avLst/>
              <a:gdLst/>
              <a:ahLst/>
              <a:cxnLst/>
              <a:rect l="l" t="t" r="r" b="b"/>
              <a:pathLst>
                <a:path w="1605" h="383" extrusionOk="0">
                  <a:moveTo>
                    <a:pt x="191" y="0"/>
                  </a:moveTo>
                  <a:cubicBezTo>
                    <a:pt x="86" y="0"/>
                    <a:pt x="0" y="88"/>
                    <a:pt x="0" y="191"/>
                  </a:cubicBezTo>
                  <a:cubicBezTo>
                    <a:pt x="0" y="295"/>
                    <a:pt x="86" y="383"/>
                    <a:pt x="191" y="383"/>
                  </a:cubicBezTo>
                  <a:lnTo>
                    <a:pt x="1413" y="383"/>
                  </a:lnTo>
                  <a:cubicBezTo>
                    <a:pt x="1517" y="383"/>
                    <a:pt x="1604" y="295"/>
                    <a:pt x="1604" y="191"/>
                  </a:cubicBezTo>
                  <a:cubicBezTo>
                    <a:pt x="1604" y="88"/>
                    <a:pt x="1517" y="0"/>
                    <a:pt x="1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6" name="Google Shape;6096;p62"/>
          <p:cNvSpPr/>
          <p:nvPr/>
        </p:nvSpPr>
        <p:spPr>
          <a:xfrm>
            <a:off x="5441884" y="3777353"/>
            <a:ext cx="330021" cy="226061"/>
          </a:xfrm>
          <a:custGeom>
            <a:avLst/>
            <a:gdLst/>
            <a:ahLst/>
            <a:cxnLst/>
            <a:rect l="l" t="t" r="r" b="b"/>
            <a:pathLst>
              <a:path w="13025" h="8922" extrusionOk="0">
                <a:moveTo>
                  <a:pt x="8974" y="387"/>
                </a:moveTo>
                <a:cubicBezTo>
                  <a:pt x="9016" y="387"/>
                  <a:pt x="9057" y="399"/>
                  <a:pt x="9094" y="423"/>
                </a:cubicBezTo>
                <a:cubicBezTo>
                  <a:pt x="9153" y="462"/>
                  <a:pt x="9188" y="525"/>
                  <a:pt x="9192" y="594"/>
                </a:cubicBezTo>
                <a:cubicBezTo>
                  <a:pt x="9196" y="687"/>
                  <a:pt x="9243" y="773"/>
                  <a:pt x="9318" y="824"/>
                </a:cubicBezTo>
                <a:cubicBezTo>
                  <a:pt x="9365" y="855"/>
                  <a:pt x="9419" y="871"/>
                  <a:pt x="9474" y="871"/>
                </a:cubicBezTo>
                <a:cubicBezTo>
                  <a:pt x="9509" y="871"/>
                  <a:pt x="9544" y="865"/>
                  <a:pt x="9578" y="852"/>
                </a:cubicBezTo>
                <a:cubicBezTo>
                  <a:pt x="9602" y="844"/>
                  <a:pt x="9627" y="840"/>
                  <a:pt x="9651" y="840"/>
                </a:cubicBezTo>
                <a:cubicBezTo>
                  <a:pt x="9694" y="840"/>
                  <a:pt x="9736" y="852"/>
                  <a:pt x="9773" y="876"/>
                </a:cubicBezTo>
                <a:cubicBezTo>
                  <a:pt x="9873" y="942"/>
                  <a:pt x="9899" y="1078"/>
                  <a:pt x="9832" y="1175"/>
                </a:cubicBezTo>
                <a:cubicBezTo>
                  <a:pt x="9792" y="1237"/>
                  <a:pt x="9721" y="1272"/>
                  <a:pt x="9649" y="1272"/>
                </a:cubicBezTo>
                <a:cubicBezTo>
                  <a:pt x="9631" y="1272"/>
                  <a:pt x="9612" y="1269"/>
                  <a:pt x="9594" y="1265"/>
                </a:cubicBezTo>
                <a:cubicBezTo>
                  <a:pt x="9563" y="1256"/>
                  <a:pt x="9532" y="1252"/>
                  <a:pt x="9501" y="1252"/>
                </a:cubicBezTo>
                <a:cubicBezTo>
                  <a:pt x="9373" y="1252"/>
                  <a:pt x="9248" y="1319"/>
                  <a:pt x="9171" y="1434"/>
                </a:cubicBezTo>
                <a:lnTo>
                  <a:pt x="8696" y="2145"/>
                </a:lnTo>
                <a:lnTo>
                  <a:pt x="8334" y="1903"/>
                </a:lnTo>
                <a:lnTo>
                  <a:pt x="8810" y="1190"/>
                </a:lnTo>
                <a:cubicBezTo>
                  <a:pt x="8907" y="1047"/>
                  <a:pt x="8905" y="864"/>
                  <a:pt x="8803" y="734"/>
                </a:cubicBezTo>
                <a:cubicBezTo>
                  <a:pt x="8747" y="661"/>
                  <a:pt x="8742" y="559"/>
                  <a:pt x="8795" y="482"/>
                </a:cubicBezTo>
                <a:cubicBezTo>
                  <a:pt x="8828" y="433"/>
                  <a:pt x="8877" y="401"/>
                  <a:pt x="8932" y="391"/>
                </a:cubicBezTo>
                <a:cubicBezTo>
                  <a:pt x="8946" y="388"/>
                  <a:pt x="8960" y="387"/>
                  <a:pt x="8974" y="387"/>
                </a:cubicBezTo>
                <a:close/>
                <a:moveTo>
                  <a:pt x="11151" y="1062"/>
                </a:moveTo>
                <a:cubicBezTo>
                  <a:pt x="11206" y="1062"/>
                  <a:pt x="11261" y="1083"/>
                  <a:pt x="11304" y="1125"/>
                </a:cubicBezTo>
                <a:cubicBezTo>
                  <a:pt x="11351" y="1173"/>
                  <a:pt x="11375" y="1242"/>
                  <a:pt x="11365" y="1312"/>
                </a:cubicBezTo>
                <a:cubicBezTo>
                  <a:pt x="11349" y="1405"/>
                  <a:pt x="11379" y="1495"/>
                  <a:pt x="11442" y="1560"/>
                </a:cubicBezTo>
                <a:cubicBezTo>
                  <a:pt x="11498" y="1615"/>
                  <a:pt x="11568" y="1643"/>
                  <a:pt x="11644" y="1643"/>
                </a:cubicBezTo>
                <a:cubicBezTo>
                  <a:pt x="11660" y="1643"/>
                  <a:pt x="11676" y="1641"/>
                  <a:pt x="11692" y="1639"/>
                </a:cubicBezTo>
                <a:cubicBezTo>
                  <a:pt x="11703" y="1637"/>
                  <a:pt x="11714" y="1636"/>
                  <a:pt x="11725" y="1636"/>
                </a:cubicBezTo>
                <a:cubicBezTo>
                  <a:pt x="11782" y="1636"/>
                  <a:pt x="11836" y="1659"/>
                  <a:pt x="11877" y="1700"/>
                </a:cubicBezTo>
                <a:cubicBezTo>
                  <a:pt x="11918" y="1741"/>
                  <a:pt x="11940" y="1795"/>
                  <a:pt x="11940" y="1852"/>
                </a:cubicBezTo>
                <a:cubicBezTo>
                  <a:pt x="11940" y="1907"/>
                  <a:pt x="11918" y="1964"/>
                  <a:pt x="11877" y="2005"/>
                </a:cubicBezTo>
                <a:cubicBezTo>
                  <a:pt x="11836" y="2046"/>
                  <a:pt x="11781" y="2068"/>
                  <a:pt x="11725" y="2068"/>
                </a:cubicBezTo>
                <a:cubicBezTo>
                  <a:pt x="11693" y="2068"/>
                  <a:pt x="11660" y="2060"/>
                  <a:pt x="11629" y="2045"/>
                </a:cubicBezTo>
                <a:cubicBezTo>
                  <a:pt x="11577" y="2019"/>
                  <a:pt x="11520" y="2007"/>
                  <a:pt x="11464" y="2007"/>
                </a:cubicBezTo>
                <a:cubicBezTo>
                  <a:pt x="11362" y="2007"/>
                  <a:pt x="11261" y="2048"/>
                  <a:pt x="11182" y="2127"/>
                </a:cubicBezTo>
                <a:lnTo>
                  <a:pt x="10576" y="2731"/>
                </a:lnTo>
                <a:lnTo>
                  <a:pt x="10271" y="2426"/>
                </a:lnTo>
                <a:lnTo>
                  <a:pt x="10877" y="1822"/>
                </a:lnTo>
                <a:cubicBezTo>
                  <a:pt x="10999" y="1700"/>
                  <a:pt x="11032" y="1519"/>
                  <a:pt x="10958" y="1375"/>
                </a:cubicBezTo>
                <a:cubicBezTo>
                  <a:pt x="10916" y="1291"/>
                  <a:pt x="10932" y="1192"/>
                  <a:pt x="10999" y="1125"/>
                </a:cubicBezTo>
                <a:cubicBezTo>
                  <a:pt x="11041" y="1083"/>
                  <a:pt x="11096" y="1062"/>
                  <a:pt x="11151" y="1062"/>
                </a:cubicBezTo>
                <a:close/>
                <a:moveTo>
                  <a:pt x="8124" y="2214"/>
                </a:moveTo>
                <a:lnTo>
                  <a:pt x="8484" y="2456"/>
                </a:lnTo>
                <a:lnTo>
                  <a:pt x="8454" y="2503"/>
                </a:lnTo>
                <a:cubicBezTo>
                  <a:pt x="8401" y="2584"/>
                  <a:pt x="8356" y="2670"/>
                  <a:pt x="8322" y="2761"/>
                </a:cubicBezTo>
                <a:cubicBezTo>
                  <a:pt x="8116" y="2788"/>
                  <a:pt x="7909" y="2824"/>
                  <a:pt x="7706" y="2881"/>
                </a:cubicBezTo>
                <a:lnTo>
                  <a:pt x="7256" y="2792"/>
                </a:lnTo>
                <a:cubicBezTo>
                  <a:pt x="7293" y="2781"/>
                  <a:pt x="7332" y="2775"/>
                  <a:pt x="7370" y="2765"/>
                </a:cubicBezTo>
                <a:cubicBezTo>
                  <a:pt x="7667" y="2694"/>
                  <a:pt x="7923" y="2515"/>
                  <a:pt x="8094" y="2261"/>
                </a:cubicBezTo>
                <a:lnTo>
                  <a:pt x="8124" y="2214"/>
                </a:lnTo>
                <a:close/>
                <a:moveTo>
                  <a:pt x="10003" y="2694"/>
                </a:moveTo>
                <a:lnTo>
                  <a:pt x="10308" y="2999"/>
                </a:lnTo>
                <a:lnTo>
                  <a:pt x="10269" y="3036"/>
                </a:lnTo>
                <a:cubicBezTo>
                  <a:pt x="10054" y="3253"/>
                  <a:pt x="9928" y="3540"/>
                  <a:pt x="9916" y="3845"/>
                </a:cubicBezTo>
                <a:cubicBezTo>
                  <a:pt x="9895" y="4385"/>
                  <a:pt x="9873" y="5058"/>
                  <a:pt x="9600" y="5595"/>
                </a:cubicBezTo>
                <a:cubicBezTo>
                  <a:pt x="9552" y="5689"/>
                  <a:pt x="9590" y="5805"/>
                  <a:pt x="9684" y="5851"/>
                </a:cubicBezTo>
                <a:cubicBezTo>
                  <a:pt x="9712" y="5866"/>
                  <a:pt x="9742" y="5872"/>
                  <a:pt x="9771" y="5872"/>
                </a:cubicBezTo>
                <a:cubicBezTo>
                  <a:pt x="9841" y="5872"/>
                  <a:pt x="9908" y="5834"/>
                  <a:pt x="9942" y="5768"/>
                </a:cubicBezTo>
                <a:cubicBezTo>
                  <a:pt x="10251" y="5156"/>
                  <a:pt x="10277" y="4406"/>
                  <a:pt x="10298" y="3859"/>
                </a:cubicBezTo>
                <a:cubicBezTo>
                  <a:pt x="10298" y="3849"/>
                  <a:pt x="10298" y="3837"/>
                  <a:pt x="10300" y="3826"/>
                </a:cubicBezTo>
                <a:cubicBezTo>
                  <a:pt x="10595" y="3950"/>
                  <a:pt x="10851" y="4152"/>
                  <a:pt x="11046" y="4414"/>
                </a:cubicBezTo>
                <a:cubicBezTo>
                  <a:pt x="11284" y="4731"/>
                  <a:pt x="11408" y="5107"/>
                  <a:pt x="11408" y="5502"/>
                </a:cubicBezTo>
                <a:cubicBezTo>
                  <a:pt x="11408" y="6506"/>
                  <a:pt x="10593" y="7321"/>
                  <a:pt x="9588" y="7321"/>
                </a:cubicBezTo>
                <a:lnTo>
                  <a:pt x="3060" y="7321"/>
                </a:lnTo>
                <a:cubicBezTo>
                  <a:pt x="2954" y="7321"/>
                  <a:pt x="2869" y="7405"/>
                  <a:pt x="2869" y="7510"/>
                </a:cubicBezTo>
                <a:cubicBezTo>
                  <a:pt x="2869" y="7616"/>
                  <a:pt x="2952" y="7701"/>
                  <a:pt x="3060" y="7701"/>
                </a:cubicBezTo>
                <a:lnTo>
                  <a:pt x="12190" y="7701"/>
                </a:lnTo>
                <a:lnTo>
                  <a:pt x="11087" y="8439"/>
                </a:lnTo>
                <a:cubicBezTo>
                  <a:pt x="10985" y="8508"/>
                  <a:pt x="10867" y="8543"/>
                  <a:pt x="10741" y="8543"/>
                </a:cubicBezTo>
                <a:lnTo>
                  <a:pt x="2290" y="8543"/>
                </a:lnTo>
                <a:cubicBezTo>
                  <a:pt x="2166" y="8543"/>
                  <a:pt x="2046" y="8508"/>
                  <a:pt x="1944" y="8439"/>
                </a:cubicBezTo>
                <a:lnTo>
                  <a:pt x="840" y="7705"/>
                </a:lnTo>
                <a:lnTo>
                  <a:pt x="2247" y="7705"/>
                </a:lnTo>
                <a:cubicBezTo>
                  <a:pt x="2351" y="7705"/>
                  <a:pt x="2436" y="7618"/>
                  <a:pt x="2436" y="7514"/>
                </a:cubicBezTo>
                <a:cubicBezTo>
                  <a:pt x="2436" y="7411"/>
                  <a:pt x="2351" y="7323"/>
                  <a:pt x="2247" y="7323"/>
                </a:cubicBezTo>
                <a:lnTo>
                  <a:pt x="1877" y="7323"/>
                </a:lnTo>
                <a:cubicBezTo>
                  <a:pt x="1710" y="7004"/>
                  <a:pt x="1621" y="6644"/>
                  <a:pt x="1621" y="6284"/>
                </a:cubicBezTo>
                <a:cubicBezTo>
                  <a:pt x="1621" y="5239"/>
                  <a:pt x="2082" y="4263"/>
                  <a:pt x="2891" y="3601"/>
                </a:cubicBezTo>
                <a:cubicBezTo>
                  <a:pt x="3519" y="3087"/>
                  <a:pt x="4295" y="2814"/>
                  <a:pt x="5089" y="2814"/>
                </a:cubicBezTo>
                <a:cubicBezTo>
                  <a:pt x="5316" y="2814"/>
                  <a:pt x="5544" y="2836"/>
                  <a:pt x="5770" y="2881"/>
                </a:cubicBezTo>
                <a:lnTo>
                  <a:pt x="7084" y="3143"/>
                </a:lnTo>
                <a:cubicBezTo>
                  <a:pt x="6896" y="3257"/>
                  <a:pt x="6722" y="3401"/>
                  <a:pt x="6571" y="3589"/>
                </a:cubicBezTo>
                <a:cubicBezTo>
                  <a:pt x="5933" y="4373"/>
                  <a:pt x="5982" y="5554"/>
                  <a:pt x="6685" y="6276"/>
                </a:cubicBezTo>
                <a:cubicBezTo>
                  <a:pt x="7069" y="6673"/>
                  <a:pt x="7588" y="6888"/>
                  <a:pt x="8128" y="6888"/>
                </a:cubicBezTo>
                <a:cubicBezTo>
                  <a:pt x="8208" y="6888"/>
                  <a:pt x="8287" y="6884"/>
                  <a:pt x="8366" y="6876"/>
                </a:cubicBezTo>
                <a:cubicBezTo>
                  <a:pt x="8470" y="6864"/>
                  <a:pt x="8543" y="6770"/>
                  <a:pt x="8533" y="6664"/>
                </a:cubicBezTo>
                <a:cubicBezTo>
                  <a:pt x="8522" y="6567"/>
                  <a:pt x="8439" y="6497"/>
                  <a:pt x="8341" y="6497"/>
                </a:cubicBezTo>
                <a:cubicBezTo>
                  <a:pt x="8335" y="6497"/>
                  <a:pt x="8328" y="6497"/>
                  <a:pt x="8322" y="6498"/>
                </a:cubicBezTo>
                <a:cubicBezTo>
                  <a:pt x="8257" y="6505"/>
                  <a:pt x="8193" y="6509"/>
                  <a:pt x="8129" y="6509"/>
                </a:cubicBezTo>
                <a:cubicBezTo>
                  <a:pt x="7688" y="6509"/>
                  <a:pt x="7270" y="6333"/>
                  <a:pt x="6957" y="6012"/>
                </a:cubicBezTo>
                <a:cubicBezTo>
                  <a:pt x="6386" y="5424"/>
                  <a:pt x="6348" y="4467"/>
                  <a:pt x="6866" y="3828"/>
                </a:cubicBezTo>
                <a:cubicBezTo>
                  <a:pt x="7421" y="3147"/>
                  <a:pt x="8423" y="3113"/>
                  <a:pt x="9155" y="3084"/>
                </a:cubicBezTo>
                <a:cubicBezTo>
                  <a:pt x="9460" y="3074"/>
                  <a:pt x="9749" y="2948"/>
                  <a:pt x="9964" y="2731"/>
                </a:cubicBezTo>
                <a:lnTo>
                  <a:pt x="10003" y="2694"/>
                </a:lnTo>
                <a:close/>
                <a:moveTo>
                  <a:pt x="8973" y="1"/>
                </a:moveTo>
                <a:cubicBezTo>
                  <a:pt x="8934" y="1"/>
                  <a:pt x="8895" y="5"/>
                  <a:pt x="8856" y="12"/>
                </a:cubicBezTo>
                <a:cubicBezTo>
                  <a:pt x="8698" y="43"/>
                  <a:pt x="8564" y="134"/>
                  <a:pt x="8474" y="267"/>
                </a:cubicBezTo>
                <a:cubicBezTo>
                  <a:pt x="8332" y="480"/>
                  <a:pt x="8340" y="757"/>
                  <a:pt x="8494" y="960"/>
                </a:cubicBezTo>
                <a:cubicBezTo>
                  <a:pt x="8494" y="962"/>
                  <a:pt x="8492" y="970"/>
                  <a:pt x="8490" y="976"/>
                </a:cubicBezTo>
                <a:lnTo>
                  <a:pt x="7773" y="2048"/>
                </a:lnTo>
                <a:cubicBezTo>
                  <a:pt x="7657" y="2220"/>
                  <a:pt x="7482" y="2344"/>
                  <a:pt x="7279" y="2391"/>
                </a:cubicBezTo>
                <a:cubicBezTo>
                  <a:pt x="6988" y="2460"/>
                  <a:pt x="6705" y="2527"/>
                  <a:pt x="6429" y="2625"/>
                </a:cubicBezTo>
                <a:lnTo>
                  <a:pt x="5845" y="2507"/>
                </a:lnTo>
                <a:cubicBezTo>
                  <a:pt x="5593" y="2457"/>
                  <a:pt x="5339" y="2432"/>
                  <a:pt x="5088" y="2432"/>
                </a:cubicBezTo>
                <a:cubicBezTo>
                  <a:pt x="4205" y="2432"/>
                  <a:pt x="3345" y="2735"/>
                  <a:pt x="2647" y="3306"/>
                </a:cubicBezTo>
                <a:cubicBezTo>
                  <a:pt x="1753" y="4040"/>
                  <a:pt x="1237" y="5125"/>
                  <a:pt x="1237" y="6284"/>
                </a:cubicBezTo>
                <a:cubicBezTo>
                  <a:pt x="1237" y="6640"/>
                  <a:pt x="1312" y="6996"/>
                  <a:pt x="1454" y="7323"/>
                </a:cubicBezTo>
                <a:lnTo>
                  <a:pt x="208" y="7323"/>
                </a:lnTo>
                <a:cubicBezTo>
                  <a:pt x="124" y="7323"/>
                  <a:pt x="51" y="7380"/>
                  <a:pt x="25" y="7457"/>
                </a:cubicBezTo>
                <a:cubicBezTo>
                  <a:pt x="0" y="7539"/>
                  <a:pt x="33" y="7626"/>
                  <a:pt x="102" y="7671"/>
                </a:cubicBezTo>
                <a:lnTo>
                  <a:pt x="1724" y="8754"/>
                </a:lnTo>
                <a:cubicBezTo>
                  <a:pt x="1891" y="8864"/>
                  <a:pt x="2084" y="8921"/>
                  <a:pt x="2282" y="8921"/>
                </a:cubicBezTo>
                <a:lnTo>
                  <a:pt x="10735" y="8921"/>
                </a:lnTo>
                <a:cubicBezTo>
                  <a:pt x="10932" y="8921"/>
                  <a:pt x="11125" y="8864"/>
                  <a:pt x="11290" y="8754"/>
                </a:cubicBezTo>
                <a:lnTo>
                  <a:pt x="12914" y="7671"/>
                </a:lnTo>
                <a:cubicBezTo>
                  <a:pt x="12994" y="7626"/>
                  <a:pt x="13024" y="7539"/>
                  <a:pt x="13002" y="7457"/>
                </a:cubicBezTo>
                <a:cubicBezTo>
                  <a:pt x="12975" y="7376"/>
                  <a:pt x="12902" y="7323"/>
                  <a:pt x="12819" y="7323"/>
                </a:cubicBezTo>
                <a:lnTo>
                  <a:pt x="10822" y="7323"/>
                </a:lnTo>
                <a:cubicBezTo>
                  <a:pt x="11406" y="6927"/>
                  <a:pt x="11788" y="6258"/>
                  <a:pt x="11788" y="5504"/>
                </a:cubicBezTo>
                <a:cubicBezTo>
                  <a:pt x="11788" y="5026"/>
                  <a:pt x="11640" y="4570"/>
                  <a:pt x="11351" y="4188"/>
                </a:cubicBezTo>
                <a:cubicBezTo>
                  <a:pt x="11107" y="3863"/>
                  <a:pt x="10788" y="3615"/>
                  <a:pt x="10416" y="3462"/>
                </a:cubicBezTo>
                <a:cubicBezTo>
                  <a:pt x="10450" y="3408"/>
                  <a:pt x="10491" y="3357"/>
                  <a:pt x="10538" y="3308"/>
                </a:cubicBezTo>
                <a:lnTo>
                  <a:pt x="11450" y="2395"/>
                </a:lnTo>
                <a:cubicBezTo>
                  <a:pt x="11457" y="2391"/>
                  <a:pt x="11461" y="2389"/>
                  <a:pt x="11467" y="2389"/>
                </a:cubicBezTo>
                <a:cubicBezTo>
                  <a:pt x="11549" y="2430"/>
                  <a:pt x="11638" y="2449"/>
                  <a:pt x="11726" y="2449"/>
                </a:cubicBezTo>
                <a:cubicBezTo>
                  <a:pt x="11881" y="2449"/>
                  <a:pt x="12035" y="2388"/>
                  <a:pt x="12150" y="2273"/>
                </a:cubicBezTo>
                <a:cubicBezTo>
                  <a:pt x="12262" y="2161"/>
                  <a:pt x="12325" y="2011"/>
                  <a:pt x="12325" y="1852"/>
                </a:cubicBezTo>
                <a:cubicBezTo>
                  <a:pt x="12325" y="1692"/>
                  <a:pt x="12264" y="1541"/>
                  <a:pt x="12150" y="1429"/>
                </a:cubicBezTo>
                <a:cubicBezTo>
                  <a:pt x="12042" y="1324"/>
                  <a:pt x="11898" y="1263"/>
                  <a:pt x="11747" y="1255"/>
                </a:cubicBezTo>
                <a:cubicBezTo>
                  <a:pt x="11743" y="1104"/>
                  <a:pt x="11682" y="960"/>
                  <a:pt x="11572" y="852"/>
                </a:cubicBezTo>
                <a:cubicBezTo>
                  <a:pt x="11456" y="736"/>
                  <a:pt x="11303" y="678"/>
                  <a:pt x="11150" y="678"/>
                </a:cubicBezTo>
                <a:cubicBezTo>
                  <a:pt x="10997" y="678"/>
                  <a:pt x="10845" y="736"/>
                  <a:pt x="10729" y="852"/>
                </a:cubicBezTo>
                <a:cubicBezTo>
                  <a:pt x="10548" y="1033"/>
                  <a:pt x="10503" y="1307"/>
                  <a:pt x="10615" y="1537"/>
                </a:cubicBezTo>
                <a:cubicBezTo>
                  <a:pt x="10615" y="1539"/>
                  <a:pt x="10613" y="1547"/>
                  <a:pt x="10607" y="1549"/>
                </a:cubicBezTo>
                <a:lnTo>
                  <a:pt x="9694" y="2462"/>
                </a:lnTo>
                <a:cubicBezTo>
                  <a:pt x="9548" y="2609"/>
                  <a:pt x="9352" y="2696"/>
                  <a:pt x="9143" y="2704"/>
                </a:cubicBezTo>
                <a:cubicBezTo>
                  <a:pt x="9021" y="2708"/>
                  <a:pt x="8895" y="2714"/>
                  <a:pt x="8763" y="2720"/>
                </a:cubicBezTo>
                <a:cubicBezTo>
                  <a:pt x="8765" y="2718"/>
                  <a:pt x="8765" y="2716"/>
                  <a:pt x="8767" y="2710"/>
                </a:cubicBezTo>
                <a:lnTo>
                  <a:pt x="8901" y="2507"/>
                </a:lnTo>
                <a:lnTo>
                  <a:pt x="9485" y="1639"/>
                </a:lnTo>
                <a:cubicBezTo>
                  <a:pt x="9489" y="1633"/>
                  <a:pt x="9495" y="1629"/>
                  <a:pt x="9497" y="1629"/>
                </a:cubicBezTo>
                <a:cubicBezTo>
                  <a:pt x="9547" y="1642"/>
                  <a:pt x="9598" y="1648"/>
                  <a:pt x="9648" y="1648"/>
                </a:cubicBezTo>
                <a:cubicBezTo>
                  <a:pt x="9844" y="1648"/>
                  <a:pt x="10032" y="1551"/>
                  <a:pt x="10145" y="1383"/>
                </a:cubicBezTo>
                <a:cubicBezTo>
                  <a:pt x="10328" y="1106"/>
                  <a:pt x="10253" y="736"/>
                  <a:pt x="9979" y="553"/>
                </a:cubicBezTo>
                <a:cubicBezTo>
                  <a:pt x="9878" y="487"/>
                  <a:pt x="9762" y="453"/>
                  <a:pt x="9643" y="453"/>
                </a:cubicBezTo>
                <a:cubicBezTo>
                  <a:pt x="9613" y="453"/>
                  <a:pt x="9582" y="455"/>
                  <a:pt x="9552" y="460"/>
                </a:cubicBezTo>
                <a:cubicBezTo>
                  <a:pt x="9517" y="315"/>
                  <a:pt x="9430" y="185"/>
                  <a:pt x="9304" y="102"/>
                </a:cubicBezTo>
                <a:cubicBezTo>
                  <a:pt x="9205" y="35"/>
                  <a:pt x="9090" y="1"/>
                  <a:pt x="8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7" name="Google Shape;6097;p62"/>
          <p:cNvGrpSpPr/>
          <p:nvPr/>
        </p:nvGrpSpPr>
        <p:grpSpPr>
          <a:xfrm>
            <a:off x="5462938" y="3240618"/>
            <a:ext cx="288138" cy="329793"/>
            <a:chOff x="5462938" y="3240618"/>
            <a:chExt cx="288138" cy="329793"/>
          </a:xfrm>
        </p:grpSpPr>
        <p:sp>
          <p:nvSpPr>
            <p:cNvPr id="6098" name="Google Shape;6098;p62"/>
            <p:cNvSpPr/>
            <p:nvPr/>
          </p:nvSpPr>
          <p:spPr>
            <a:xfrm>
              <a:off x="5555518" y="3348629"/>
              <a:ext cx="9654" cy="14848"/>
            </a:xfrm>
            <a:custGeom>
              <a:avLst/>
              <a:gdLst/>
              <a:ahLst/>
              <a:cxnLst/>
              <a:rect l="l" t="t" r="r" b="b"/>
              <a:pathLst>
                <a:path w="381" h="586" extrusionOk="0">
                  <a:moveTo>
                    <a:pt x="191" y="0"/>
                  </a:moveTo>
                  <a:cubicBezTo>
                    <a:pt x="86" y="0"/>
                    <a:pt x="0" y="88"/>
                    <a:pt x="0" y="192"/>
                  </a:cubicBezTo>
                  <a:lnTo>
                    <a:pt x="0" y="395"/>
                  </a:lnTo>
                  <a:cubicBezTo>
                    <a:pt x="0" y="499"/>
                    <a:pt x="86" y="586"/>
                    <a:pt x="191" y="586"/>
                  </a:cubicBezTo>
                  <a:cubicBezTo>
                    <a:pt x="295" y="586"/>
                    <a:pt x="380" y="499"/>
                    <a:pt x="380" y="395"/>
                  </a:cubicBezTo>
                  <a:lnTo>
                    <a:pt x="380" y="192"/>
                  </a:lnTo>
                  <a:cubicBezTo>
                    <a:pt x="380" y="84"/>
                    <a:pt x="295"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2"/>
            <p:cNvSpPr/>
            <p:nvPr/>
          </p:nvSpPr>
          <p:spPr>
            <a:xfrm>
              <a:off x="5617162" y="3348629"/>
              <a:ext cx="9730" cy="14848"/>
            </a:xfrm>
            <a:custGeom>
              <a:avLst/>
              <a:gdLst/>
              <a:ahLst/>
              <a:cxnLst/>
              <a:rect l="l" t="t" r="r" b="b"/>
              <a:pathLst>
                <a:path w="384" h="586" extrusionOk="0">
                  <a:moveTo>
                    <a:pt x="192" y="0"/>
                  </a:moveTo>
                  <a:cubicBezTo>
                    <a:pt x="88" y="0"/>
                    <a:pt x="1" y="88"/>
                    <a:pt x="1" y="192"/>
                  </a:cubicBezTo>
                  <a:lnTo>
                    <a:pt x="1" y="395"/>
                  </a:lnTo>
                  <a:cubicBezTo>
                    <a:pt x="1" y="499"/>
                    <a:pt x="88" y="586"/>
                    <a:pt x="192" y="586"/>
                  </a:cubicBezTo>
                  <a:cubicBezTo>
                    <a:pt x="300" y="586"/>
                    <a:pt x="383" y="499"/>
                    <a:pt x="383" y="395"/>
                  </a:cubicBezTo>
                  <a:lnTo>
                    <a:pt x="383" y="192"/>
                  </a:lnTo>
                  <a:cubicBezTo>
                    <a:pt x="383" y="88"/>
                    <a:pt x="296"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2"/>
            <p:cNvSpPr/>
            <p:nvPr/>
          </p:nvSpPr>
          <p:spPr>
            <a:xfrm>
              <a:off x="5570442" y="3384582"/>
              <a:ext cx="41503" cy="14797"/>
            </a:xfrm>
            <a:custGeom>
              <a:avLst/>
              <a:gdLst/>
              <a:ahLst/>
              <a:cxnLst/>
              <a:rect l="l" t="t" r="r" b="b"/>
              <a:pathLst>
                <a:path w="1638" h="584" extrusionOk="0">
                  <a:moveTo>
                    <a:pt x="210" y="1"/>
                  </a:moveTo>
                  <a:cubicBezTo>
                    <a:pt x="160" y="1"/>
                    <a:pt x="111" y="20"/>
                    <a:pt x="74" y="57"/>
                  </a:cubicBezTo>
                  <a:cubicBezTo>
                    <a:pt x="1" y="133"/>
                    <a:pt x="1" y="255"/>
                    <a:pt x="76" y="328"/>
                  </a:cubicBezTo>
                  <a:cubicBezTo>
                    <a:pt x="239" y="490"/>
                    <a:pt x="519" y="584"/>
                    <a:pt x="818" y="584"/>
                  </a:cubicBezTo>
                  <a:cubicBezTo>
                    <a:pt x="1119" y="584"/>
                    <a:pt x="1398" y="486"/>
                    <a:pt x="1560" y="328"/>
                  </a:cubicBezTo>
                  <a:cubicBezTo>
                    <a:pt x="1633" y="255"/>
                    <a:pt x="1637" y="133"/>
                    <a:pt x="1564" y="57"/>
                  </a:cubicBezTo>
                  <a:cubicBezTo>
                    <a:pt x="1526" y="20"/>
                    <a:pt x="1476" y="2"/>
                    <a:pt x="1426" y="2"/>
                  </a:cubicBezTo>
                  <a:cubicBezTo>
                    <a:pt x="1378" y="2"/>
                    <a:pt x="1330" y="19"/>
                    <a:pt x="1294" y="55"/>
                  </a:cubicBezTo>
                  <a:cubicBezTo>
                    <a:pt x="1225" y="125"/>
                    <a:pt x="1060" y="204"/>
                    <a:pt x="818" y="204"/>
                  </a:cubicBezTo>
                  <a:cubicBezTo>
                    <a:pt x="578" y="204"/>
                    <a:pt x="412" y="125"/>
                    <a:pt x="344" y="55"/>
                  </a:cubicBezTo>
                  <a:cubicBezTo>
                    <a:pt x="307" y="19"/>
                    <a:pt x="258" y="1"/>
                    <a:pt x="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2"/>
            <p:cNvSpPr/>
            <p:nvPr/>
          </p:nvSpPr>
          <p:spPr>
            <a:xfrm>
              <a:off x="5550375" y="3333173"/>
              <a:ext cx="25109" cy="9704"/>
            </a:xfrm>
            <a:custGeom>
              <a:avLst/>
              <a:gdLst/>
              <a:ahLst/>
              <a:cxnLst/>
              <a:rect l="l" t="t" r="r" b="b"/>
              <a:pathLst>
                <a:path w="991" h="383" extrusionOk="0">
                  <a:moveTo>
                    <a:pt x="191" y="1"/>
                  </a:moveTo>
                  <a:cubicBezTo>
                    <a:pt x="85" y="1"/>
                    <a:pt x="0" y="88"/>
                    <a:pt x="0" y="192"/>
                  </a:cubicBezTo>
                  <a:cubicBezTo>
                    <a:pt x="0" y="295"/>
                    <a:pt x="85" y="383"/>
                    <a:pt x="191" y="383"/>
                  </a:cubicBezTo>
                  <a:lnTo>
                    <a:pt x="801" y="383"/>
                  </a:lnTo>
                  <a:cubicBezTo>
                    <a:pt x="905" y="383"/>
                    <a:pt x="990" y="295"/>
                    <a:pt x="990" y="192"/>
                  </a:cubicBezTo>
                  <a:cubicBezTo>
                    <a:pt x="990" y="88"/>
                    <a:pt x="905" y="1"/>
                    <a:pt x="8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2"/>
            <p:cNvSpPr/>
            <p:nvPr/>
          </p:nvSpPr>
          <p:spPr>
            <a:xfrm>
              <a:off x="5606876" y="3333173"/>
              <a:ext cx="25160" cy="9704"/>
            </a:xfrm>
            <a:custGeom>
              <a:avLst/>
              <a:gdLst/>
              <a:ahLst/>
              <a:cxnLst/>
              <a:rect l="l" t="t" r="r" b="b"/>
              <a:pathLst>
                <a:path w="993" h="383" extrusionOk="0">
                  <a:moveTo>
                    <a:pt x="191" y="1"/>
                  </a:moveTo>
                  <a:cubicBezTo>
                    <a:pt x="88" y="1"/>
                    <a:pt x="0" y="88"/>
                    <a:pt x="0" y="192"/>
                  </a:cubicBezTo>
                  <a:cubicBezTo>
                    <a:pt x="0" y="295"/>
                    <a:pt x="88" y="383"/>
                    <a:pt x="191" y="383"/>
                  </a:cubicBezTo>
                  <a:lnTo>
                    <a:pt x="801" y="383"/>
                  </a:lnTo>
                  <a:cubicBezTo>
                    <a:pt x="905" y="383"/>
                    <a:pt x="992" y="295"/>
                    <a:pt x="992" y="192"/>
                  </a:cubicBezTo>
                  <a:cubicBezTo>
                    <a:pt x="992" y="88"/>
                    <a:pt x="905" y="1"/>
                    <a:pt x="8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2"/>
            <p:cNvSpPr/>
            <p:nvPr/>
          </p:nvSpPr>
          <p:spPr>
            <a:xfrm>
              <a:off x="5539379" y="3369151"/>
              <a:ext cx="21360" cy="14848"/>
            </a:xfrm>
            <a:custGeom>
              <a:avLst/>
              <a:gdLst/>
              <a:ahLst/>
              <a:cxnLst/>
              <a:rect l="l" t="t" r="r" b="b"/>
              <a:pathLst>
                <a:path w="843" h="586" extrusionOk="0">
                  <a:moveTo>
                    <a:pt x="216" y="1"/>
                  </a:moveTo>
                  <a:cubicBezTo>
                    <a:pt x="146" y="1"/>
                    <a:pt x="79" y="40"/>
                    <a:pt x="46" y="107"/>
                  </a:cubicBezTo>
                  <a:cubicBezTo>
                    <a:pt x="1" y="203"/>
                    <a:pt x="40" y="317"/>
                    <a:pt x="133" y="362"/>
                  </a:cubicBezTo>
                  <a:lnTo>
                    <a:pt x="540" y="565"/>
                  </a:lnTo>
                  <a:cubicBezTo>
                    <a:pt x="568" y="579"/>
                    <a:pt x="597" y="585"/>
                    <a:pt x="625" y="585"/>
                  </a:cubicBezTo>
                  <a:cubicBezTo>
                    <a:pt x="696" y="585"/>
                    <a:pt x="761" y="549"/>
                    <a:pt x="794" y="481"/>
                  </a:cubicBezTo>
                  <a:cubicBezTo>
                    <a:pt x="843" y="388"/>
                    <a:pt x="804" y="274"/>
                    <a:pt x="708" y="225"/>
                  </a:cubicBezTo>
                  <a:lnTo>
                    <a:pt x="302" y="22"/>
                  </a:lnTo>
                  <a:cubicBezTo>
                    <a:pt x="274" y="8"/>
                    <a:pt x="245" y="1"/>
                    <a:pt x="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2"/>
            <p:cNvSpPr/>
            <p:nvPr/>
          </p:nvSpPr>
          <p:spPr>
            <a:xfrm>
              <a:off x="5621647" y="3369151"/>
              <a:ext cx="21309" cy="14848"/>
            </a:xfrm>
            <a:custGeom>
              <a:avLst/>
              <a:gdLst/>
              <a:ahLst/>
              <a:cxnLst/>
              <a:rect l="l" t="t" r="r" b="b"/>
              <a:pathLst>
                <a:path w="841" h="586" extrusionOk="0">
                  <a:moveTo>
                    <a:pt x="623" y="0"/>
                  </a:moveTo>
                  <a:cubicBezTo>
                    <a:pt x="595" y="0"/>
                    <a:pt x="566" y="6"/>
                    <a:pt x="539" y="20"/>
                  </a:cubicBezTo>
                  <a:lnTo>
                    <a:pt x="133" y="223"/>
                  </a:lnTo>
                  <a:cubicBezTo>
                    <a:pt x="37" y="270"/>
                    <a:pt x="1" y="386"/>
                    <a:pt x="47" y="481"/>
                  </a:cubicBezTo>
                  <a:cubicBezTo>
                    <a:pt x="82" y="549"/>
                    <a:pt x="149" y="585"/>
                    <a:pt x="218" y="585"/>
                  </a:cubicBezTo>
                  <a:cubicBezTo>
                    <a:pt x="247" y="585"/>
                    <a:pt x="277" y="579"/>
                    <a:pt x="302" y="565"/>
                  </a:cubicBezTo>
                  <a:lnTo>
                    <a:pt x="708" y="362"/>
                  </a:lnTo>
                  <a:cubicBezTo>
                    <a:pt x="804" y="315"/>
                    <a:pt x="840" y="199"/>
                    <a:pt x="796" y="105"/>
                  </a:cubicBezTo>
                  <a:cubicBezTo>
                    <a:pt x="761" y="39"/>
                    <a:pt x="693" y="0"/>
                    <a:pt x="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2"/>
            <p:cNvSpPr/>
            <p:nvPr/>
          </p:nvSpPr>
          <p:spPr>
            <a:xfrm>
              <a:off x="5462938" y="3240618"/>
              <a:ext cx="288138" cy="329793"/>
            </a:xfrm>
            <a:custGeom>
              <a:avLst/>
              <a:gdLst/>
              <a:ahLst/>
              <a:cxnLst/>
              <a:rect l="l" t="t" r="r" b="b"/>
              <a:pathLst>
                <a:path w="11372" h="13016" extrusionOk="0">
                  <a:moveTo>
                    <a:pt x="5061" y="380"/>
                  </a:moveTo>
                  <a:cubicBezTo>
                    <a:pt x="6379" y="380"/>
                    <a:pt x="7509" y="931"/>
                    <a:pt x="7688" y="1623"/>
                  </a:cubicBezTo>
                  <a:lnTo>
                    <a:pt x="7293" y="1623"/>
                  </a:lnTo>
                  <a:cubicBezTo>
                    <a:pt x="7190" y="1623"/>
                    <a:pt x="7102" y="1710"/>
                    <a:pt x="7102" y="1814"/>
                  </a:cubicBezTo>
                  <a:cubicBezTo>
                    <a:pt x="7102" y="1917"/>
                    <a:pt x="7190" y="2005"/>
                    <a:pt x="7293" y="2005"/>
                  </a:cubicBezTo>
                  <a:lnTo>
                    <a:pt x="7700" y="2005"/>
                  </a:lnTo>
                  <a:cubicBezTo>
                    <a:pt x="7820" y="2005"/>
                    <a:pt x="7916" y="2100"/>
                    <a:pt x="7916" y="2220"/>
                  </a:cubicBezTo>
                  <a:cubicBezTo>
                    <a:pt x="7916" y="2340"/>
                    <a:pt x="7820" y="2436"/>
                    <a:pt x="7700" y="2436"/>
                  </a:cubicBezTo>
                  <a:lnTo>
                    <a:pt x="2424" y="2436"/>
                  </a:lnTo>
                  <a:cubicBezTo>
                    <a:pt x="2304" y="2436"/>
                    <a:pt x="2209" y="2340"/>
                    <a:pt x="2209" y="2220"/>
                  </a:cubicBezTo>
                  <a:cubicBezTo>
                    <a:pt x="2209" y="2100"/>
                    <a:pt x="2304" y="2005"/>
                    <a:pt x="2424" y="2005"/>
                  </a:cubicBezTo>
                  <a:lnTo>
                    <a:pt x="6482" y="2005"/>
                  </a:lnTo>
                  <a:cubicBezTo>
                    <a:pt x="6586" y="2005"/>
                    <a:pt x="6673" y="1917"/>
                    <a:pt x="6673" y="1814"/>
                  </a:cubicBezTo>
                  <a:cubicBezTo>
                    <a:pt x="6673" y="1710"/>
                    <a:pt x="6586" y="1623"/>
                    <a:pt x="6482" y="1623"/>
                  </a:cubicBezTo>
                  <a:lnTo>
                    <a:pt x="2437" y="1623"/>
                  </a:lnTo>
                  <a:cubicBezTo>
                    <a:pt x="2615" y="931"/>
                    <a:pt x="3746" y="380"/>
                    <a:pt x="5061" y="380"/>
                  </a:cubicBezTo>
                  <a:close/>
                  <a:moveTo>
                    <a:pt x="9508" y="1863"/>
                  </a:moveTo>
                  <a:cubicBezTo>
                    <a:pt x="9605" y="1863"/>
                    <a:pt x="9704" y="1870"/>
                    <a:pt x="9802" y="1885"/>
                  </a:cubicBezTo>
                  <a:cubicBezTo>
                    <a:pt x="10168" y="1938"/>
                    <a:pt x="10500" y="2078"/>
                    <a:pt x="10782" y="2298"/>
                  </a:cubicBezTo>
                  <a:cubicBezTo>
                    <a:pt x="10545" y="2390"/>
                    <a:pt x="10291" y="2437"/>
                    <a:pt x="10030" y="2437"/>
                  </a:cubicBezTo>
                  <a:cubicBezTo>
                    <a:pt x="9929" y="2437"/>
                    <a:pt x="9827" y="2430"/>
                    <a:pt x="9725" y="2415"/>
                  </a:cubicBezTo>
                  <a:cubicBezTo>
                    <a:pt x="9532" y="2389"/>
                    <a:pt x="9347" y="2334"/>
                    <a:pt x="9174" y="2259"/>
                  </a:cubicBezTo>
                  <a:lnTo>
                    <a:pt x="9174" y="2259"/>
                  </a:lnTo>
                  <a:lnTo>
                    <a:pt x="9585" y="2318"/>
                  </a:lnTo>
                  <a:cubicBezTo>
                    <a:pt x="9595" y="2320"/>
                    <a:pt x="9603" y="2320"/>
                    <a:pt x="9613" y="2320"/>
                  </a:cubicBezTo>
                  <a:cubicBezTo>
                    <a:pt x="9707" y="2320"/>
                    <a:pt x="9788" y="2251"/>
                    <a:pt x="9802" y="2157"/>
                  </a:cubicBezTo>
                  <a:cubicBezTo>
                    <a:pt x="9816" y="2054"/>
                    <a:pt x="9743" y="1956"/>
                    <a:pt x="9640" y="1942"/>
                  </a:cubicBezTo>
                  <a:lnTo>
                    <a:pt x="9227" y="1883"/>
                  </a:lnTo>
                  <a:cubicBezTo>
                    <a:pt x="9320" y="1870"/>
                    <a:pt x="9413" y="1863"/>
                    <a:pt x="9508" y="1863"/>
                  </a:cubicBezTo>
                  <a:close/>
                  <a:moveTo>
                    <a:pt x="9335" y="3562"/>
                  </a:moveTo>
                  <a:cubicBezTo>
                    <a:pt x="9680" y="3719"/>
                    <a:pt x="9991" y="3948"/>
                    <a:pt x="10260" y="4241"/>
                  </a:cubicBezTo>
                  <a:cubicBezTo>
                    <a:pt x="10619" y="4640"/>
                    <a:pt x="10855" y="5111"/>
                    <a:pt x="10949" y="5626"/>
                  </a:cubicBezTo>
                  <a:cubicBezTo>
                    <a:pt x="10449" y="5481"/>
                    <a:pt x="9999" y="5201"/>
                    <a:pt x="9640" y="4802"/>
                  </a:cubicBezTo>
                  <a:cubicBezTo>
                    <a:pt x="9375" y="4509"/>
                    <a:pt x="9176" y="4178"/>
                    <a:pt x="9052" y="3816"/>
                  </a:cubicBezTo>
                  <a:lnTo>
                    <a:pt x="9052" y="3816"/>
                  </a:lnTo>
                  <a:lnTo>
                    <a:pt x="9672" y="4497"/>
                  </a:lnTo>
                  <a:cubicBezTo>
                    <a:pt x="9709" y="4538"/>
                    <a:pt x="9759" y="4560"/>
                    <a:pt x="9814" y="4560"/>
                  </a:cubicBezTo>
                  <a:cubicBezTo>
                    <a:pt x="9859" y="4560"/>
                    <a:pt x="9906" y="4546"/>
                    <a:pt x="9940" y="4514"/>
                  </a:cubicBezTo>
                  <a:cubicBezTo>
                    <a:pt x="10020" y="4440"/>
                    <a:pt x="10026" y="4322"/>
                    <a:pt x="9955" y="4243"/>
                  </a:cubicBezTo>
                  <a:lnTo>
                    <a:pt x="9335" y="3562"/>
                  </a:lnTo>
                  <a:close/>
                  <a:moveTo>
                    <a:pt x="2811" y="2818"/>
                  </a:moveTo>
                  <a:lnTo>
                    <a:pt x="2260" y="6496"/>
                  </a:lnTo>
                  <a:lnTo>
                    <a:pt x="1802" y="6496"/>
                  </a:lnTo>
                  <a:lnTo>
                    <a:pt x="1802" y="3438"/>
                  </a:lnTo>
                  <a:cubicBezTo>
                    <a:pt x="1804" y="3097"/>
                    <a:pt x="2081" y="2818"/>
                    <a:pt x="2424" y="2818"/>
                  </a:cubicBezTo>
                  <a:close/>
                  <a:moveTo>
                    <a:pt x="7698" y="2818"/>
                  </a:moveTo>
                  <a:cubicBezTo>
                    <a:pt x="8040" y="2818"/>
                    <a:pt x="8318" y="3097"/>
                    <a:pt x="8318" y="3438"/>
                  </a:cubicBezTo>
                  <a:lnTo>
                    <a:pt x="8318" y="6496"/>
                  </a:lnTo>
                  <a:lnTo>
                    <a:pt x="7863" y="6496"/>
                  </a:lnTo>
                  <a:lnTo>
                    <a:pt x="7312" y="2818"/>
                  </a:lnTo>
                  <a:close/>
                  <a:moveTo>
                    <a:pt x="6927" y="2818"/>
                  </a:moveTo>
                  <a:lnTo>
                    <a:pt x="7383" y="5845"/>
                  </a:lnTo>
                  <a:cubicBezTo>
                    <a:pt x="7047" y="6839"/>
                    <a:pt x="6118" y="7508"/>
                    <a:pt x="5061" y="7508"/>
                  </a:cubicBezTo>
                  <a:cubicBezTo>
                    <a:pt x="4531" y="7508"/>
                    <a:pt x="4024" y="7341"/>
                    <a:pt x="3601" y="7026"/>
                  </a:cubicBezTo>
                  <a:cubicBezTo>
                    <a:pt x="3203" y="6730"/>
                    <a:pt x="2902" y="6313"/>
                    <a:pt x="2741" y="5845"/>
                  </a:cubicBezTo>
                  <a:lnTo>
                    <a:pt x="3197" y="2818"/>
                  </a:lnTo>
                  <a:close/>
                  <a:moveTo>
                    <a:pt x="2233" y="6876"/>
                  </a:moveTo>
                  <a:lnTo>
                    <a:pt x="2233" y="8118"/>
                  </a:lnTo>
                  <a:lnTo>
                    <a:pt x="1804" y="8118"/>
                  </a:lnTo>
                  <a:lnTo>
                    <a:pt x="1804" y="6876"/>
                  </a:lnTo>
                  <a:close/>
                  <a:moveTo>
                    <a:pt x="8320" y="6876"/>
                  </a:moveTo>
                  <a:lnTo>
                    <a:pt x="8320" y="8118"/>
                  </a:lnTo>
                  <a:lnTo>
                    <a:pt x="7891" y="8118"/>
                  </a:lnTo>
                  <a:lnTo>
                    <a:pt x="7891" y="6876"/>
                  </a:lnTo>
                  <a:close/>
                  <a:moveTo>
                    <a:pt x="2640" y="6526"/>
                  </a:moveTo>
                  <a:cubicBezTo>
                    <a:pt x="2829" y="6837"/>
                    <a:pt x="3077" y="7116"/>
                    <a:pt x="3372" y="7333"/>
                  </a:cubicBezTo>
                  <a:cubicBezTo>
                    <a:pt x="3398" y="7354"/>
                    <a:pt x="3423" y="7372"/>
                    <a:pt x="3451" y="7390"/>
                  </a:cubicBezTo>
                  <a:lnTo>
                    <a:pt x="3451" y="8260"/>
                  </a:lnTo>
                  <a:cubicBezTo>
                    <a:pt x="3451" y="8443"/>
                    <a:pt x="3327" y="8610"/>
                    <a:pt x="3150" y="8663"/>
                  </a:cubicBezTo>
                  <a:lnTo>
                    <a:pt x="2713" y="8789"/>
                  </a:lnTo>
                  <a:lnTo>
                    <a:pt x="2615" y="8291"/>
                  </a:lnTo>
                  <a:lnTo>
                    <a:pt x="2615" y="6701"/>
                  </a:lnTo>
                  <a:lnTo>
                    <a:pt x="2640" y="6526"/>
                  </a:lnTo>
                  <a:close/>
                  <a:moveTo>
                    <a:pt x="7485" y="6528"/>
                  </a:moveTo>
                  <a:lnTo>
                    <a:pt x="7509" y="6701"/>
                  </a:lnTo>
                  <a:lnTo>
                    <a:pt x="7509" y="8291"/>
                  </a:lnTo>
                  <a:lnTo>
                    <a:pt x="7409" y="8789"/>
                  </a:lnTo>
                  <a:lnTo>
                    <a:pt x="6972" y="8663"/>
                  </a:lnTo>
                  <a:cubicBezTo>
                    <a:pt x="6797" y="8610"/>
                    <a:pt x="6673" y="8443"/>
                    <a:pt x="6673" y="8258"/>
                  </a:cubicBezTo>
                  <a:lnTo>
                    <a:pt x="6673" y="7390"/>
                  </a:lnTo>
                  <a:cubicBezTo>
                    <a:pt x="6999" y="7167"/>
                    <a:pt x="7275" y="6872"/>
                    <a:pt x="7485" y="6528"/>
                  </a:cubicBezTo>
                  <a:close/>
                  <a:moveTo>
                    <a:pt x="6291" y="7610"/>
                  </a:moveTo>
                  <a:lnTo>
                    <a:pt x="6291" y="8258"/>
                  </a:lnTo>
                  <a:cubicBezTo>
                    <a:pt x="6291" y="8478"/>
                    <a:pt x="6383" y="8681"/>
                    <a:pt x="6531" y="8826"/>
                  </a:cubicBezTo>
                  <a:cubicBezTo>
                    <a:pt x="6314" y="9267"/>
                    <a:pt x="5907" y="9590"/>
                    <a:pt x="5425" y="9700"/>
                  </a:cubicBezTo>
                  <a:cubicBezTo>
                    <a:pt x="5305" y="9728"/>
                    <a:pt x="5183" y="9740"/>
                    <a:pt x="5061" y="9740"/>
                  </a:cubicBezTo>
                  <a:cubicBezTo>
                    <a:pt x="4429" y="9740"/>
                    <a:pt x="3868" y="9385"/>
                    <a:pt x="3593" y="8826"/>
                  </a:cubicBezTo>
                  <a:cubicBezTo>
                    <a:pt x="3744" y="8681"/>
                    <a:pt x="3831" y="8478"/>
                    <a:pt x="3831" y="8258"/>
                  </a:cubicBezTo>
                  <a:lnTo>
                    <a:pt x="3831" y="7610"/>
                  </a:lnTo>
                  <a:cubicBezTo>
                    <a:pt x="4213" y="7797"/>
                    <a:pt x="4630" y="7890"/>
                    <a:pt x="5061" y="7890"/>
                  </a:cubicBezTo>
                  <a:cubicBezTo>
                    <a:pt x="5498" y="7890"/>
                    <a:pt x="5915" y="7791"/>
                    <a:pt x="6291" y="7610"/>
                  </a:cubicBezTo>
                  <a:close/>
                  <a:moveTo>
                    <a:pt x="2270" y="8500"/>
                  </a:moveTo>
                  <a:lnTo>
                    <a:pt x="2485" y="9580"/>
                  </a:lnTo>
                  <a:cubicBezTo>
                    <a:pt x="2514" y="9724"/>
                    <a:pt x="2475" y="9873"/>
                    <a:pt x="2376" y="9986"/>
                  </a:cubicBezTo>
                  <a:cubicBezTo>
                    <a:pt x="2283" y="10090"/>
                    <a:pt x="2158" y="10148"/>
                    <a:pt x="2020" y="10148"/>
                  </a:cubicBezTo>
                  <a:cubicBezTo>
                    <a:pt x="2009" y="10148"/>
                    <a:pt x="1998" y="10148"/>
                    <a:pt x="1987" y="10147"/>
                  </a:cubicBezTo>
                  <a:cubicBezTo>
                    <a:pt x="1851" y="10139"/>
                    <a:pt x="1733" y="10076"/>
                    <a:pt x="1652" y="9968"/>
                  </a:cubicBezTo>
                  <a:cubicBezTo>
                    <a:pt x="1562" y="9852"/>
                    <a:pt x="1530" y="9700"/>
                    <a:pt x="1560" y="9549"/>
                  </a:cubicBezTo>
                  <a:lnTo>
                    <a:pt x="1772" y="8500"/>
                  </a:lnTo>
                  <a:close/>
                  <a:moveTo>
                    <a:pt x="8353" y="8500"/>
                  </a:moveTo>
                  <a:lnTo>
                    <a:pt x="8564" y="9549"/>
                  </a:lnTo>
                  <a:cubicBezTo>
                    <a:pt x="8595" y="9700"/>
                    <a:pt x="8562" y="9852"/>
                    <a:pt x="8473" y="9968"/>
                  </a:cubicBezTo>
                  <a:cubicBezTo>
                    <a:pt x="8391" y="10076"/>
                    <a:pt x="8271" y="10139"/>
                    <a:pt x="8137" y="10147"/>
                  </a:cubicBezTo>
                  <a:cubicBezTo>
                    <a:pt x="8126" y="10148"/>
                    <a:pt x="8115" y="10148"/>
                    <a:pt x="8104" y="10148"/>
                  </a:cubicBezTo>
                  <a:cubicBezTo>
                    <a:pt x="7966" y="10148"/>
                    <a:pt x="7837" y="10090"/>
                    <a:pt x="7749" y="9986"/>
                  </a:cubicBezTo>
                  <a:cubicBezTo>
                    <a:pt x="7649" y="9875"/>
                    <a:pt x="7611" y="9728"/>
                    <a:pt x="7639" y="9580"/>
                  </a:cubicBezTo>
                  <a:lnTo>
                    <a:pt x="7855" y="8500"/>
                  </a:lnTo>
                  <a:close/>
                  <a:moveTo>
                    <a:pt x="6858" y="9023"/>
                  </a:moveTo>
                  <a:cubicBezTo>
                    <a:pt x="6860" y="9023"/>
                    <a:pt x="6864" y="9025"/>
                    <a:pt x="6866" y="9025"/>
                  </a:cubicBezTo>
                  <a:lnTo>
                    <a:pt x="7277" y="9149"/>
                  </a:lnTo>
                  <a:cubicBezTo>
                    <a:pt x="6875" y="10007"/>
                    <a:pt x="6021" y="10554"/>
                    <a:pt x="5061" y="10554"/>
                  </a:cubicBezTo>
                  <a:cubicBezTo>
                    <a:pt x="4561" y="10554"/>
                    <a:pt x="4079" y="10403"/>
                    <a:pt x="3667" y="10119"/>
                  </a:cubicBezTo>
                  <a:cubicBezTo>
                    <a:pt x="3311" y="9871"/>
                    <a:pt x="3028" y="9537"/>
                    <a:pt x="2845" y="9149"/>
                  </a:cubicBezTo>
                  <a:lnTo>
                    <a:pt x="3258" y="9027"/>
                  </a:lnTo>
                  <a:cubicBezTo>
                    <a:pt x="3260" y="9027"/>
                    <a:pt x="3262" y="9023"/>
                    <a:pt x="3266" y="9023"/>
                  </a:cubicBezTo>
                  <a:cubicBezTo>
                    <a:pt x="3414" y="9318"/>
                    <a:pt x="3636" y="9572"/>
                    <a:pt x="3910" y="9763"/>
                  </a:cubicBezTo>
                  <a:cubicBezTo>
                    <a:pt x="4248" y="9999"/>
                    <a:pt x="4648" y="10125"/>
                    <a:pt x="5061" y="10125"/>
                  </a:cubicBezTo>
                  <a:cubicBezTo>
                    <a:pt x="5212" y="10125"/>
                    <a:pt x="5364" y="10106"/>
                    <a:pt x="5508" y="10074"/>
                  </a:cubicBezTo>
                  <a:cubicBezTo>
                    <a:pt x="6094" y="9942"/>
                    <a:pt x="6586" y="9555"/>
                    <a:pt x="6858" y="9023"/>
                  </a:cubicBezTo>
                  <a:close/>
                  <a:moveTo>
                    <a:pt x="5061" y="0"/>
                  </a:moveTo>
                  <a:cubicBezTo>
                    <a:pt x="4270" y="0"/>
                    <a:pt x="3524" y="177"/>
                    <a:pt x="2957" y="500"/>
                  </a:cubicBezTo>
                  <a:cubicBezTo>
                    <a:pt x="2376" y="834"/>
                    <a:pt x="2048" y="1283"/>
                    <a:pt x="2030" y="1771"/>
                  </a:cubicBezTo>
                  <a:cubicBezTo>
                    <a:pt x="1906" y="1881"/>
                    <a:pt x="1827" y="2039"/>
                    <a:pt x="1827" y="2218"/>
                  </a:cubicBezTo>
                  <a:cubicBezTo>
                    <a:pt x="1827" y="2344"/>
                    <a:pt x="1867" y="2464"/>
                    <a:pt x="1936" y="2562"/>
                  </a:cubicBezTo>
                  <a:cubicBezTo>
                    <a:pt x="1627" y="2735"/>
                    <a:pt x="1422" y="3062"/>
                    <a:pt x="1422" y="3436"/>
                  </a:cubicBezTo>
                  <a:lnTo>
                    <a:pt x="1422" y="8287"/>
                  </a:lnTo>
                  <a:lnTo>
                    <a:pt x="1237" y="9220"/>
                  </a:lnTo>
                  <a:lnTo>
                    <a:pt x="1013" y="9285"/>
                  </a:lnTo>
                  <a:cubicBezTo>
                    <a:pt x="418" y="9460"/>
                    <a:pt x="1" y="10015"/>
                    <a:pt x="1" y="10637"/>
                  </a:cubicBezTo>
                  <a:lnTo>
                    <a:pt x="1" y="12820"/>
                  </a:lnTo>
                  <a:cubicBezTo>
                    <a:pt x="1" y="12924"/>
                    <a:pt x="88" y="13012"/>
                    <a:pt x="192" y="13012"/>
                  </a:cubicBezTo>
                  <a:cubicBezTo>
                    <a:pt x="296" y="13012"/>
                    <a:pt x="383" y="12924"/>
                    <a:pt x="383" y="12820"/>
                  </a:cubicBezTo>
                  <a:lnTo>
                    <a:pt x="383" y="10637"/>
                  </a:lnTo>
                  <a:cubicBezTo>
                    <a:pt x="383" y="10184"/>
                    <a:pt x="686" y="9781"/>
                    <a:pt x="1119" y="9651"/>
                  </a:cubicBezTo>
                  <a:lnTo>
                    <a:pt x="1168" y="9639"/>
                  </a:lnTo>
                  <a:lnTo>
                    <a:pt x="1168" y="9639"/>
                  </a:lnTo>
                  <a:cubicBezTo>
                    <a:pt x="1166" y="9842"/>
                    <a:pt x="1227" y="10037"/>
                    <a:pt x="1349" y="10198"/>
                  </a:cubicBezTo>
                  <a:cubicBezTo>
                    <a:pt x="1499" y="10393"/>
                    <a:pt x="1715" y="10507"/>
                    <a:pt x="1961" y="10523"/>
                  </a:cubicBezTo>
                  <a:cubicBezTo>
                    <a:pt x="1981" y="10525"/>
                    <a:pt x="1999" y="10525"/>
                    <a:pt x="2020" y="10525"/>
                  </a:cubicBezTo>
                  <a:cubicBezTo>
                    <a:pt x="2266" y="10525"/>
                    <a:pt x="2500" y="10421"/>
                    <a:pt x="2662" y="10232"/>
                  </a:cubicBezTo>
                  <a:cubicBezTo>
                    <a:pt x="2756" y="10127"/>
                    <a:pt x="2821" y="10003"/>
                    <a:pt x="2851" y="9866"/>
                  </a:cubicBezTo>
                  <a:cubicBezTo>
                    <a:pt x="3020" y="10080"/>
                    <a:pt x="3221" y="10269"/>
                    <a:pt x="3451" y="10426"/>
                  </a:cubicBezTo>
                  <a:cubicBezTo>
                    <a:pt x="3758" y="10639"/>
                    <a:pt x="4104" y="10789"/>
                    <a:pt x="4463" y="10867"/>
                  </a:cubicBezTo>
                  <a:lnTo>
                    <a:pt x="4463" y="12768"/>
                  </a:lnTo>
                  <a:cubicBezTo>
                    <a:pt x="4463" y="12871"/>
                    <a:pt x="4551" y="12957"/>
                    <a:pt x="4655" y="12957"/>
                  </a:cubicBezTo>
                  <a:cubicBezTo>
                    <a:pt x="4758" y="12957"/>
                    <a:pt x="4846" y="12871"/>
                    <a:pt x="4846" y="12768"/>
                  </a:cubicBezTo>
                  <a:lnTo>
                    <a:pt x="4846" y="10920"/>
                  </a:lnTo>
                  <a:cubicBezTo>
                    <a:pt x="4917" y="10924"/>
                    <a:pt x="4988" y="10928"/>
                    <a:pt x="5061" y="10928"/>
                  </a:cubicBezTo>
                  <a:cubicBezTo>
                    <a:pt x="5134" y="10928"/>
                    <a:pt x="5206" y="10924"/>
                    <a:pt x="5277" y="10920"/>
                  </a:cubicBezTo>
                  <a:lnTo>
                    <a:pt x="5277" y="12768"/>
                  </a:lnTo>
                  <a:cubicBezTo>
                    <a:pt x="5277" y="12871"/>
                    <a:pt x="5364" y="12957"/>
                    <a:pt x="5468" y="12957"/>
                  </a:cubicBezTo>
                  <a:cubicBezTo>
                    <a:pt x="5571" y="12957"/>
                    <a:pt x="5659" y="12871"/>
                    <a:pt x="5659" y="12768"/>
                  </a:cubicBezTo>
                  <a:lnTo>
                    <a:pt x="5659" y="10871"/>
                  </a:lnTo>
                  <a:cubicBezTo>
                    <a:pt x="6017" y="10796"/>
                    <a:pt x="6358" y="10647"/>
                    <a:pt x="6665" y="10436"/>
                  </a:cubicBezTo>
                  <a:cubicBezTo>
                    <a:pt x="6897" y="10277"/>
                    <a:pt x="7102" y="10086"/>
                    <a:pt x="7273" y="9871"/>
                  </a:cubicBezTo>
                  <a:cubicBezTo>
                    <a:pt x="7304" y="10003"/>
                    <a:pt x="7369" y="10129"/>
                    <a:pt x="7460" y="10236"/>
                  </a:cubicBezTo>
                  <a:cubicBezTo>
                    <a:pt x="7625" y="10424"/>
                    <a:pt x="7857" y="10527"/>
                    <a:pt x="8103" y="10527"/>
                  </a:cubicBezTo>
                  <a:cubicBezTo>
                    <a:pt x="8123" y="10527"/>
                    <a:pt x="8141" y="10527"/>
                    <a:pt x="8162" y="10525"/>
                  </a:cubicBezTo>
                  <a:cubicBezTo>
                    <a:pt x="8408" y="10511"/>
                    <a:pt x="8625" y="10393"/>
                    <a:pt x="8773" y="10200"/>
                  </a:cubicBezTo>
                  <a:cubicBezTo>
                    <a:pt x="8895" y="10039"/>
                    <a:pt x="8961" y="9844"/>
                    <a:pt x="8954" y="9641"/>
                  </a:cubicBezTo>
                  <a:lnTo>
                    <a:pt x="8954" y="9641"/>
                  </a:lnTo>
                  <a:lnTo>
                    <a:pt x="9003" y="9657"/>
                  </a:lnTo>
                  <a:cubicBezTo>
                    <a:pt x="9438" y="9783"/>
                    <a:pt x="9739" y="10190"/>
                    <a:pt x="9739" y="10643"/>
                  </a:cubicBezTo>
                  <a:lnTo>
                    <a:pt x="9739" y="12825"/>
                  </a:lnTo>
                  <a:cubicBezTo>
                    <a:pt x="9739" y="12930"/>
                    <a:pt x="9827" y="13016"/>
                    <a:pt x="9930" y="13016"/>
                  </a:cubicBezTo>
                  <a:cubicBezTo>
                    <a:pt x="10034" y="13016"/>
                    <a:pt x="10121" y="12930"/>
                    <a:pt x="10121" y="12825"/>
                  </a:cubicBezTo>
                  <a:lnTo>
                    <a:pt x="10121" y="10643"/>
                  </a:lnTo>
                  <a:cubicBezTo>
                    <a:pt x="10121" y="10023"/>
                    <a:pt x="9705" y="9466"/>
                    <a:pt x="9109" y="9291"/>
                  </a:cubicBezTo>
                  <a:lnTo>
                    <a:pt x="8885" y="9224"/>
                  </a:lnTo>
                  <a:lnTo>
                    <a:pt x="8700" y="8291"/>
                  </a:lnTo>
                  <a:lnTo>
                    <a:pt x="8700" y="3967"/>
                  </a:lnTo>
                  <a:cubicBezTo>
                    <a:pt x="8843" y="4365"/>
                    <a:pt x="9064" y="4739"/>
                    <a:pt x="9353" y="5058"/>
                  </a:cubicBezTo>
                  <a:cubicBezTo>
                    <a:pt x="9827" y="5581"/>
                    <a:pt x="10459" y="5937"/>
                    <a:pt x="11138" y="6063"/>
                  </a:cubicBezTo>
                  <a:cubicBezTo>
                    <a:pt x="11150" y="6065"/>
                    <a:pt x="11160" y="6065"/>
                    <a:pt x="11172" y="6065"/>
                  </a:cubicBezTo>
                  <a:cubicBezTo>
                    <a:pt x="11219" y="6065"/>
                    <a:pt x="11264" y="6048"/>
                    <a:pt x="11301" y="6018"/>
                  </a:cubicBezTo>
                  <a:cubicBezTo>
                    <a:pt x="11349" y="5977"/>
                    <a:pt x="11372" y="5918"/>
                    <a:pt x="11368" y="5857"/>
                  </a:cubicBezTo>
                  <a:cubicBezTo>
                    <a:pt x="11309" y="5170"/>
                    <a:pt x="11014" y="4505"/>
                    <a:pt x="10540" y="3985"/>
                  </a:cubicBezTo>
                  <a:cubicBezTo>
                    <a:pt x="10083" y="3481"/>
                    <a:pt x="9473" y="3131"/>
                    <a:pt x="8820" y="2995"/>
                  </a:cubicBezTo>
                  <a:lnTo>
                    <a:pt x="8271" y="2391"/>
                  </a:lnTo>
                  <a:cubicBezTo>
                    <a:pt x="8288" y="2338"/>
                    <a:pt x="8298" y="2281"/>
                    <a:pt x="8298" y="2220"/>
                  </a:cubicBezTo>
                  <a:cubicBezTo>
                    <a:pt x="8298" y="2190"/>
                    <a:pt x="8294" y="2159"/>
                    <a:pt x="8290" y="2129"/>
                  </a:cubicBezTo>
                  <a:lnTo>
                    <a:pt x="8290" y="2129"/>
                  </a:lnTo>
                  <a:lnTo>
                    <a:pt x="8314" y="2131"/>
                  </a:lnTo>
                  <a:cubicBezTo>
                    <a:pt x="8680" y="2483"/>
                    <a:pt x="9158" y="2716"/>
                    <a:pt x="9672" y="2790"/>
                  </a:cubicBezTo>
                  <a:cubicBezTo>
                    <a:pt x="9788" y="2808"/>
                    <a:pt x="9908" y="2816"/>
                    <a:pt x="10024" y="2816"/>
                  </a:cubicBezTo>
                  <a:cubicBezTo>
                    <a:pt x="10441" y="2816"/>
                    <a:pt x="10855" y="2710"/>
                    <a:pt x="11217" y="2511"/>
                  </a:cubicBezTo>
                  <a:cubicBezTo>
                    <a:pt x="11268" y="2483"/>
                    <a:pt x="11303" y="2430"/>
                    <a:pt x="11313" y="2371"/>
                  </a:cubicBezTo>
                  <a:cubicBezTo>
                    <a:pt x="11321" y="2312"/>
                    <a:pt x="11303" y="2251"/>
                    <a:pt x="11260" y="2210"/>
                  </a:cubicBezTo>
                  <a:cubicBezTo>
                    <a:pt x="10888" y="1834"/>
                    <a:pt x="10390" y="1582"/>
                    <a:pt x="9857" y="1507"/>
                  </a:cubicBezTo>
                  <a:cubicBezTo>
                    <a:pt x="9740" y="1490"/>
                    <a:pt x="9621" y="1482"/>
                    <a:pt x="9503" y="1482"/>
                  </a:cubicBezTo>
                  <a:cubicBezTo>
                    <a:pt x="9108" y="1482"/>
                    <a:pt x="8717" y="1575"/>
                    <a:pt x="8371" y="1755"/>
                  </a:cubicBezTo>
                  <a:lnTo>
                    <a:pt x="8090" y="1714"/>
                  </a:lnTo>
                  <a:cubicBezTo>
                    <a:pt x="8050" y="1246"/>
                    <a:pt x="7726" y="820"/>
                    <a:pt x="7165" y="500"/>
                  </a:cubicBezTo>
                  <a:cubicBezTo>
                    <a:pt x="6602" y="177"/>
                    <a:pt x="5854" y="0"/>
                    <a:pt x="5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6" name="Google Shape;6106;p62"/>
          <p:cNvSpPr/>
          <p:nvPr/>
        </p:nvSpPr>
        <p:spPr>
          <a:xfrm>
            <a:off x="5442441" y="2820178"/>
            <a:ext cx="329717" cy="200673"/>
          </a:xfrm>
          <a:custGeom>
            <a:avLst/>
            <a:gdLst/>
            <a:ahLst/>
            <a:cxnLst/>
            <a:rect l="l" t="t" r="r" b="b"/>
            <a:pathLst>
              <a:path w="13013" h="7920" extrusionOk="0">
                <a:moveTo>
                  <a:pt x="3030" y="2217"/>
                </a:moveTo>
                <a:cubicBezTo>
                  <a:pt x="3150" y="2217"/>
                  <a:pt x="3246" y="2314"/>
                  <a:pt x="3246" y="2434"/>
                </a:cubicBezTo>
                <a:cubicBezTo>
                  <a:pt x="3246" y="2552"/>
                  <a:pt x="3150" y="2650"/>
                  <a:pt x="3030" y="2650"/>
                </a:cubicBezTo>
                <a:cubicBezTo>
                  <a:pt x="2910" y="2650"/>
                  <a:pt x="2815" y="2552"/>
                  <a:pt x="2815" y="2434"/>
                </a:cubicBezTo>
                <a:cubicBezTo>
                  <a:pt x="2815" y="2314"/>
                  <a:pt x="2910" y="2217"/>
                  <a:pt x="3030" y="2217"/>
                </a:cubicBezTo>
                <a:close/>
                <a:moveTo>
                  <a:pt x="9955" y="2217"/>
                </a:moveTo>
                <a:cubicBezTo>
                  <a:pt x="10074" y="2217"/>
                  <a:pt x="10170" y="2314"/>
                  <a:pt x="10170" y="2434"/>
                </a:cubicBezTo>
                <a:cubicBezTo>
                  <a:pt x="10170" y="2552"/>
                  <a:pt x="10074" y="2650"/>
                  <a:pt x="9955" y="2650"/>
                </a:cubicBezTo>
                <a:cubicBezTo>
                  <a:pt x="9835" y="2650"/>
                  <a:pt x="9739" y="2552"/>
                  <a:pt x="9739" y="2434"/>
                </a:cubicBezTo>
                <a:cubicBezTo>
                  <a:pt x="9739" y="2314"/>
                  <a:pt x="9835" y="2217"/>
                  <a:pt x="9955" y="2217"/>
                </a:cubicBezTo>
                <a:close/>
                <a:moveTo>
                  <a:pt x="6490" y="619"/>
                </a:moveTo>
                <a:lnTo>
                  <a:pt x="6931" y="1501"/>
                </a:lnTo>
                <a:cubicBezTo>
                  <a:pt x="6964" y="1564"/>
                  <a:pt x="7029" y="1605"/>
                  <a:pt x="7100" y="1605"/>
                </a:cubicBezTo>
                <a:lnTo>
                  <a:pt x="7791" y="1605"/>
                </a:lnTo>
                <a:lnTo>
                  <a:pt x="7196" y="2650"/>
                </a:lnTo>
                <a:lnTo>
                  <a:pt x="6681" y="2650"/>
                </a:lnTo>
                <a:lnTo>
                  <a:pt x="6681" y="2028"/>
                </a:lnTo>
                <a:cubicBezTo>
                  <a:pt x="6681" y="1922"/>
                  <a:pt x="6596" y="1837"/>
                  <a:pt x="6490" y="1837"/>
                </a:cubicBezTo>
                <a:cubicBezTo>
                  <a:pt x="6387" y="1837"/>
                  <a:pt x="6301" y="1922"/>
                  <a:pt x="6301" y="2028"/>
                </a:cubicBezTo>
                <a:lnTo>
                  <a:pt x="6301" y="2652"/>
                </a:lnTo>
                <a:lnTo>
                  <a:pt x="5787" y="2652"/>
                </a:lnTo>
                <a:lnTo>
                  <a:pt x="5189" y="1607"/>
                </a:lnTo>
                <a:lnTo>
                  <a:pt x="5880" y="1607"/>
                </a:lnTo>
                <a:lnTo>
                  <a:pt x="5880" y="1605"/>
                </a:lnTo>
                <a:cubicBezTo>
                  <a:pt x="5951" y="1605"/>
                  <a:pt x="6019" y="1564"/>
                  <a:pt x="6051" y="1501"/>
                </a:cubicBezTo>
                <a:lnTo>
                  <a:pt x="6490" y="619"/>
                </a:lnTo>
                <a:close/>
                <a:moveTo>
                  <a:pt x="11790" y="3030"/>
                </a:moveTo>
                <a:cubicBezTo>
                  <a:pt x="11908" y="3030"/>
                  <a:pt x="12006" y="3128"/>
                  <a:pt x="12006" y="3248"/>
                </a:cubicBezTo>
                <a:lnTo>
                  <a:pt x="12006" y="3681"/>
                </a:lnTo>
                <a:cubicBezTo>
                  <a:pt x="11776" y="3719"/>
                  <a:pt x="11634" y="3821"/>
                  <a:pt x="11516" y="3904"/>
                </a:cubicBezTo>
                <a:cubicBezTo>
                  <a:pt x="11384" y="4000"/>
                  <a:pt x="11278" y="4073"/>
                  <a:pt x="11054" y="4073"/>
                </a:cubicBezTo>
                <a:cubicBezTo>
                  <a:pt x="10831" y="4073"/>
                  <a:pt x="10727" y="4000"/>
                  <a:pt x="10595" y="3904"/>
                </a:cubicBezTo>
                <a:cubicBezTo>
                  <a:pt x="10444" y="3798"/>
                  <a:pt x="10259" y="3666"/>
                  <a:pt x="9914" y="3666"/>
                </a:cubicBezTo>
                <a:cubicBezTo>
                  <a:pt x="9568" y="3666"/>
                  <a:pt x="9383" y="3798"/>
                  <a:pt x="9233" y="3904"/>
                </a:cubicBezTo>
                <a:cubicBezTo>
                  <a:pt x="9101" y="4000"/>
                  <a:pt x="8997" y="4073"/>
                  <a:pt x="8773" y="4073"/>
                </a:cubicBezTo>
                <a:cubicBezTo>
                  <a:pt x="8550" y="4073"/>
                  <a:pt x="8444" y="4000"/>
                  <a:pt x="8312" y="3904"/>
                </a:cubicBezTo>
                <a:cubicBezTo>
                  <a:pt x="8163" y="3798"/>
                  <a:pt x="7976" y="3666"/>
                  <a:pt x="7631" y="3666"/>
                </a:cubicBezTo>
                <a:cubicBezTo>
                  <a:pt x="7285" y="3666"/>
                  <a:pt x="7100" y="3798"/>
                  <a:pt x="6950" y="3904"/>
                </a:cubicBezTo>
                <a:cubicBezTo>
                  <a:pt x="6818" y="4000"/>
                  <a:pt x="6714" y="4073"/>
                  <a:pt x="6490" y="4073"/>
                </a:cubicBezTo>
                <a:cubicBezTo>
                  <a:pt x="6267" y="4073"/>
                  <a:pt x="6163" y="4000"/>
                  <a:pt x="6031" y="3904"/>
                </a:cubicBezTo>
                <a:cubicBezTo>
                  <a:pt x="5880" y="3798"/>
                  <a:pt x="5695" y="3666"/>
                  <a:pt x="5350" y="3666"/>
                </a:cubicBezTo>
                <a:cubicBezTo>
                  <a:pt x="5004" y="3666"/>
                  <a:pt x="4819" y="3798"/>
                  <a:pt x="4669" y="3904"/>
                </a:cubicBezTo>
                <a:cubicBezTo>
                  <a:pt x="4536" y="4000"/>
                  <a:pt x="4433" y="4073"/>
                  <a:pt x="4209" y="4073"/>
                </a:cubicBezTo>
                <a:cubicBezTo>
                  <a:pt x="3986" y="4073"/>
                  <a:pt x="3880" y="4000"/>
                  <a:pt x="3748" y="3904"/>
                </a:cubicBezTo>
                <a:cubicBezTo>
                  <a:pt x="3599" y="3798"/>
                  <a:pt x="3412" y="3666"/>
                  <a:pt x="3067" y="3666"/>
                </a:cubicBezTo>
                <a:cubicBezTo>
                  <a:pt x="2721" y="3666"/>
                  <a:pt x="2536" y="3798"/>
                  <a:pt x="2386" y="3904"/>
                </a:cubicBezTo>
                <a:cubicBezTo>
                  <a:pt x="2253" y="4000"/>
                  <a:pt x="2150" y="4073"/>
                  <a:pt x="1926" y="4073"/>
                </a:cubicBezTo>
                <a:cubicBezTo>
                  <a:pt x="1702" y="4073"/>
                  <a:pt x="1599" y="4000"/>
                  <a:pt x="1467" y="3904"/>
                </a:cubicBezTo>
                <a:cubicBezTo>
                  <a:pt x="1347" y="3821"/>
                  <a:pt x="1204" y="3719"/>
                  <a:pt x="977" y="3681"/>
                </a:cubicBezTo>
                <a:lnTo>
                  <a:pt x="977" y="3248"/>
                </a:lnTo>
                <a:cubicBezTo>
                  <a:pt x="979" y="3130"/>
                  <a:pt x="1078" y="3030"/>
                  <a:pt x="1198" y="3030"/>
                </a:cubicBezTo>
                <a:close/>
                <a:moveTo>
                  <a:pt x="9916" y="4051"/>
                </a:moveTo>
                <a:cubicBezTo>
                  <a:pt x="10140" y="4051"/>
                  <a:pt x="10245" y="4124"/>
                  <a:pt x="10377" y="4217"/>
                </a:cubicBezTo>
                <a:cubicBezTo>
                  <a:pt x="10526" y="4325"/>
                  <a:pt x="10713" y="4457"/>
                  <a:pt x="11058" y="4457"/>
                </a:cubicBezTo>
                <a:cubicBezTo>
                  <a:pt x="11404" y="4457"/>
                  <a:pt x="11589" y="4325"/>
                  <a:pt x="11740" y="4217"/>
                </a:cubicBezTo>
                <a:cubicBezTo>
                  <a:pt x="11825" y="4154"/>
                  <a:pt x="11902" y="4101"/>
                  <a:pt x="12008" y="4073"/>
                </a:cubicBezTo>
                <a:lnTo>
                  <a:pt x="12008" y="5500"/>
                </a:lnTo>
                <a:lnTo>
                  <a:pt x="11587" y="5500"/>
                </a:lnTo>
                <a:cubicBezTo>
                  <a:pt x="11481" y="5500"/>
                  <a:pt x="11396" y="5588"/>
                  <a:pt x="11396" y="5691"/>
                </a:cubicBezTo>
                <a:cubicBezTo>
                  <a:pt x="11396" y="5795"/>
                  <a:pt x="11481" y="5882"/>
                  <a:pt x="11587" y="5882"/>
                </a:cubicBezTo>
                <a:lnTo>
                  <a:pt x="12006" y="5882"/>
                </a:lnTo>
                <a:lnTo>
                  <a:pt x="12006" y="6724"/>
                </a:lnTo>
                <a:lnTo>
                  <a:pt x="2215" y="6724"/>
                </a:lnTo>
                <a:cubicBezTo>
                  <a:pt x="2109" y="6724"/>
                  <a:pt x="2024" y="6809"/>
                  <a:pt x="2024" y="6913"/>
                </a:cubicBezTo>
                <a:cubicBezTo>
                  <a:pt x="2024" y="7019"/>
                  <a:pt x="2109" y="7104"/>
                  <a:pt x="2215" y="7104"/>
                </a:cubicBezTo>
                <a:lnTo>
                  <a:pt x="12006" y="7104"/>
                </a:lnTo>
                <a:lnTo>
                  <a:pt x="12006" y="7539"/>
                </a:lnTo>
                <a:lnTo>
                  <a:pt x="979" y="7539"/>
                </a:lnTo>
                <a:lnTo>
                  <a:pt x="979" y="7104"/>
                </a:lnTo>
                <a:lnTo>
                  <a:pt x="1398" y="7104"/>
                </a:lnTo>
                <a:cubicBezTo>
                  <a:pt x="1503" y="7104"/>
                  <a:pt x="1589" y="7019"/>
                  <a:pt x="1589" y="6913"/>
                </a:cubicBezTo>
                <a:cubicBezTo>
                  <a:pt x="1589" y="6809"/>
                  <a:pt x="1503" y="6724"/>
                  <a:pt x="1398" y="6724"/>
                </a:cubicBezTo>
                <a:lnTo>
                  <a:pt x="979" y="6724"/>
                </a:lnTo>
                <a:lnTo>
                  <a:pt x="979" y="5882"/>
                </a:lnTo>
                <a:lnTo>
                  <a:pt x="10770" y="5882"/>
                </a:lnTo>
                <a:cubicBezTo>
                  <a:pt x="10875" y="5882"/>
                  <a:pt x="10961" y="5795"/>
                  <a:pt x="10961" y="5691"/>
                </a:cubicBezTo>
                <a:cubicBezTo>
                  <a:pt x="10961" y="5588"/>
                  <a:pt x="10875" y="5500"/>
                  <a:pt x="10770" y="5500"/>
                </a:cubicBezTo>
                <a:lnTo>
                  <a:pt x="979" y="5500"/>
                </a:lnTo>
                <a:lnTo>
                  <a:pt x="979" y="4073"/>
                </a:lnTo>
                <a:cubicBezTo>
                  <a:pt x="1086" y="4101"/>
                  <a:pt x="1160" y="4154"/>
                  <a:pt x="1249" y="4217"/>
                </a:cubicBezTo>
                <a:cubicBezTo>
                  <a:pt x="1398" y="4325"/>
                  <a:pt x="1585" y="4457"/>
                  <a:pt x="1930" y="4457"/>
                </a:cubicBezTo>
                <a:cubicBezTo>
                  <a:pt x="2276" y="4457"/>
                  <a:pt x="2461" y="4325"/>
                  <a:pt x="2611" y="4217"/>
                </a:cubicBezTo>
                <a:cubicBezTo>
                  <a:pt x="2743" y="4124"/>
                  <a:pt x="2847" y="4051"/>
                  <a:pt x="3071" y="4051"/>
                </a:cubicBezTo>
                <a:cubicBezTo>
                  <a:pt x="3294" y="4051"/>
                  <a:pt x="3398" y="4124"/>
                  <a:pt x="3530" y="4217"/>
                </a:cubicBezTo>
                <a:cubicBezTo>
                  <a:pt x="3681" y="4325"/>
                  <a:pt x="3866" y="4457"/>
                  <a:pt x="4211" y="4457"/>
                </a:cubicBezTo>
                <a:cubicBezTo>
                  <a:pt x="4557" y="4457"/>
                  <a:pt x="4742" y="4325"/>
                  <a:pt x="4892" y="4217"/>
                </a:cubicBezTo>
                <a:cubicBezTo>
                  <a:pt x="5024" y="4124"/>
                  <a:pt x="5128" y="4051"/>
                  <a:pt x="5352" y="4051"/>
                </a:cubicBezTo>
                <a:cubicBezTo>
                  <a:pt x="5575" y="4051"/>
                  <a:pt x="5681" y="4124"/>
                  <a:pt x="5813" y="4217"/>
                </a:cubicBezTo>
                <a:cubicBezTo>
                  <a:pt x="5962" y="4325"/>
                  <a:pt x="6149" y="4457"/>
                  <a:pt x="6494" y="4457"/>
                </a:cubicBezTo>
                <a:cubicBezTo>
                  <a:pt x="6840" y="4457"/>
                  <a:pt x="7025" y="4325"/>
                  <a:pt x="7175" y="4217"/>
                </a:cubicBezTo>
                <a:cubicBezTo>
                  <a:pt x="7308" y="4124"/>
                  <a:pt x="7411" y="4051"/>
                  <a:pt x="7635" y="4051"/>
                </a:cubicBezTo>
                <a:cubicBezTo>
                  <a:pt x="7858" y="4051"/>
                  <a:pt x="7962" y="4124"/>
                  <a:pt x="8094" y="4217"/>
                </a:cubicBezTo>
                <a:cubicBezTo>
                  <a:pt x="8245" y="4325"/>
                  <a:pt x="8430" y="4457"/>
                  <a:pt x="8775" y="4457"/>
                </a:cubicBezTo>
                <a:cubicBezTo>
                  <a:pt x="9121" y="4457"/>
                  <a:pt x="9306" y="4325"/>
                  <a:pt x="9456" y="4217"/>
                </a:cubicBezTo>
                <a:cubicBezTo>
                  <a:pt x="9589" y="4124"/>
                  <a:pt x="9692" y="4051"/>
                  <a:pt x="9916" y="4051"/>
                </a:cubicBezTo>
                <a:close/>
                <a:moveTo>
                  <a:pt x="6500" y="1"/>
                </a:moveTo>
                <a:cubicBezTo>
                  <a:pt x="6429" y="1"/>
                  <a:pt x="6364" y="41"/>
                  <a:pt x="6332" y="107"/>
                </a:cubicBezTo>
                <a:lnTo>
                  <a:pt x="5773" y="1225"/>
                </a:lnTo>
                <a:lnTo>
                  <a:pt x="4872" y="1225"/>
                </a:lnTo>
                <a:cubicBezTo>
                  <a:pt x="4803" y="1225"/>
                  <a:pt x="4742" y="1259"/>
                  <a:pt x="4707" y="1318"/>
                </a:cubicBezTo>
                <a:cubicBezTo>
                  <a:pt x="4675" y="1377"/>
                  <a:pt x="4671" y="1450"/>
                  <a:pt x="4707" y="1509"/>
                </a:cubicBezTo>
                <a:lnTo>
                  <a:pt x="5209" y="2388"/>
                </a:lnTo>
                <a:lnTo>
                  <a:pt x="4553" y="2056"/>
                </a:lnTo>
                <a:cubicBezTo>
                  <a:pt x="4525" y="2043"/>
                  <a:pt x="4495" y="2036"/>
                  <a:pt x="4466" y="2036"/>
                </a:cubicBezTo>
                <a:cubicBezTo>
                  <a:pt x="4396" y="2036"/>
                  <a:pt x="4329" y="2074"/>
                  <a:pt x="4295" y="2144"/>
                </a:cubicBezTo>
                <a:cubicBezTo>
                  <a:pt x="4248" y="2237"/>
                  <a:pt x="4284" y="2351"/>
                  <a:pt x="4382" y="2400"/>
                </a:cubicBezTo>
                <a:lnTo>
                  <a:pt x="4882" y="2650"/>
                </a:lnTo>
                <a:lnTo>
                  <a:pt x="3599" y="2650"/>
                </a:lnTo>
                <a:cubicBezTo>
                  <a:pt x="3624" y="2583"/>
                  <a:pt x="3640" y="2510"/>
                  <a:pt x="3640" y="2434"/>
                </a:cubicBezTo>
                <a:cubicBezTo>
                  <a:pt x="3640" y="2103"/>
                  <a:pt x="3370" y="1837"/>
                  <a:pt x="3042" y="1837"/>
                </a:cubicBezTo>
                <a:cubicBezTo>
                  <a:pt x="2715" y="1837"/>
                  <a:pt x="2445" y="2105"/>
                  <a:pt x="2445" y="2434"/>
                </a:cubicBezTo>
                <a:cubicBezTo>
                  <a:pt x="2445" y="2510"/>
                  <a:pt x="2461" y="2583"/>
                  <a:pt x="2485" y="2650"/>
                </a:cubicBezTo>
                <a:lnTo>
                  <a:pt x="1210" y="2650"/>
                </a:lnTo>
                <a:cubicBezTo>
                  <a:pt x="879" y="2650"/>
                  <a:pt x="613" y="2918"/>
                  <a:pt x="613" y="3248"/>
                </a:cubicBezTo>
                <a:lnTo>
                  <a:pt x="613" y="7539"/>
                </a:lnTo>
                <a:lnTo>
                  <a:pt x="192" y="7539"/>
                </a:lnTo>
                <a:cubicBezTo>
                  <a:pt x="86" y="7539"/>
                  <a:pt x="1" y="7625"/>
                  <a:pt x="1" y="7730"/>
                </a:cubicBezTo>
                <a:cubicBezTo>
                  <a:pt x="1" y="7834"/>
                  <a:pt x="86" y="7919"/>
                  <a:pt x="192" y="7919"/>
                </a:cubicBezTo>
                <a:lnTo>
                  <a:pt x="12821" y="7919"/>
                </a:lnTo>
                <a:cubicBezTo>
                  <a:pt x="12925" y="7919"/>
                  <a:pt x="13012" y="7834"/>
                  <a:pt x="13012" y="7730"/>
                </a:cubicBezTo>
                <a:cubicBezTo>
                  <a:pt x="13000" y="7625"/>
                  <a:pt x="12913" y="7539"/>
                  <a:pt x="12809" y="7539"/>
                </a:cubicBezTo>
                <a:lnTo>
                  <a:pt x="12390" y="7539"/>
                </a:lnTo>
                <a:lnTo>
                  <a:pt x="12390" y="3248"/>
                </a:lnTo>
                <a:cubicBezTo>
                  <a:pt x="12390" y="2916"/>
                  <a:pt x="12120" y="2650"/>
                  <a:pt x="11792" y="2650"/>
                </a:cubicBezTo>
                <a:lnTo>
                  <a:pt x="10516" y="2650"/>
                </a:lnTo>
                <a:cubicBezTo>
                  <a:pt x="10542" y="2583"/>
                  <a:pt x="10556" y="2510"/>
                  <a:pt x="10556" y="2434"/>
                </a:cubicBezTo>
                <a:cubicBezTo>
                  <a:pt x="10556" y="2103"/>
                  <a:pt x="10288" y="1837"/>
                  <a:pt x="9961" y="1837"/>
                </a:cubicBezTo>
                <a:cubicBezTo>
                  <a:pt x="9629" y="1837"/>
                  <a:pt x="9363" y="2105"/>
                  <a:pt x="9363" y="2434"/>
                </a:cubicBezTo>
                <a:cubicBezTo>
                  <a:pt x="9363" y="2510"/>
                  <a:pt x="9377" y="2583"/>
                  <a:pt x="9404" y="2650"/>
                </a:cubicBezTo>
                <a:lnTo>
                  <a:pt x="8121" y="2650"/>
                </a:lnTo>
                <a:lnTo>
                  <a:pt x="8621" y="2400"/>
                </a:lnTo>
                <a:cubicBezTo>
                  <a:pt x="8714" y="2351"/>
                  <a:pt x="8753" y="2237"/>
                  <a:pt x="8706" y="2144"/>
                </a:cubicBezTo>
                <a:cubicBezTo>
                  <a:pt x="8673" y="2076"/>
                  <a:pt x="8603" y="2038"/>
                  <a:pt x="8532" y="2038"/>
                </a:cubicBezTo>
                <a:cubicBezTo>
                  <a:pt x="8505" y="2038"/>
                  <a:pt x="8476" y="2044"/>
                  <a:pt x="8450" y="2056"/>
                </a:cubicBezTo>
                <a:lnTo>
                  <a:pt x="7791" y="2388"/>
                </a:lnTo>
                <a:lnTo>
                  <a:pt x="8296" y="1509"/>
                </a:lnTo>
                <a:cubicBezTo>
                  <a:pt x="8328" y="1450"/>
                  <a:pt x="8328" y="1377"/>
                  <a:pt x="8296" y="1318"/>
                </a:cubicBezTo>
                <a:cubicBezTo>
                  <a:pt x="8263" y="1259"/>
                  <a:pt x="8198" y="1225"/>
                  <a:pt x="8131" y="1225"/>
                </a:cubicBezTo>
                <a:lnTo>
                  <a:pt x="7230" y="1225"/>
                </a:lnTo>
                <a:lnTo>
                  <a:pt x="6671" y="107"/>
                </a:lnTo>
                <a:cubicBezTo>
                  <a:pt x="6639" y="41"/>
                  <a:pt x="6572" y="1"/>
                  <a:pt x="6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2"/>
          <p:cNvSpPr/>
          <p:nvPr/>
        </p:nvSpPr>
        <p:spPr>
          <a:xfrm>
            <a:off x="5442188" y="2270774"/>
            <a:ext cx="329641" cy="329540"/>
          </a:xfrm>
          <a:custGeom>
            <a:avLst/>
            <a:gdLst/>
            <a:ahLst/>
            <a:cxnLst/>
            <a:rect l="l" t="t" r="r" b="b"/>
            <a:pathLst>
              <a:path w="13010" h="13006" extrusionOk="0">
                <a:moveTo>
                  <a:pt x="3855" y="507"/>
                </a:moveTo>
                <a:cubicBezTo>
                  <a:pt x="4109" y="861"/>
                  <a:pt x="4481" y="1456"/>
                  <a:pt x="4481" y="1820"/>
                </a:cubicBezTo>
                <a:cubicBezTo>
                  <a:pt x="4481" y="2097"/>
                  <a:pt x="4298" y="2335"/>
                  <a:pt x="4046" y="2416"/>
                </a:cubicBezTo>
                <a:lnTo>
                  <a:pt x="4046" y="2227"/>
                </a:lnTo>
                <a:cubicBezTo>
                  <a:pt x="4046" y="2123"/>
                  <a:pt x="3959" y="2036"/>
                  <a:pt x="3855" y="2036"/>
                </a:cubicBezTo>
                <a:cubicBezTo>
                  <a:pt x="3752" y="2036"/>
                  <a:pt x="3664" y="2123"/>
                  <a:pt x="3664" y="2227"/>
                </a:cubicBezTo>
                <a:lnTo>
                  <a:pt x="3664" y="2416"/>
                </a:lnTo>
                <a:cubicBezTo>
                  <a:pt x="3414" y="2335"/>
                  <a:pt x="3231" y="2097"/>
                  <a:pt x="3231" y="1820"/>
                </a:cubicBezTo>
                <a:cubicBezTo>
                  <a:pt x="3231" y="1456"/>
                  <a:pt x="3601" y="863"/>
                  <a:pt x="3855" y="507"/>
                </a:cubicBezTo>
                <a:close/>
                <a:moveTo>
                  <a:pt x="9151" y="4581"/>
                </a:moveTo>
                <a:cubicBezTo>
                  <a:pt x="9405" y="4933"/>
                  <a:pt x="9777" y="5530"/>
                  <a:pt x="9777" y="5894"/>
                </a:cubicBezTo>
                <a:cubicBezTo>
                  <a:pt x="9777" y="6171"/>
                  <a:pt x="9595" y="6407"/>
                  <a:pt x="9342" y="6488"/>
                </a:cubicBezTo>
                <a:lnTo>
                  <a:pt x="9342" y="6301"/>
                </a:lnTo>
                <a:cubicBezTo>
                  <a:pt x="9342" y="6197"/>
                  <a:pt x="9255" y="6110"/>
                  <a:pt x="9151" y="6110"/>
                </a:cubicBezTo>
                <a:cubicBezTo>
                  <a:pt x="9048" y="6110"/>
                  <a:pt x="8960" y="6197"/>
                  <a:pt x="8960" y="6301"/>
                </a:cubicBezTo>
                <a:lnTo>
                  <a:pt x="8960" y="6488"/>
                </a:lnTo>
                <a:cubicBezTo>
                  <a:pt x="8710" y="6407"/>
                  <a:pt x="8527" y="6171"/>
                  <a:pt x="8527" y="5894"/>
                </a:cubicBezTo>
                <a:cubicBezTo>
                  <a:pt x="8527" y="5530"/>
                  <a:pt x="8897" y="4937"/>
                  <a:pt x="9151" y="4581"/>
                </a:cubicBezTo>
                <a:close/>
                <a:moveTo>
                  <a:pt x="10989" y="7716"/>
                </a:moveTo>
                <a:cubicBezTo>
                  <a:pt x="11107" y="7716"/>
                  <a:pt x="11205" y="7814"/>
                  <a:pt x="11205" y="7931"/>
                </a:cubicBezTo>
                <a:lnTo>
                  <a:pt x="11205" y="8149"/>
                </a:lnTo>
                <a:lnTo>
                  <a:pt x="10983" y="8149"/>
                </a:lnTo>
                <a:cubicBezTo>
                  <a:pt x="10654" y="8149"/>
                  <a:pt x="10387" y="8417"/>
                  <a:pt x="10387" y="8745"/>
                </a:cubicBezTo>
                <a:lnTo>
                  <a:pt x="10387" y="9560"/>
                </a:lnTo>
                <a:cubicBezTo>
                  <a:pt x="10387" y="9625"/>
                  <a:pt x="10359" y="9686"/>
                  <a:pt x="10310" y="9727"/>
                </a:cubicBezTo>
                <a:cubicBezTo>
                  <a:pt x="10269" y="9760"/>
                  <a:pt x="10219" y="9777"/>
                  <a:pt x="10166" y="9777"/>
                </a:cubicBezTo>
                <a:cubicBezTo>
                  <a:pt x="10155" y="9777"/>
                  <a:pt x="10144" y="9777"/>
                  <a:pt x="10133" y="9775"/>
                </a:cubicBezTo>
                <a:cubicBezTo>
                  <a:pt x="10034" y="9759"/>
                  <a:pt x="9954" y="9655"/>
                  <a:pt x="9954" y="9538"/>
                </a:cubicBezTo>
                <a:lnTo>
                  <a:pt x="9954" y="8745"/>
                </a:lnTo>
                <a:cubicBezTo>
                  <a:pt x="9954" y="8415"/>
                  <a:pt x="9684" y="8149"/>
                  <a:pt x="9357" y="8149"/>
                </a:cubicBezTo>
                <a:cubicBezTo>
                  <a:pt x="9029" y="8149"/>
                  <a:pt x="8761" y="8417"/>
                  <a:pt x="8761" y="8745"/>
                </a:cubicBezTo>
                <a:lnTo>
                  <a:pt x="8761" y="8948"/>
                </a:lnTo>
                <a:cubicBezTo>
                  <a:pt x="8761" y="9068"/>
                  <a:pt x="8663" y="9165"/>
                  <a:pt x="8543" y="9165"/>
                </a:cubicBezTo>
                <a:cubicBezTo>
                  <a:pt x="8426" y="9165"/>
                  <a:pt x="8328" y="9068"/>
                  <a:pt x="8328" y="8948"/>
                </a:cubicBezTo>
                <a:lnTo>
                  <a:pt x="8328" y="8745"/>
                </a:lnTo>
                <a:cubicBezTo>
                  <a:pt x="8328" y="8415"/>
                  <a:pt x="8058" y="8149"/>
                  <a:pt x="7730" y="8149"/>
                </a:cubicBezTo>
                <a:lnTo>
                  <a:pt x="7106" y="8149"/>
                </a:lnTo>
                <a:lnTo>
                  <a:pt x="7106" y="7931"/>
                </a:lnTo>
                <a:cubicBezTo>
                  <a:pt x="7106" y="7814"/>
                  <a:pt x="7202" y="7716"/>
                  <a:pt x="7322" y="7716"/>
                </a:cubicBezTo>
                <a:close/>
                <a:moveTo>
                  <a:pt x="5687" y="3640"/>
                </a:moveTo>
                <a:cubicBezTo>
                  <a:pt x="5807" y="3640"/>
                  <a:pt x="5905" y="3737"/>
                  <a:pt x="5905" y="3855"/>
                </a:cubicBezTo>
                <a:lnTo>
                  <a:pt x="5905" y="4073"/>
                </a:lnTo>
                <a:lnTo>
                  <a:pt x="5687" y="4073"/>
                </a:lnTo>
                <a:cubicBezTo>
                  <a:pt x="5358" y="4073"/>
                  <a:pt x="5091" y="4341"/>
                  <a:pt x="5091" y="4668"/>
                </a:cubicBezTo>
                <a:lnTo>
                  <a:pt x="5091" y="5278"/>
                </a:lnTo>
                <a:cubicBezTo>
                  <a:pt x="5091" y="5398"/>
                  <a:pt x="4994" y="5496"/>
                  <a:pt x="4874" y="5496"/>
                </a:cubicBezTo>
                <a:cubicBezTo>
                  <a:pt x="4756" y="5496"/>
                  <a:pt x="4658" y="5398"/>
                  <a:pt x="4658" y="5278"/>
                </a:cubicBezTo>
                <a:lnTo>
                  <a:pt x="4658" y="4668"/>
                </a:lnTo>
                <a:cubicBezTo>
                  <a:pt x="4658" y="4339"/>
                  <a:pt x="4390" y="4073"/>
                  <a:pt x="4061" y="4073"/>
                </a:cubicBezTo>
                <a:lnTo>
                  <a:pt x="2839" y="4073"/>
                </a:lnTo>
                <a:cubicBezTo>
                  <a:pt x="2735" y="4073"/>
                  <a:pt x="2648" y="4158"/>
                  <a:pt x="2648" y="4262"/>
                </a:cubicBezTo>
                <a:cubicBezTo>
                  <a:pt x="2648" y="4368"/>
                  <a:pt x="2735" y="4453"/>
                  <a:pt x="2839" y="4453"/>
                </a:cubicBezTo>
                <a:lnTo>
                  <a:pt x="4061" y="4453"/>
                </a:lnTo>
                <a:cubicBezTo>
                  <a:pt x="4181" y="4453"/>
                  <a:pt x="4278" y="4551"/>
                  <a:pt x="4278" y="4668"/>
                </a:cubicBezTo>
                <a:lnTo>
                  <a:pt x="4278" y="5278"/>
                </a:lnTo>
                <a:cubicBezTo>
                  <a:pt x="4278" y="5610"/>
                  <a:pt x="4546" y="5876"/>
                  <a:pt x="4874" y="5876"/>
                </a:cubicBezTo>
                <a:cubicBezTo>
                  <a:pt x="5205" y="5876"/>
                  <a:pt x="5472" y="5608"/>
                  <a:pt x="5472" y="5278"/>
                </a:cubicBezTo>
                <a:lnTo>
                  <a:pt x="5472" y="4668"/>
                </a:lnTo>
                <a:cubicBezTo>
                  <a:pt x="5472" y="4551"/>
                  <a:pt x="5569" y="4453"/>
                  <a:pt x="5687" y="4453"/>
                </a:cubicBezTo>
                <a:lnTo>
                  <a:pt x="5905" y="4453"/>
                </a:lnTo>
                <a:lnTo>
                  <a:pt x="5905" y="10402"/>
                </a:lnTo>
                <a:cubicBezTo>
                  <a:pt x="5681" y="10440"/>
                  <a:pt x="5539" y="10542"/>
                  <a:pt x="5421" y="10625"/>
                </a:cubicBezTo>
                <a:cubicBezTo>
                  <a:pt x="5291" y="10721"/>
                  <a:pt x="5189" y="10794"/>
                  <a:pt x="4973" y="10794"/>
                </a:cubicBezTo>
                <a:cubicBezTo>
                  <a:pt x="4758" y="10794"/>
                  <a:pt x="4652" y="10719"/>
                  <a:pt x="4526" y="10625"/>
                </a:cubicBezTo>
                <a:cubicBezTo>
                  <a:pt x="4378" y="10519"/>
                  <a:pt x="4195" y="10387"/>
                  <a:pt x="3853" y="10387"/>
                </a:cubicBezTo>
                <a:cubicBezTo>
                  <a:pt x="3510" y="10387"/>
                  <a:pt x="3327" y="10519"/>
                  <a:pt x="3178" y="10625"/>
                </a:cubicBezTo>
                <a:cubicBezTo>
                  <a:pt x="3050" y="10721"/>
                  <a:pt x="2951" y="10794"/>
                  <a:pt x="2731" y="10794"/>
                </a:cubicBezTo>
                <a:cubicBezTo>
                  <a:pt x="2513" y="10794"/>
                  <a:pt x="2412" y="10719"/>
                  <a:pt x="2284" y="10625"/>
                </a:cubicBezTo>
                <a:cubicBezTo>
                  <a:pt x="2168" y="10540"/>
                  <a:pt x="2028" y="10440"/>
                  <a:pt x="1804" y="10402"/>
                </a:cubicBezTo>
                <a:lnTo>
                  <a:pt x="1804" y="4453"/>
                </a:lnTo>
                <a:lnTo>
                  <a:pt x="2019" y="4453"/>
                </a:lnTo>
                <a:cubicBezTo>
                  <a:pt x="2125" y="4453"/>
                  <a:pt x="2211" y="4368"/>
                  <a:pt x="2211" y="4262"/>
                </a:cubicBezTo>
                <a:cubicBezTo>
                  <a:pt x="2211" y="4158"/>
                  <a:pt x="2125" y="4073"/>
                  <a:pt x="2019" y="4073"/>
                </a:cubicBezTo>
                <a:lnTo>
                  <a:pt x="1804" y="4073"/>
                </a:lnTo>
                <a:lnTo>
                  <a:pt x="1804" y="3855"/>
                </a:lnTo>
                <a:cubicBezTo>
                  <a:pt x="1804" y="3737"/>
                  <a:pt x="1902" y="3640"/>
                  <a:pt x="2021" y="3640"/>
                </a:cubicBezTo>
                <a:close/>
                <a:moveTo>
                  <a:pt x="3853" y="10768"/>
                </a:moveTo>
                <a:cubicBezTo>
                  <a:pt x="4071" y="10768"/>
                  <a:pt x="4172" y="10843"/>
                  <a:pt x="4301" y="10936"/>
                </a:cubicBezTo>
                <a:cubicBezTo>
                  <a:pt x="4447" y="11042"/>
                  <a:pt x="4630" y="11174"/>
                  <a:pt x="4973" y="11174"/>
                </a:cubicBezTo>
                <a:cubicBezTo>
                  <a:pt x="5317" y="11174"/>
                  <a:pt x="5500" y="11042"/>
                  <a:pt x="5646" y="10936"/>
                </a:cubicBezTo>
                <a:cubicBezTo>
                  <a:pt x="5732" y="10875"/>
                  <a:pt x="5805" y="10822"/>
                  <a:pt x="5905" y="10794"/>
                </a:cubicBezTo>
                <a:lnTo>
                  <a:pt x="5905" y="11812"/>
                </a:lnTo>
                <a:lnTo>
                  <a:pt x="1802" y="11812"/>
                </a:lnTo>
                <a:lnTo>
                  <a:pt x="1802" y="10794"/>
                </a:lnTo>
                <a:lnTo>
                  <a:pt x="1804" y="10794"/>
                </a:lnTo>
                <a:cubicBezTo>
                  <a:pt x="1906" y="10822"/>
                  <a:pt x="1977" y="10875"/>
                  <a:pt x="2062" y="10936"/>
                </a:cubicBezTo>
                <a:cubicBezTo>
                  <a:pt x="2209" y="11042"/>
                  <a:pt x="2391" y="11178"/>
                  <a:pt x="2733" y="11178"/>
                </a:cubicBezTo>
                <a:cubicBezTo>
                  <a:pt x="3075" y="11178"/>
                  <a:pt x="3258" y="11046"/>
                  <a:pt x="3406" y="10936"/>
                </a:cubicBezTo>
                <a:cubicBezTo>
                  <a:pt x="3536" y="10843"/>
                  <a:pt x="3638" y="10768"/>
                  <a:pt x="3853" y="10768"/>
                </a:cubicBezTo>
                <a:close/>
                <a:moveTo>
                  <a:pt x="9149" y="10768"/>
                </a:moveTo>
                <a:cubicBezTo>
                  <a:pt x="9367" y="10768"/>
                  <a:pt x="9468" y="10843"/>
                  <a:pt x="9597" y="10936"/>
                </a:cubicBezTo>
                <a:cubicBezTo>
                  <a:pt x="9743" y="11042"/>
                  <a:pt x="9926" y="11174"/>
                  <a:pt x="10269" y="11174"/>
                </a:cubicBezTo>
                <a:cubicBezTo>
                  <a:pt x="10613" y="11174"/>
                  <a:pt x="10796" y="11042"/>
                  <a:pt x="10942" y="10936"/>
                </a:cubicBezTo>
                <a:cubicBezTo>
                  <a:pt x="11028" y="10875"/>
                  <a:pt x="11101" y="10822"/>
                  <a:pt x="11201" y="10794"/>
                </a:cubicBezTo>
                <a:lnTo>
                  <a:pt x="11201" y="11812"/>
                </a:lnTo>
                <a:lnTo>
                  <a:pt x="7098" y="11812"/>
                </a:lnTo>
                <a:lnTo>
                  <a:pt x="7098" y="10794"/>
                </a:lnTo>
                <a:lnTo>
                  <a:pt x="7100" y="10794"/>
                </a:lnTo>
                <a:cubicBezTo>
                  <a:pt x="7202" y="10822"/>
                  <a:pt x="7273" y="10875"/>
                  <a:pt x="7358" y="10936"/>
                </a:cubicBezTo>
                <a:cubicBezTo>
                  <a:pt x="7505" y="11042"/>
                  <a:pt x="7688" y="11178"/>
                  <a:pt x="8029" y="11178"/>
                </a:cubicBezTo>
                <a:cubicBezTo>
                  <a:pt x="8371" y="11178"/>
                  <a:pt x="8554" y="11046"/>
                  <a:pt x="8702" y="10936"/>
                </a:cubicBezTo>
                <a:cubicBezTo>
                  <a:pt x="8832" y="10843"/>
                  <a:pt x="8930" y="10768"/>
                  <a:pt x="9149" y="10768"/>
                </a:cubicBezTo>
                <a:close/>
                <a:moveTo>
                  <a:pt x="7332" y="12197"/>
                </a:moveTo>
                <a:lnTo>
                  <a:pt x="7332" y="12412"/>
                </a:lnTo>
                <a:cubicBezTo>
                  <a:pt x="7332" y="12532"/>
                  <a:pt x="7236" y="12628"/>
                  <a:pt x="7116" y="12628"/>
                </a:cubicBezTo>
                <a:lnTo>
                  <a:pt x="594" y="12628"/>
                </a:lnTo>
                <a:cubicBezTo>
                  <a:pt x="476" y="12628"/>
                  <a:pt x="379" y="12532"/>
                  <a:pt x="379" y="12412"/>
                </a:cubicBezTo>
                <a:lnTo>
                  <a:pt x="379" y="12197"/>
                </a:lnTo>
                <a:close/>
                <a:moveTo>
                  <a:pt x="12628" y="12197"/>
                </a:moveTo>
                <a:lnTo>
                  <a:pt x="12628" y="12412"/>
                </a:lnTo>
                <a:cubicBezTo>
                  <a:pt x="12628" y="12532"/>
                  <a:pt x="12532" y="12628"/>
                  <a:pt x="12412" y="12628"/>
                </a:cubicBezTo>
                <a:lnTo>
                  <a:pt x="7673" y="12628"/>
                </a:lnTo>
                <a:cubicBezTo>
                  <a:pt x="7698" y="12563"/>
                  <a:pt x="7714" y="12489"/>
                  <a:pt x="7714" y="12412"/>
                </a:cubicBezTo>
                <a:lnTo>
                  <a:pt x="7714" y="12197"/>
                </a:lnTo>
                <a:close/>
                <a:moveTo>
                  <a:pt x="3855" y="1"/>
                </a:moveTo>
                <a:cubicBezTo>
                  <a:pt x="3796" y="1"/>
                  <a:pt x="3743" y="27"/>
                  <a:pt x="3705" y="72"/>
                </a:cubicBezTo>
                <a:cubicBezTo>
                  <a:pt x="3699" y="82"/>
                  <a:pt x="3491" y="338"/>
                  <a:pt x="3284" y="678"/>
                </a:cubicBezTo>
                <a:cubicBezTo>
                  <a:pt x="2993" y="1147"/>
                  <a:pt x="2849" y="1529"/>
                  <a:pt x="2849" y="1820"/>
                </a:cubicBezTo>
                <a:cubicBezTo>
                  <a:pt x="2849" y="2308"/>
                  <a:pt x="3201" y="2717"/>
                  <a:pt x="3664" y="2806"/>
                </a:cubicBezTo>
                <a:lnTo>
                  <a:pt x="3664" y="3258"/>
                </a:lnTo>
                <a:lnTo>
                  <a:pt x="2024" y="3258"/>
                </a:lnTo>
                <a:cubicBezTo>
                  <a:pt x="1692" y="3258"/>
                  <a:pt x="1426" y="3528"/>
                  <a:pt x="1426" y="3855"/>
                </a:cubicBezTo>
                <a:lnTo>
                  <a:pt x="1426" y="11812"/>
                </a:lnTo>
                <a:lnTo>
                  <a:pt x="190" y="11812"/>
                </a:lnTo>
                <a:cubicBezTo>
                  <a:pt x="86" y="11812"/>
                  <a:pt x="1" y="11898"/>
                  <a:pt x="1" y="12004"/>
                </a:cubicBezTo>
                <a:lnTo>
                  <a:pt x="1" y="12410"/>
                </a:lnTo>
                <a:cubicBezTo>
                  <a:pt x="1" y="12740"/>
                  <a:pt x="269" y="13006"/>
                  <a:pt x="596" y="13006"/>
                </a:cubicBezTo>
                <a:lnTo>
                  <a:pt x="12410" y="13006"/>
                </a:lnTo>
                <a:cubicBezTo>
                  <a:pt x="12740" y="13006"/>
                  <a:pt x="13006" y="12738"/>
                  <a:pt x="13006" y="12410"/>
                </a:cubicBezTo>
                <a:lnTo>
                  <a:pt x="13006" y="12004"/>
                </a:lnTo>
                <a:cubicBezTo>
                  <a:pt x="13010" y="11900"/>
                  <a:pt x="12923" y="11815"/>
                  <a:pt x="12819" y="11815"/>
                </a:cubicBezTo>
                <a:lnTo>
                  <a:pt x="11583" y="11815"/>
                </a:lnTo>
                <a:lnTo>
                  <a:pt x="11583" y="7929"/>
                </a:lnTo>
                <a:cubicBezTo>
                  <a:pt x="11583" y="7600"/>
                  <a:pt x="11314" y="7332"/>
                  <a:pt x="10987" y="7332"/>
                </a:cubicBezTo>
                <a:lnTo>
                  <a:pt x="9344" y="7332"/>
                </a:lnTo>
                <a:lnTo>
                  <a:pt x="9344" y="6880"/>
                </a:lnTo>
                <a:cubicBezTo>
                  <a:pt x="9808" y="6791"/>
                  <a:pt x="10160" y="6382"/>
                  <a:pt x="10160" y="5894"/>
                </a:cubicBezTo>
                <a:cubicBezTo>
                  <a:pt x="10160" y="5604"/>
                  <a:pt x="10013" y="5221"/>
                  <a:pt x="9727" y="4750"/>
                </a:cubicBezTo>
                <a:cubicBezTo>
                  <a:pt x="9517" y="4412"/>
                  <a:pt x="9314" y="4156"/>
                  <a:pt x="9304" y="4146"/>
                </a:cubicBezTo>
                <a:cubicBezTo>
                  <a:pt x="9269" y="4099"/>
                  <a:pt x="9212" y="4075"/>
                  <a:pt x="9153" y="4075"/>
                </a:cubicBezTo>
                <a:cubicBezTo>
                  <a:pt x="9096" y="4075"/>
                  <a:pt x="9042" y="4099"/>
                  <a:pt x="9005" y="4146"/>
                </a:cubicBezTo>
                <a:cubicBezTo>
                  <a:pt x="8997" y="4156"/>
                  <a:pt x="8791" y="4412"/>
                  <a:pt x="8582" y="4750"/>
                </a:cubicBezTo>
                <a:cubicBezTo>
                  <a:pt x="8293" y="5221"/>
                  <a:pt x="8147" y="5604"/>
                  <a:pt x="8147" y="5894"/>
                </a:cubicBezTo>
                <a:cubicBezTo>
                  <a:pt x="8147" y="6382"/>
                  <a:pt x="8499" y="6791"/>
                  <a:pt x="8964" y="6880"/>
                </a:cubicBezTo>
                <a:lnTo>
                  <a:pt x="8964" y="7332"/>
                </a:lnTo>
                <a:lnTo>
                  <a:pt x="7322" y="7332"/>
                </a:lnTo>
                <a:cubicBezTo>
                  <a:pt x="6990" y="7332"/>
                  <a:pt x="6724" y="7602"/>
                  <a:pt x="6724" y="7929"/>
                </a:cubicBezTo>
                <a:lnTo>
                  <a:pt x="6724" y="9355"/>
                </a:lnTo>
                <a:cubicBezTo>
                  <a:pt x="6724" y="9458"/>
                  <a:pt x="6811" y="9546"/>
                  <a:pt x="6915" y="9546"/>
                </a:cubicBezTo>
                <a:cubicBezTo>
                  <a:pt x="7019" y="9546"/>
                  <a:pt x="7106" y="9458"/>
                  <a:pt x="7106" y="9355"/>
                </a:cubicBezTo>
                <a:lnTo>
                  <a:pt x="7106" y="8527"/>
                </a:lnTo>
                <a:lnTo>
                  <a:pt x="7730" y="8527"/>
                </a:lnTo>
                <a:cubicBezTo>
                  <a:pt x="7850" y="8527"/>
                  <a:pt x="7948" y="8623"/>
                  <a:pt x="7948" y="8743"/>
                </a:cubicBezTo>
                <a:lnTo>
                  <a:pt x="7948" y="8946"/>
                </a:lnTo>
                <a:cubicBezTo>
                  <a:pt x="7948" y="9277"/>
                  <a:pt x="8216" y="9544"/>
                  <a:pt x="8543" y="9544"/>
                </a:cubicBezTo>
                <a:cubicBezTo>
                  <a:pt x="8875" y="9544"/>
                  <a:pt x="9141" y="9273"/>
                  <a:pt x="9141" y="8946"/>
                </a:cubicBezTo>
                <a:lnTo>
                  <a:pt x="9141" y="8743"/>
                </a:lnTo>
                <a:cubicBezTo>
                  <a:pt x="9141" y="8623"/>
                  <a:pt x="9239" y="8527"/>
                  <a:pt x="9357" y="8527"/>
                </a:cubicBezTo>
                <a:cubicBezTo>
                  <a:pt x="9477" y="8527"/>
                  <a:pt x="9574" y="8623"/>
                  <a:pt x="9574" y="8743"/>
                </a:cubicBezTo>
                <a:lnTo>
                  <a:pt x="9574" y="9536"/>
                </a:lnTo>
                <a:cubicBezTo>
                  <a:pt x="9574" y="9838"/>
                  <a:pt x="9786" y="10103"/>
                  <a:pt x="10072" y="10147"/>
                </a:cubicBezTo>
                <a:cubicBezTo>
                  <a:pt x="10105" y="10154"/>
                  <a:pt x="10137" y="10156"/>
                  <a:pt x="10170" y="10156"/>
                </a:cubicBezTo>
                <a:cubicBezTo>
                  <a:pt x="10312" y="10156"/>
                  <a:pt x="10450" y="10105"/>
                  <a:pt x="10560" y="10013"/>
                </a:cubicBezTo>
                <a:cubicBezTo>
                  <a:pt x="10694" y="9899"/>
                  <a:pt x="10770" y="9735"/>
                  <a:pt x="10770" y="9558"/>
                </a:cubicBezTo>
                <a:lnTo>
                  <a:pt x="10770" y="8743"/>
                </a:lnTo>
                <a:cubicBezTo>
                  <a:pt x="10770" y="8623"/>
                  <a:pt x="10867" y="8527"/>
                  <a:pt x="10987" y="8527"/>
                </a:cubicBezTo>
                <a:lnTo>
                  <a:pt x="11203" y="8527"/>
                </a:lnTo>
                <a:lnTo>
                  <a:pt x="11203" y="10402"/>
                </a:lnTo>
                <a:cubicBezTo>
                  <a:pt x="10979" y="10440"/>
                  <a:pt x="10837" y="10542"/>
                  <a:pt x="10719" y="10625"/>
                </a:cubicBezTo>
                <a:cubicBezTo>
                  <a:pt x="10591" y="10721"/>
                  <a:pt x="10489" y="10794"/>
                  <a:pt x="10272" y="10794"/>
                </a:cubicBezTo>
                <a:cubicBezTo>
                  <a:pt x="10056" y="10794"/>
                  <a:pt x="9952" y="10719"/>
                  <a:pt x="9824" y="10625"/>
                </a:cubicBezTo>
                <a:cubicBezTo>
                  <a:pt x="9678" y="10519"/>
                  <a:pt x="9495" y="10385"/>
                  <a:pt x="9151" y="10385"/>
                </a:cubicBezTo>
                <a:cubicBezTo>
                  <a:pt x="8808" y="10385"/>
                  <a:pt x="8625" y="10517"/>
                  <a:pt x="8478" y="10625"/>
                </a:cubicBezTo>
                <a:cubicBezTo>
                  <a:pt x="8348" y="10721"/>
                  <a:pt x="8249" y="10794"/>
                  <a:pt x="8031" y="10794"/>
                </a:cubicBezTo>
                <a:cubicBezTo>
                  <a:pt x="7812" y="10794"/>
                  <a:pt x="7710" y="10719"/>
                  <a:pt x="7584" y="10625"/>
                </a:cubicBezTo>
                <a:cubicBezTo>
                  <a:pt x="7466" y="10542"/>
                  <a:pt x="7326" y="10440"/>
                  <a:pt x="7102" y="10402"/>
                </a:cubicBezTo>
                <a:lnTo>
                  <a:pt x="7102" y="10172"/>
                </a:lnTo>
                <a:cubicBezTo>
                  <a:pt x="7102" y="10066"/>
                  <a:pt x="7017" y="9981"/>
                  <a:pt x="6913" y="9981"/>
                </a:cubicBezTo>
                <a:cubicBezTo>
                  <a:pt x="6807" y="9981"/>
                  <a:pt x="6722" y="10066"/>
                  <a:pt x="6722" y="10172"/>
                </a:cubicBezTo>
                <a:lnTo>
                  <a:pt x="6722" y="11812"/>
                </a:lnTo>
                <a:lnTo>
                  <a:pt x="6285" y="11812"/>
                </a:lnTo>
                <a:lnTo>
                  <a:pt x="6285" y="3855"/>
                </a:lnTo>
                <a:cubicBezTo>
                  <a:pt x="6285" y="3526"/>
                  <a:pt x="6016" y="3258"/>
                  <a:pt x="5687" y="3258"/>
                </a:cubicBezTo>
                <a:lnTo>
                  <a:pt x="4046" y="3258"/>
                </a:lnTo>
                <a:lnTo>
                  <a:pt x="4046" y="2806"/>
                </a:lnTo>
                <a:cubicBezTo>
                  <a:pt x="4508" y="2717"/>
                  <a:pt x="4862" y="2308"/>
                  <a:pt x="4862" y="1820"/>
                </a:cubicBezTo>
                <a:cubicBezTo>
                  <a:pt x="4862" y="1529"/>
                  <a:pt x="4715" y="1147"/>
                  <a:pt x="4427" y="678"/>
                </a:cubicBezTo>
                <a:cubicBezTo>
                  <a:pt x="4219" y="338"/>
                  <a:pt x="4016" y="82"/>
                  <a:pt x="4006" y="72"/>
                </a:cubicBezTo>
                <a:cubicBezTo>
                  <a:pt x="3969" y="27"/>
                  <a:pt x="3914" y="1"/>
                  <a:pt x="3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2"/>
          <p:cNvSpPr/>
          <p:nvPr/>
        </p:nvSpPr>
        <p:spPr>
          <a:xfrm>
            <a:off x="5446450" y="1868374"/>
            <a:ext cx="329692" cy="164415"/>
          </a:xfrm>
          <a:custGeom>
            <a:avLst/>
            <a:gdLst/>
            <a:ahLst/>
            <a:cxnLst/>
            <a:rect l="l" t="t" r="r" b="b"/>
            <a:pathLst>
              <a:path w="13012" h="6489" extrusionOk="0">
                <a:moveTo>
                  <a:pt x="8326" y="1383"/>
                </a:moveTo>
                <a:lnTo>
                  <a:pt x="8962" y="1397"/>
                </a:lnTo>
                <a:lnTo>
                  <a:pt x="8962" y="1837"/>
                </a:lnTo>
                <a:lnTo>
                  <a:pt x="8326" y="1853"/>
                </a:lnTo>
                <a:lnTo>
                  <a:pt x="8326" y="1383"/>
                </a:lnTo>
                <a:close/>
                <a:moveTo>
                  <a:pt x="784" y="1210"/>
                </a:moveTo>
                <a:cubicBezTo>
                  <a:pt x="788" y="1210"/>
                  <a:pt x="793" y="1210"/>
                  <a:pt x="798" y="1210"/>
                </a:cubicBezTo>
                <a:lnTo>
                  <a:pt x="1222" y="1221"/>
                </a:lnTo>
                <a:lnTo>
                  <a:pt x="1222" y="2013"/>
                </a:lnTo>
                <a:lnTo>
                  <a:pt x="798" y="2024"/>
                </a:lnTo>
                <a:cubicBezTo>
                  <a:pt x="795" y="2024"/>
                  <a:pt x="792" y="2024"/>
                  <a:pt x="790" y="2024"/>
                </a:cubicBezTo>
                <a:cubicBezTo>
                  <a:pt x="681" y="2024"/>
                  <a:pt x="582" y="1983"/>
                  <a:pt x="503" y="1906"/>
                </a:cubicBezTo>
                <a:cubicBezTo>
                  <a:pt x="423" y="1830"/>
                  <a:pt x="381" y="1725"/>
                  <a:pt x="381" y="1617"/>
                </a:cubicBezTo>
                <a:cubicBezTo>
                  <a:pt x="381" y="1507"/>
                  <a:pt x="423" y="1404"/>
                  <a:pt x="503" y="1326"/>
                </a:cubicBezTo>
                <a:cubicBezTo>
                  <a:pt x="579" y="1254"/>
                  <a:pt x="677" y="1210"/>
                  <a:pt x="784" y="1210"/>
                </a:cubicBezTo>
                <a:close/>
                <a:moveTo>
                  <a:pt x="9983" y="379"/>
                </a:moveTo>
                <a:lnTo>
                  <a:pt x="9983" y="2851"/>
                </a:lnTo>
                <a:lnTo>
                  <a:pt x="9969" y="2851"/>
                </a:lnTo>
                <a:cubicBezTo>
                  <a:pt x="9627" y="2851"/>
                  <a:pt x="9344" y="2573"/>
                  <a:pt x="9344" y="2227"/>
                </a:cubicBezTo>
                <a:lnTo>
                  <a:pt x="9344" y="1003"/>
                </a:lnTo>
                <a:cubicBezTo>
                  <a:pt x="9344" y="661"/>
                  <a:pt x="9623" y="379"/>
                  <a:pt x="9969" y="379"/>
                </a:cubicBezTo>
                <a:close/>
                <a:moveTo>
                  <a:pt x="11613" y="381"/>
                </a:moveTo>
                <a:lnTo>
                  <a:pt x="11613" y="2851"/>
                </a:lnTo>
                <a:lnTo>
                  <a:pt x="11178" y="2851"/>
                </a:lnTo>
                <a:lnTo>
                  <a:pt x="11178" y="1414"/>
                </a:lnTo>
                <a:cubicBezTo>
                  <a:pt x="11178" y="1308"/>
                  <a:pt x="11093" y="1223"/>
                  <a:pt x="10989" y="1223"/>
                </a:cubicBezTo>
                <a:cubicBezTo>
                  <a:pt x="10883" y="1223"/>
                  <a:pt x="10798" y="1308"/>
                  <a:pt x="10798" y="1414"/>
                </a:cubicBezTo>
                <a:lnTo>
                  <a:pt x="10798" y="2851"/>
                </a:lnTo>
                <a:lnTo>
                  <a:pt x="10363" y="2851"/>
                </a:lnTo>
                <a:lnTo>
                  <a:pt x="10363" y="381"/>
                </a:lnTo>
                <a:lnTo>
                  <a:pt x="10798" y="381"/>
                </a:lnTo>
                <a:lnTo>
                  <a:pt x="10798" y="596"/>
                </a:lnTo>
                <a:cubicBezTo>
                  <a:pt x="10798" y="702"/>
                  <a:pt x="10883" y="788"/>
                  <a:pt x="10989" y="788"/>
                </a:cubicBezTo>
                <a:cubicBezTo>
                  <a:pt x="11093" y="788"/>
                  <a:pt x="11178" y="702"/>
                  <a:pt x="11178" y="596"/>
                </a:cubicBezTo>
                <a:lnTo>
                  <a:pt x="11178" y="381"/>
                </a:lnTo>
                <a:close/>
                <a:moveTo>
                  <a:pt x="12006" y="381"/>
                </a:moveTo>
                <a:cubicBezTo>
                  <a:pt x="12347" y="381"/>
                  <a:pt x="12630" y="661"/>
                  <a:pt x="12630" y="1007"/>
                </a:cubicBezTo>
                <a:lnTo>
                  <a:pt x="12630" y="2229"/>
                </a:lnTo>
                <a:cubicBezTo>
                  <a:pt x="12630" y="2573"/>
                  <a:pt x="12351" y="2853"/>
                  <a:pt x="12006" y="2853"/>
                </a:cubicBezTo>
                <a:lnTo>
                  <a:pt x="11991" y="2853"/>
                </a:lnTo>
                <a:lnTo>
                  <a:pt x="11991" y="381"/>
                </a:lnTo>
                <a:close/>
                <a:moveTo>
                  <a:pt x="12429" y="3140"/>
                </a:moveTo>
                <a:lnTo>
                  <a:pt x="12429" y="5892"/>
                </a:lnTo>
                <a:lnTo>
                  <a:pt x="12426" y="5892"/>
                </a:lnTo>
                <a:cubicBezTo>
                  <a:pt x="12426" y="6012"/>
                  <a:pt x="12331" y="6110"/>
                  <a:pt x="12211" y="6110"/>
                </a:cubicBezTo>
                <a:cubicBezTo>
                  <a:pt x="12091" y="6110"/>
                  <a:pt x="11995" y="6012"/>
                  <a:pt x="11995" y="5892"/>
                </a:cubicBezTo>
                <a:lnTo>
                  <a:pt x="11995" y="4264"/>
                </a:lnTo>
                <a:cubicBezTo>
                  <a:pt x="11995" y="3935"/>
                  <a:pt x="11725" y="3666"/>
                  <a:pt x="11398" y="3666"/>
                </a:cubicBezTo>
                <a:cubicBezTo>
                  <a:pt x="11066" y="3666"/>
                  <a:pt x="10800" y="3937"/>
                  <a:pt x="10800" y="4264"/>
                </a:cubicBezTo>
                <a:cubicBezTo>
                  <a:pt x="10800" y="4384"/>
                  <a:pt x="10705" y="4479"/>
                  <a:pt x="10585" y="4479"/>
                </a:cubicBezTo>
                <a:cubicBezTo>
                  <a:pt x="10465" y="4479"/>
                  <a:pt x="10369" y="4384"/>
                  <a:pt x="10369" y="4264"/>
                </a:cubicBezTo>
                <a:lnTo>
                  <a:pt x="10369" y="3233"/>
                </a:lnTo>
                <a:lnTo>
                  <a:pt x="12010" y="3233"/>
                </a:lnTo>
                <a:cubicBezTo>
                  <a:pt x="12160" y="3233"/>
                  <a:pt x="12302" y="3199"/>
                  <a:pt x="12429" y="3140"/>
                </a:cubicBezTo>
                <a:close/>
                <a:moveTo>
                  <a:pt x="9967" y="1"/>
                </a:moveTo>
                <a:cubicBezTo>
                  <a:pt x="9414" y="1"/>
                  <a:pt x="8960" y="452"/>
                  <a:pt x="8960" y="1007"/>
                </a:cubicBezTo>
                <a:lnTo>
                  <a:pt x="8960" y="1013"/>
                </a:lnTo>
                <a:lnTo>
                  <a:pt x="7730" y="987"/>
                </a:lnTo>
                <a:cubicBezTo>
                  <a:pt x="7728" y="987"/>
                  <a:pt x="7725" y="987"/>
                  <a:pt x="7723" y="987"/>
                </a:cubicBezTo>
                <a:cubicBezTo>
                  <a:pt x="7622" y="987"/>
                  <a:pt x="7537" y="1070"/>
                  <a:pt x="7535" y="1172"/>
                </a:cubicBezTo>
                <a:cubicBezTo>
                  <a:pt x="7533" y="1275"/>
                  <a:pt x="7616" y="1365"/>
                  <a:pt x="7720" y="1367"/>
                </a:cubicBezTo>
                <a:lnTo>
                  <a:pt x="7942" y="1373"/>
                </a:lnTo>
                <a:lnTo>
                  <a:pt x="7942" y="1861"/>
                </a:lnTo>
                <a:lnTo>
                  <a:pt x="1601" y="2005"/>
                </a:lnTo>
                <a:lnTo>
                  <a:pt x="1601" y="1227"/>
                </a:lnTo>
                <a:lnTo>
                  <a:pt x="6907" y="1347"/>
                </a:lnTo>
                <a:cubicBezTo>
                  <a:pt x="6908" y="1347"/>
                  <a:pt x="6909" y="1347"/>
                  <a:pt x="6911" y="1347"/>
                </a:cubicBezTo>
                <a:cubicBezTo>
                  <a:pt x="7013" y="1347"/>
                  <a:pt x="7100" y="1264"/>
                  <a:pt x="7102" y="1162"/>
                </a:cubicBezTo>
                <a:cubicBezTo>
                  <a:pt x="7106" y="1058"/>
                  <a:pt x="7021" y="968"/>
                  <a:pt x="6917" y="966"/>
                </a:cubicBezTo>
                <a:lnTo>
                  <a:pt x="806" y="826"/>
                </a:lnTo>
                <a:cubicBezTo>
                  <a:pt x="798" y="826"/>
                  <a:pt x="790" y="826"/>
                  <a:pt x="783" y="826"/>
                </a:cubicBezTo>
                <a:cubicBezTo>
                  <a:pt x="578" y="826"/>
                  <a:pt x="383" y="905"/>
                  <a:pt x="236" y="1050"/>
                </a:cubicBezTo>
                <a:cubicBezTo>
                  <a:pt x="84" y="1200"/>
                  <a:pt x="1" y="1399"/>
                  <a:pt x="1" y="1613"/>
                </a:cubicBezTo>
                <a:cubicBezTo>
                  <a:pt x="1" y="1826"/>
                  <a:pt x="84" y="2028"/>
                  <a:pt x="236" y="2178"/>
                </a:cubicBezTo>
                <a:cubicBezTo>
                  <a:pt x="383" y="2322"/>
                  <a:pt x="580" y="2402"/>
                  <a:pt x="787" y="2402"/>
                </a:cubicBezTo>
                <a:lnTo>
                  <a:pt x="806" y="2402"/>
                </a:lnTo>
                <a:lnTo>
                  <a:pt x="8962" y="2217"/>
                </a:lnTo>
                <a:lnTo>
                  <a:pt x="8962" y="2223"/>
                </a:lnTo>
                <a:cubicBezTo>
                  <a:pt x="8962" y="2778"/>
                  <a:pt x="9416" y="3229"/>
                  <a:pt x="9969" y="3229"/>
                </a:cubicBezTo>
                <a:lnTo>
                  <a:pt x="9983" y="3229"/>
                </a:lnTo>
                <a:lnTo>
                  <a:pt x="9983" y="4262"/>
                </a:lnTo>
                <a:cubicBezTo>
                  <a:pt x="9983" y="4591"/>
                  <a:pt x="10251" y="4860"/>
                  <a:pt x="10578" y="4860"/>
                </a:cubicBezTo>
                <a:cubicBezTo>
                  <a:pt x="10910" y="4860"/>
                  <a:pt x="11176" y="4589"/>
                  <a:pt x="11176" y="4262"/>
                </a:cubicBezTo>
                <a:cubicBezTo>
                  <a:pt x="11176" y="4142"/>
                  <a:pt x="11274" y="4046"/>
                  <a:pt x="11392" y="4046"/>
                </a:cubicBezTo>
                <a:cubicBezTo>
                  <a:pt x="11512" y="4046"/>
                  <a:pt x="11609" y="4142"/>
                  <a:pt x="11609" y="4262"/>
                </a:cubicBezTo>
                <a:lnTo>
                  <a:pt x="11609" y="5890"/>
                </a:lnTo>
                <a:cubicBezTo>
                  <a:pt x="11609" y="6222"/>
                  <a:pt x="11878" y="6488"/>
                  <a:pt x="12205" y="6488"/>
                </a:cubicBezTo>
                <a:cubicBezTo>
                  <a:pt x="12536" y="6488"/>
                  <a:pt x="12803" y="6218"/>
                  <a:pt x="12803" y="5890"/>
                </a:cubicBezTo>
                <a:lnTo>
                  <a:pt x="12803" y="2833"/>
                </a:lnTo>
                <a:cubicBezTo>
                  <a:pt x="12931" y="2666"/>
                  <a:pt x="13006" y="2455"/>
                  <a:pt x="13006" y="2229"/>
                </a:cubicBezTo>
                <a:lnTo>
                  <a:pt x="13006" y="1007"/>
                </a:lnTo>
                <a:lnTo>
                  <a:pt x="13012" y="1007"/>
                </a:lnTo>
                <a:cubicBezTo>
                  <a:pt x="13012" y="452"/>
                  <a:pt x="12559" y="1"/>
                  <a:pt x="12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2"/>
          <p:cNvSpPr/>
          <p:nvPr/>
        </p:nvSpPr>
        <p:spPr>
          <a:xfrm>
            <a:off x="4833653" y="3725540"/>
            <a:ext cx="135302" cy="329641"/>
          </a:xfrm>
          <a:custGeom>
            <a:avLst/>
            <a:gdLst/>
            <a:ahLst/>
            <a:cxnLst/>
            <a:rect l="l" t="t" r="r" b="b"/>
            <a:pathLst>
              <a:path w="5340" h="13010" extrusionOk="0">
                <a:moveTo>
                  <a:pt x="2674" y="384"/>
                </a:moveTo>
                <a:cubicBezTo>
                  <a:pt x="2839" y="384"/>
                  <a:pt x="2997" y="551"/>
                  <a:pt x="3137" y="852"/>
                </a:cubicBezTo>
                <a:cubicBezTo>
                  <a:pt x="3052" y="878"/>
                  <a:pt x="2991" y="913"/>
                  <a:pt x="2938" y="943"/>
                </a:cubicBezTo>
                <a:cubicBezTo>
                  <a:pt x="2857" y="990"/>
                  <a:pt x="2804" y="1021"/>
                  <a:pt x="2676" y="1021"/>
                </a:cubicBezTo>
                <a:cubicBezTo>
                  <a:pt x="2550" y="1021"/>
                  <a:pt x="2495" y="990"/>
                  <a:pt x="2416" y="943"/>
                </a:cubicBezTo>
                <a:cubicBezTo>
                  <a:pt x="2361" y="913"/>
                  <a:pt x="2298" y="878"/>
                  <a:pt x="2214" y="852"/>
                </a:cubicBezTo>
                <a:cubicBezTo>
                  <a:pt x="2347" y="547"/>
                  <a:pt x="2503" y="384"/>
                  <a:pt x="2674" y="384"/>
                </a:cubicBezTo>
                <a:close/>
                <a:moveTo>
                  <a:pt x="3270" y="1212"/>
                </a:moveTo>
                <a:cubicBezTo>
                  <a:pt x="3331" y="1409"/>
                  <a:pt x="3385" y="1639"/>
                  <a:pt x="3434" y="1899"/>
                </a:cubicBezTo>
                <a:cubicBezTo>
                  <a:pt x="3487" y="2190"/>
                  <a:pt x="3534" y="2515"/>
                  <a:pt x="3570" y="2873"/>
                </a:cubicBezTo>
                <a:cubicBezTo>
                  <a:pt x="3518" y="2863"/>
                  <a:pt x="3457" y="2854"/>
                  <a:pt x="3383" y="2854"/>
                </a:cubicBezTo>
                <a:cubicBezTo>
                  <a:pt x="3154" y="2854"/>
                  <a:pt x="3032" y="2926"/>
                  <a:pt x="2934" y="2982"/>
                </a:cubicBezTo>
                <a:cubicBezTo>
                  <a:pt x="2853" y="3027"/>
                  <a:pt x="2798" y="3058"/>
                  <a:pt x="2672" y="3058"/>
                </a:cubicBezTo>
                <a:cubicBezTo>
                  <a:pt x="2544" y="3058"/>
                  <a:pt x="2491" y="3027"/>
                  <a:pt x="2410" y="2982"/>
                </a:cubicBezTo>
                <a:cubicBezTo>
                  <a:pt x="2310" y="2926"/>
                  <a:pt x="2188" y="2854"/>
                  <a:pt x="1958" y="2854"/>
                </a:cubicBezTo>
                <a:cubicBezTo>
                  <a:pt x="1885" y="2854"/>
                  <a:pt x="1826" y="2863"/>
                  <a:pt x="1771" y="2873"/>
                </a:cubicBezTo>
                <a:cubicBezTo>
                  <a:pt x="1800" y="2645"/>
                  <a:pt x="1828" y="2427"/>
                  <a:pt x="1859" y="2228"/>
                </a:cubicBezTo>
                <a:cubicBezTo>
                  <a:pt x="1889" y="2222"/>
                  <a:pt x="1922" y="2218"/>
                  <a:pt x="1960" y="2218"/>
                </a:cubicBezTo>
                <a:cubicBezTo>
                  <a:pt x="2086" y="2218"/>
                  <a:pt x="2141" y="2249"/>
                  <a:pt x="2223" y="2293"/>
                </a:cubicBezTo>
                <a:cubicBezTo>
                  <a:pt x="2320" y="2350"/>
                  <a:pt x="2442" y="2421"/>
                  <a:pt x="2674" y="2421"/>
                </a:cubicBezTo>
                <a:cubicBezTo>
                  <a:pt x="2778" y="2421"/>
                  <a:pt x="2865" y="2334"/>
                  <a:pt x="2865" y="2230"/>
                </a:cubicBezTo>
                <a:cubicBezTo>
                  <a:pt x="2865" y="2127"/>
                  <a:pt x="2778" y="2039"/>
                  <a:pt x="2674" y="2039"/>
                </a:cubicBezTo>
                <a:cubicBezTo>
                  <a:pt x="2548" y="2039"/>
                  <a:pt x="2493" y="2009"/>
                  <a:pt x="2412" y="1964"/>
                </a:cubicBezTo>
                <a:cubicBezTo>
                  <a:pt x="2314" y="1907"/>
                  <a:pt x="2192" y="1836"/>
                  <a:pt x="1960" y="1836"/>
                </a:cubicBezTo>
                <a:lnTo>
                  <a:pt x="1924" y="1836"/>
                </a:lnTo>
                <a:cubicBezTo>
                  <a:pt x="1970" y="1600"/>
                  <a:pt x="2021" y="1391"/>
                  <a:pt x="2076" y="1212"/>
                </a:cubicBezTo>
                <a:cubicBezTo>
                  <a:pt x="2131" y="1224"/>
                  <a:pt x="2168" y="1246"/>
                  <a:pt x="2223" y="1275"/>
                </a:cubicBezTo>
                <a:cubicBezTo>
                  <a:pt x="2320" y="1330"/>
                  <a:pt x="2442" y="1401"/>
                  <a:pt x="2674" y="1401"/>
                </a:cubicBezTo>
                <a:cubicBezTo>
                  <a:pt x="2904" y="1401"/>
                  <a:pt x="3026" y="1330"/>
                  <a:pt x="3123" y="1275"/>
                </a:cubicBezTo>
                <a:cubicBezTo>
                  <a:pt x="3174" y="1246"/>
                  <a:pt x="3215" y="1224"/>
                  <a:pt x="3270" y="1212"/>
                </a:cubicBezTo>
                <a:close/>
                <a:moveTo>
                  <a:pt x="3385" y="3237"/>
                </a:moveTo>
                <a:cubicBezTo>
                  <a:pt x="3493" y="3237"/>
                  <a:pt x="3548" y="3259"/>
                  <a:pt x="3611" y="3292"/>
                </a:cubicBezTo>
                <a:cubicBezTo>
                  <a:pt x="3627" y="3491"/>
                  <a:pt x="3642" y="3696"/>
                  <a:pt x="3656" y="3912"/>
                </a:cubicBezTo>
                <a:cubicBezTo>
                  <a:pt x="3585" y="3889"/>
                  <a:pt x="3497" y="3871"/>
                  <a:pt x="3385" y="3871"/>
                </a:cubicBezTo>
                <a:cubicBezTo>
                  <a:pt x="3156" y="3871"/>
                  <a:pt x="3034" y="3942"/>
                  <a:pt x="2936" y="3999"/>
                </a:cubicBezTo>
                <a:cubicBezTo>
                  <a:pt x="2855" y="4044"/>
                  <a:pt x="2800" y="4074"/>
                  <a:pt x="2674" y="4074"/>
                </a:cubicBezTo>
                <a:cubicBezTo>
                  <a:pt x="2546" y="4074"/>
                  <a:pt x="2493" y="4044"/>
                  <a:pt x="2412" y="3999"/>
                </a:cubicBezTo>
                <a:cubicBezTo>
                  <a:pt x="2314" y="3942"/>
                  <a:pt x="2190" y="3871"/>
                  <a:pt x="1960" y="3871"/>
                </a:cubicBezTo>
                <a:cubicBezTo>
                  <a:pt x="1891" y="3871"/>
                  <a:pt x="1830" y="3879"/>
                  <a:pt x="1779" y="3889"/>
                </a:cubicBezTo>
                <a:cubicBezTo>
                  <a:pt x="1759" y="3783"/>
                  <a:pt x="1737" y="3672"/>
                  <a:pt x="1714" y="3562"/>
                </a:cubicBezTo>
                <a:cubicBezTo>
                  <a:pt x="1720" y="3470"/>
                  <a:pt x="1727" y="3379"/>
                  <a:pt x="1735" y="3292"/>
                </a:cubicBezTo>
                <a:cubicBezTo>
                  <a:pt x="1796" y="3259"/>
                  <a:pt x="1851" y="3237"/>
                  <a:pt x="1960" y="3237"/>
                </a:cubicBezTo>
                <a:cubicBezTo>
                  <a:pt x="2086" y="3237"/>
                  <a:pt x="2141" y="3267"/>
                  <a:pt x="2223" y="3312"/>
                </a:cubicBezTo>
                <a:cubicBezTo>
                  <a:pt x="2320" y="3369"/>
                  <a:pt x="2442" y="3440"/>
                  <a:pt x="2674" y="3440"/>
                </a:cubicBezTo>
                <a:cubicBezTo>
                  <a:pt x="2904" y="3440"/>
                  <a:pt x="3026" y="3369"/>
                  <a:pt x="3123" y="3312"/>
                </a:cubicBezTo>
                <a:cubicBezTo>
                  <a:pt x="3205" y="3267"/>
                  <a:pt x="3259" y="3237"/>
                  <a:pt x="3385" y="3237"/>
                </a:cubicBezTo>
                <a:close/>
                <a:moveTo>
                  <a:pt x="3388" y="4255"/>
                </a:moveTo>
                <a:cubicBezTo>
                  <a:pt x="3516" y="4255"/>
                  <a:pt x="3568" y="4286"/>
                  <a:pt x="3650" y="4332"/>
                </a:cubicBezTo>
                <a:cubicBezTo>
                  <a:pt x="3658" y="4336"/>
                  <a:pt x="3668" y="4343"/>
                  <a:pt x="3678" y="4347"/>
                </a:cubicBezTo>
                <a:cubicBezTo>
                  <a:pt x="3686" y="4540"/>
                  <a:pt x="3692" y="4741"/>
                  <a:pt x="3697" y="4946"/>
                </a:cubicBezTo>
                <a:cubicBezTo>
                  <a:pt x="3617" y="4916"/>
                  <a:pt x="3520" y="4891"/>
                  <a:pt x="3388" y="4891"/>
                </a:cubicBezTo>
                <a:cubicBezTo>
                  <a:pt x="3160" y="4891"/>
                  <a:pt x="3038" y="4963"/>
                  <a:pt x="2938" y="5018"/>
                </a:cubicBezTo>
                <a:cubicBezTo>
                  <a:pt x="2857" y="5064"/>
                  <a:pt x="2804" y="5095"/>
                  <a:pt x="2676" y="5095"/>
                </a:cubicBezTo>
                <a:cubicBezTo>
                  <a:pt x="2550" y="5095"/>
                  <a:pt x="2495" y="5064"/>
                  <a:pt x="2416" y="5018"/>
                </a:cubicBezTo>
                <a:cubicBezTo>
                  <a:pt x="2316" y="4963"/>
                  <a:pt x="2194" y="4891"/>
                  <a:pt x="1962" y="4891"/>
                </a:cubicBezTo>
                <a:lnTo>
                  <a:pt x="1960" y="4891"/>
                </a:lnTo>
                <a:cubicBezTo>
                  <a:pt x="1924" y="4688"/>
                  <a:pt x="1889" y="4477"/>
                  <a:pt x="1851" y="4265"/>
                </a:cubicBezTo>
                <a:cubicBezTo>
                  <a:pt x="1881" y="4257"/>
                  <a:pt x="1918" y="4255"/>
                  <a:pt x="1962" y="4255"/>
                </a:cubicBezTo>
                <a:cubicBezTo>
                  <a:pt x="2088" y="4255"/>
                  <a:pt x="2143" y="4286"/>
                  <a:pt x="2225" y="4332"/>
                </a:cubicBezTo>
                <a:cubicBezTo>
                  <a:pt x="2322" y="4387"/>
                  <a:pt x="2444" y="4458"/>
                  <a:pt x="2676" y="4458"/>
                </a:cubicBezTo>
                <a:cubicBezTo>
                  <a:pt x="2906" y="4458"/>
                  <a:pt x="3028" y="4387"/>
                  <a:pt x="3127" y="4332"/>
                </a:cubicBezTo>
                <a:cubicBezTo>
                  <a:pt x="3207" y="4286"/>
                  <a:pt x="3261" y="4255"/>
                  <a:pt x="3388" y="4255"/>
                </a:cubicBezTo>
                <a:close/>
                <a:moveTo>
                  <a:pt x="3385" y="5274"/>
                </a:moveTo>
                <a:cubicBezTo>
                  <a:pt x="3514" y="5274"/>
                  <a:pt x="3566" y="5304"/>
                  <a:pt x="3648" y="5351"/>
                </a:cubicBezTo>
                <a:lnTo>
                  <a:pt x="3701" y="5381"/>
                </a:lnTo>
                <a:cubicBezTo>
                  <a:pt x="3703" y="5548"/>
                  <a:pt x="3703" y="5721"/>
                  <a:pt x="3703" y="5900"/>
                </a:cubicBezTo>
                <a:lnTo>
                  <a:pt x="3703" y="5971"/>
                </a:lnTo>
                <a:cubicBezTo>
                  <a:pt x="3625" y="5938"/>
                  <a:pt x="3524" y="5912"/>
                  <a:pt x="3385" y="5912"/>
                </a:cubicBezTo>
                <a:cubicBezTo>
                  <a:pt x="3158" y="5912"/>
                  <a:pt x="3036" y="5983"/>
                  <a:pt x="2936" y="6040"/>
                </a:cubicBezTo>
                <a:cubicBezTo>
                  <a:pt x="2855" y="6085"/>
                  <a:pt x="2802" y="6115"/>
                  <a:pt x="2674" y="6115"/>
                </a:cubicBezTo>
                <a:cubicBezTo>
                  <a:pt x="2548" y="6115"/>
                  <a:pt x="2493" y="6085"/>
                  <a:pt x="2412" y="6040"/>
                </a:cubicBezTo>
                <a:cubicBezTo>
                  <a:pt x="2338" y="5995"/>
                  <a:pt x="2249" y="5949"/>
                  <a:pt x="2115" y="5924"/>
                </a:cubicBezTo>
                <a:cubicBezTo>
                  <a:pt x="2113" y="5900"/>
                  <a:pt x="2111" y="5873"/>
                  <a:pt x="2105" y="5851"/>
                </a:cubicBezTo>
                <a:cubicBezTo>
                  <a:pt x="2080" y="5666"/>
                  <a:pt x="2050" y="5473"/>
                  <a:pt x="2019" y="5278"/>
                </a:cubicBezTo>
                <a:lnTo>
                  <a:pt x="2019" y="5278"/>
                </a:lnTo>
                <a:cubicBezTo>
                  <a:pt x="2105" y="5284"/>
                  <a:pt x="2155" y="5312"/>
                  <a:pt x="2223" y="5351"/>
                </a:cubicBezTo>
                <a:cubicBezTo>
                  <a:pt x="2320" y="5406"/>
                  <a:pt x="2442" y="5477"/>
                  <a:pt x="2674" y="5477"/>
                </a:cubicBezTo>
                <a:cubicBezTo>
                  <a:pt x="2904" y="5477"/>
                  <a:pt x="3026" y="5406"/>
                  <a:pt x="3123" y="5351"/>
                </a:cubicBezTo>
                <a:cubicBezTo>
                  <a:pt x="3205" y="5304"/>
                  <a:pt x="3259" y="5274"/>
                  <a:pt x="3385" y="5274"/>
                </a:cubicBezTo>
                <a:close/>
                <a:moveTo>
                  <a:pt x="3385" y="6294"/>
                </a:moveTo>
                <a:cubicBezTo>
                  <a:pt x="3514" y="6294"/>
                  <a:pt x="3566" y="6325"/>
                  <a:pt x="3648" y="6369"/>
                </a:cubicBezTo>
                <a:lnTo>
                  <a:pt x="3701" y="6400"/>
                </a:lnTo>
                <a:cubicBezTo>
                  <a:pt x="3699" y="6601"/>
                  <a:pt x="3697" y="6796"/>
                  <a:pt x="3690" y="6985"/>
                </a:cubicBezTo>
                <a:cubicBezTo>
                  <a:pt x="3615" y="6955"/>
                  <a:pt x="3518" y="6931"/>
                  <a:pt x="3385" y="6931"/>
                </a:cubicBezTo>
                <a:cubicBezTo>
                  <a:pt x="3158" y="6931"/>
                  <a:pt x="3036" y="7002"/>
                  <a:pt x="2936" y="7059"/>
                </a:cubicBezTo>
                <a:cubicBezTo>
                  <a:pt x="2904" y="7077"/>
                  <a:pt x="2875" y="7093"/>
                  <a:pt x="2843" y="7107"/>
                </a:cubicBezTo>
                <a:cubicBezTo>
                  <a:pt x="2745" y="7148"/>
                  <a:pt x="2696" y="7256"/>
                  <a:pt x="2737" y="7355"/>
                </a:cubicBezTo>
                <a:cubicBezTo>
                  <a:pt x="2767" y="7429"/>
                  <a:pt x="2839" y="7475"/>
                  <a:pt x="2914" y="7475"/>
                </a:cubicBezTo>
                <a:cubicBezTo>
                  <a:pt x="2936" y="7475"/>
                  <a:pt x="2961" y="7469"/>
                  <a:pt x="2985" y="7459"/>
                </a:cubicBezTo>
                <a:cubicBezTo>
                  <a:pt x="3038" y="7437"/>
                  <a:pt x="3083" y="7412"/>
                  <a:pt x="3121" y="7388"/>
                </a:cubicBezTo>
                <a:cubicBezTo>
                  <a:pt x="3202" y="7343"/>
                  <a:pt x="3255" y="7313"/>
                  <a:pt x="3383" y="7313"/>
                </a:cubicBezTo>
                <a:cubicBezTo>
                  <a:pt x="3509" y="7313"/>
                  <a:pt x="3564" y="7343"/>
                  <a:pt x="3646" y="7388"/>
                </a:cubicBezTo>
                <a:cubicBezTo>
                  <a:pt x="3656" y="7394"/>
                  <a:pt x="3662" y="7398"/>
                  <a:pt x="3672" y="7404"/>
                </a:cubicBezTo>
                <a:cubicBezTo>
                  <a:pt x="3666" y="7608"/>
                  <a:pt x="3656" y="7801"/>
                  <a:pt x="3646" y="7986"/>
                </a:cubicBezTo>
                <a:cubicBezTo>
                  <a:pt x="3577" y="7963"/>
                  <a:pt x="3489" y="7947"/>
                  <a:pt x="3383" y="7947"/>
                </a:cubicBezTo>
                <a:cubicBezTo>
                  <a:pt x="3154" y="7947"/>
                  <a:pt x="3032" y="8018"/>
                  <a:pt x="2934" y="8075"/>
                </a:cubicBezTo>
                <a:cubicBezTo>
                  <a:pt x="2853" y="8120"/>
                  <a:pt x="2798" y="8150"/>
                  <a:pt x="2672" y="8150"/>
                </a:cubicBezTo>
                <a:cubicBezTo>
                  <a:pt x="2544" y="8150"/>
                  <a:pt x="2491" y="8120"/>
                  <a:pt x="2410" y="8075"/>
                </a:cubicBezTo>
                <a:cubicBezTo>
                  <a:pt x="2395" y="8067"/>
                  <a:pt x="2379" y="8057"/>
                  <a:pt x="2361" y="8047"/>
                </a:cubicBezTo>
                <a:cubicBezTo>
                  <a:pt x="2316" y="7516"/>
                  <a:pt x="2253" y="6947"/>
                  <a:pt x="2172" y="6339"/>
                </a:cubicBezTo>
                <a:lnTo>
                  <a:pt x="2172" y="6339"/>
                </a:lnTo>
                <a:cubicBezTo>
                  <a:pt x="2188" y="6349"/>
                  <a:pt x="2204" y="6359"/>
                  <a:pt x="2223" y="6369"/>
                </a:cubicBezTo>
                <a:cubicBezTo>
                  <a:pt x="2320" y="6426"/>
                  <a:pt x="2442" y="6498"/>
                  <a:pt x="2674" y="6498"/>
                </a:cubicBezTo>
                <a:cubicBezTo>
                  <a:pt x="2904" y="6498"/>
                  <a:pt x="3026" y="6426"/>
                  <a:pt x="3123" y="6369"/>
                </a:cubicBezTo>
                <a:cubicBezTo>
                  <a:pt x="3205" y="6325"/>
                  <a:pt x="3259" y="6294"/>
                  <a:pt x="3385" y="6294"/>
                </a:cubicBezTo>
                <a:close/>
                <a:moveTo>
                  <a:pt x="4746" y="958"/>
                </a:moveTo>
                <a:lnTo>
                  <a:pt x="4746" y="958"/>
                </a:lnTo>
                <a:cubicBezTo>
                  <a:pt x="4859" y="2088"/>
                  <a:pt x="4758" y="3818"/>
                  <a:pt x="4443" y="6024"/>
                </a:cubicBezTo>
                <a:cubicBezTo>
                  <a:pt x="4302" y="7000"/>
                  <a:pt x="4148" y="7876"/>
                  <a:pt x="3983" y="8642"/>
                </a:cubicBezTo>
                <a:cubicBezTo>
                  <a:pt x="4050" y="7862"/>
                  <a:pt x="4087" y="6947"/>
                  <a:pt x="4087" y="5900"/>
                </a:cubicBezTo>
                <a:cubicBezTo>
                  <a:pt x="4087" y="5026"/>
                  <a:pt x="4062" y="4243"/>
                  <a:pt x="4016" y="3552"/>
                </a:cubicBezTo>
                <a:cubicBezTo>
                  <a:pt x="4239" y="2464"/>
                  <a:pt x="4485" y="1594"/>
                  <a:pt x="4746" y="958"/>
                </a:cubicBezTo>
                <a:close/>
                <a:moveTo>
                  <a:pt x="3385" y="8331"/>
                </a:moveTo>
                <a:cubicBezTo>
                  <a:pt x="3497" y="8331"/>
                  <a:pt x="3554" y="8354"/>
                  <a:pt x="3619" y="8392"/>
                </a:cubicBezTo>
                <a:cubicBezTo>
                  <a:pt x="3605" y="8604"/>
                  <a:pt x="3585" y="8799"/>
                  <a:pt x="3564" y="8984"/>
                </a:cubicBezTo>
                <a:cubicBezTo>
                  <a:pt x="3514" y="8974"/>
                  <a:pt x="3453" y="8968"/>
                  <a:pt x="3383" y="8968"/>
                </a:cubicBezTo>
                <a:cubicBezTo>
                  <a:pt x="3154" y="8968"/>
                  <a:pt x="3030" y="9035"/>
                  <a:pt x="2930" y="9092"/>
                </a:cubicBezTo>
                <a:cubicBezTo>
                  <a:pt x="2851" y="9134"/>
                  <a:pt x="2794" y="9167"/>
                  <a:pt x="2666" y="9171"/>
                </a:cubicBezTo>
                <a:cubicBezTo>
                  <a:pt x="2662" y="9171"/>
                  <a:pt x="2659" y="9171"/>
                  <a:pt x="2656" y="9171"/>
                </a:cubicBezTo>
                <a:cubicBezTo>
                  <a:pt x="2568" y="9171"/>
                  <a:pt x="2491" y="9146"/>
                  <a:pt x="2438" y="9124"/>
                </a:cubicBezTo>
                <a:cubicBezTo>
                  <a:pt x="2428" y="8921"/>
                  <a:pt x="2416" y="8709"/>
                  <a:pt x="2399" y="8492"/>
                </a:cubicBezTo>
                <a:lnTo>
                  <a:pt x="2399" y="8492"/>
                </a:lnTo>
                <a:cubicBezTo>
                  <a:pt x="2471" y="8516"/>
                  <a:pt x="2560" y="8535"/>
                  <a:pt x="2674" y="8535"/>
                </a:cubicBezTo>
                <a:cubicBezTo>
                  <a:pt x="2904" y="8535"/>
                  <a:pt x="3026" y="8463"/>
                  <a:pt x="3123" y="8409"/>
                </a:cubicBezTo>
                <a:cubicBezTo>
                  <a:pt x="3205" y="8362"/>
                  <a:pt x="3259" y="8331"/>
                  <a:pt x="3385" y="8331"/>
                </a:cubicBezTo>
                <a:close/>
                <a:moveTo>
                  <a:pt x="596" y="958"/>
                </a:moveTo>
                <a:lnTo>
                  <a:pt x="596" y="958"/>
                </a:lnTo>
                <a:cubicBezTo>
                  <a:pt x="1025" y="2009"/>
                  <a:pt x="1413" y="3698"/>
                  <a:pt x="1729" y="5904"/>
                </a:cubicBezTo>
                <a:cubicBezTo>
                  <a:pt x="1912" y="7181"/>
                  <a:pt x="2023" y="8307"/>
                  <a:pt x="2062" y="9248"/>
                </a:cubicBezTo>
                <a:cubicBezTo>
                  <a:pt x="2064" y="9309"/>
                  <a:pt x="2094" y="9364"/>
                  <a:pt x="2143" y="9397"/>
                </a:cubicBezTo>
                <a:cubicBezTo>
                  <a:pt x="2166" y="9411"/>
                  <a:pt x="2369" y="9551"/>
                  <a:pt x="2656" y="9551"/>
                </a:cubicBezTo>
                <a:lnTo>
                  <a:pt x="2680" y="9551"/>
                </a:lnTo>
                <a:cubicBezTo>
                  <a:pt x="2904" y="9547"/>
                  <a:pt x="3022" y="9478"/>
                  <a:pt x="3121" y="9425"/>
                </a:cubicBezTo>
                <a:cubicBezTo>
                  <a:pt x="3202" y="9378"/>
                  <a:pt x="3255" y="9348"/>
                  <a:pt x="3388" y="9348"/>
                </a:cubicBezTo>
                <a:cubicBezTo>
                  <a:pt x="3444" y="9348"/>
                  <a:pt x="3485" y="9352"/>
                  <a:pt x="3520" y="9364"/>
                </a:cubicBezTo>
                <a:cubicBezTo>
                  <a:pt x="3489" y="9592"/>
                  <a:pt x="3455" y="9797"/>
                  <a:pt x="3418" y="9986"/>
                </a:cubicBezTo>
                <a:lnTo>
                  <a:pt x="3388" y="9986"/>
                </a:lnTo>
                <a:cubicBezTo>
                  <a:pt x="3160" y="9986"/>
                  <a:pt x="3038" y="10057"/>
                  <a:pt x="2938" y="10112"/>
                </a:cubicBezTo>
                <a:cubicBezTo>
                  <a:pt x="2857" y="10159"/>
                  <a:pt x="2804" y="10190"/>
                  <a:pt x="2676" y="10190"/>
                </a:cubicBezTo>
                <a:cubicBezTo>
                  <a:pt x="2572" y="10190"/>
                  <a:pt x="2519" y="10169"/>
                  <a:pt x="2458" y="10137"/>
                </a:cubicBezTo>
                <a:lnTo>
                  <a:pt x="2458" y="10076"/>
                </a:lnTo>
                <a:cubicBezTo>
                  <a:pt x="2458" y="9970"/>
                  <a:pt x="2373" y="9885"/>
                  <a:pt x="2269" y="9883"/>
                </a:cubicBezTo>
                <a:lnTo>
                  <a:pt x="2267" y="9883"/>
                </a:lnTo>
                <a:cubicBezTo>
                  <a:pt x="2164" y="9883"/>
                  <a:pt x="2076" y="9966"/>
                  <a:pt x="2076" y="10070"/>
                </a:cubicBezTo>
                <a:cubicBezTo>
                  <a:pt x="2074" y="10403"/>
                  <a:pt x="2060" y="10702"/>
                  <a:pt x="2031" y="10970"/>
                </a:cubicBezTo>
                <a:cubicBezTo>
                  <a:pt x="1598" y="9917"/>
                  <a:pt x="1210" y="8230"/>
                  <a:pt x="895" y="6024"/>
                </a:cubicBezTo>
                <a:cubicBezTo>
                  <a:pt x="580" y="3818"/>
                  <a:pt x="478" y="2090"/>
                  <a:pt x="596" y="958"/>
                </a:cubicBezTo>
                <a:close/>
                <a:moveTo>
                  <a:pt x="3331" y="10370"/>
                </a:moveTo>
                <a:cubicBezTo>
                  <a:pt x="3142" y="11102"/>
                  <a:pt x="2904" y="11411"/>
                  <a:pt x="2672" y="11411"/>
                </a:cubicBezTo>
                <a:cubicBezTo>
                  <a:pt x="2633" y="11411"/>
                  <a:pt x="2521" y="11411"/>
                  <a:pt x="2381" y="11234"/>
                </a:cubicBezTo>
                <a:cubicBezTo>
                  <a:pt x="2410" y="11025"/>
                  <a:pt x="2430" y="10793"/>
                  <a:pt x="2442" y="10543"/>
                </a:cubicBezTo>
                <a:cubicBezTo>
                  <a:pt x="2507" y="10560"/>
                  <a:pt x="2580" y="10570"/>
                  <a:pt x="2674" y="10570"/>
                </a:cubicBezTo>
                <a:cubicBezTo>
                  <a:pt x="2904" y="10570"/>
                  <a:pt x="3026" y="10499"/>
                  <a:pt x="3123" y="10444"/>
                </a:cubicBezTo>
                <a:cubicBezTo>
                  <a:pt x="3192" y="10405"/>
                  <a:pt x="3241" y="10377"/>
                  <a:pt x="3331" y="10370"/>
                </a:cubicBezTo>
                <a:close/>
                <a:moveTo>
                  <a:pt x="2889" y="11757"/>
                </a:moveTo>
                <a:lnTo>
                  <a:pt x="2889" y="12418"/>
                </a:lnTo>
                <a:cubicBezTo>
                  <a:pt x="2889" y="12538"/>
                  <a:pt x="2794" y="12633"/>
                  <a:pt x="2674" y="12633"/>
                </a:cubicBezTo>
                <a:cubicBezTo>
                  <a:pt x="2554" y="12633"/>
                  <a:pt x="2458" y="12538"/>
                  <a:pt x="2458" y="12418"/>
                </a:cubicBezTo>
                <a:lnTo>
                  <a:pt x="2458" y="11757"/>
                </a:lnTo>
                <a:cubicBezTo>
                  <a:pt x="2528" y="11783"/>
                  <a:pt x="2601" y="11792"/>
                  <a:pt x="2674" y="11792"/>
                </a:cubicBezTo>
                <a:cubicBezTo>
                  <a:pt x="2751" y="11792"/>
                  <a:pt x="2822" y="11779"/>
                  <a:pt x="2889" y="11757"/>
                </a:cubicBezTo>
                <a:close/>
                <a:moveTo>
                  <a:pt x="2674" y="0"/>
                </a:moveTo>
                <a:cubicBezTo>
                  <a:pt x="2267" y="0"/>
                  <a:pt x="1948" y="362"/>
                  <a:pt x="1720" y="1071"/>
                </a:cubicBezTo>
                <a:cubicBezTo>
                  <a:pt x="1613" y="1419"/>
                  <a:pt x="1521" y="1860"/>
                  <a:pt x="1450" y="2389"/>
                </a:cubicBezTo>
                <a:cubicBezTo>
                  <a:pt x="1230" y="1537"/>
                  <a:pt x="974" y="766"/>
                  <a:pt x="671" y="222"/>
                </a:cubicBezTo>
                <a:cubicBezTo>
                  <a:pt x="637" y="160"/>
                  <a:pt x="574" y="124"/>
                  <a:pt x="504" y="124"/>
                </a:cubicBezTo>
                <a:cubicBezTo>
                  <a:pt x="496" y="124"/>
                  <a:pt x="487" y="125"/>
                  <a:pt x="478" y="126"/>
                </a:cubicBezTo>
                <a:cubicBezTo>
                  <a:pt x="399" y="136"/>
                  <a:pt x="336" y="193"/>
                  <a:pt x="322" y="272"/>
                </a:cubicBezTo>
                <a:cubicBezTo>
                  <a:pt x="0" y="1677"/>
                  <a:pt x="255" y="4204"/>
                  <a:pt x="521" y="6075"/>
                </a:cubicBezTo>
                <a:cubicBezTo>
                  <a:pt x="791" y="7947"/>
                  <a:pt x="1257" y="10444"/>
                  <a:pt x="1958" y="11700"/>
                </a:cubicBezTo>
                <a:cubicBezTo>
                  <a:pt x="1983" y="11749"/>
                  <a:pt x="2029" y="11779"/>
                  <a:pt x="2080" y="11792"/>
                </a:cubicBezTo>
                <a:lnTo>
                  <a:pt x="2080" y="12412"/>
                </a:lnTo>
                <a:cubicBezTo>
                  <a:pt x="2080" y="12743"/>
                  <a:pt x="2349" y="13009"/>
                  <a:pt x="2676" y="13009"/>
                </a:cubicBezTo>
                <a:cubicBezTo>
                  <a:pt x="3007" y="13009"/>
                  <a:pt x="3274" y="12741"/>
                  <a:pt x="3274" y="12412"/>
                </a:cubicBezTo>
                <a:lnTo>
                  <a:pt x="3274" y="11790"/>
                </a:lnTo>
                <a:cubicBezTo>
                  <a:pt x="3320" y="11777"/>
                  <a:pt x="3361" y="11745"/>
                  <a:pt x="3385" y="11700"/>
                </a:cubicBezTo>
                <a:cubicBezTo>
                  <a:pt x="4087" y="10444"/>
                  <a:pt x="4552" y="7947"/>
                  <a:pt x="4821" y="6075"/>
                </a:cubicBezTo>
                <a:cubicBezTo>
                  <a:pt x="5089" y="4206"/>
                  <a:pt x="5339" y="1681"/>
                  <a:pt x="5020" y="277"/>
                </a:cubicBezTo>
                <a:cubicBezTo>
                  <a:pt x="5002" y="199"/>
                  <a:pt x="4939" y="140"/>
                  <a:pt x="4861" y="128"/>
                </a:cubicBezTo>
                <a:cubicBezTo>
                  <a:pt x="4853" y="127"/>
                  <a:pt x="4845" y="127"/>
                  <a:pt x="4837" y="127"/>
                </a:cubicBezTo>
                <a:cubicBezTo>
                  <a:pt x="4768" y="127"/>
                  <a:pt x="4703" y="164"/>
                  <a:pt x="4668" y="226"/>
                </a:cubicBezTo>
                <a:cubicBezTo>
                  <a:pt x="4394" y="718"/>
                  <a:pt x="4136" y="1437"/>
                  <a:pt x="3896" y="2364"/>
                </a:cubicBezTo>
                <a:cubicBezTo>
                  <a:pt x="3871" y="2173"/>
                  <a:pt x="3841" y="1996"/>
                  <a:pt x="3810" y="1828"/>
                </a:cubicBezTo>
                <a:cubicBezTo>
                  <a:pt x="3581" y="598"/>
                  <a:pt x="3209" y="0"/>
                  <a:pt x="2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0" name="Google Shape;6110;p62"/>
          <p:cNvGrpSpPr/>
          <p:nvPr/>
        </p:nvGrpSpPr>
        <p:grpSpPr>
          <a:xfrm>
            <a:off x="4754526" y="3240668"/>
            <a:ext cx="293712" cy="329692"/>
            <a:chOff x="4754526" y="3240668"/>
            <a:chExt cx="293712" cy="329692"/>
          </a:xfrm>
        </p:grpSpPr>
        <p:sp>
          <p:nvSpPr>
            <p:cNvPr id="6111" name="Google Shape;6111;p62"/>
            <p:cNvSpPr/>
            <p:nvPr/>
          </p:nvSpPr>
          <p:spPr>
            <a:xfrm>
              <a:off x="4842191" y="3354253"/>
              <a:ext cx="9730" cy="14797"/>
            </a:xfrm>
            <a:custGeom>
              <a:avLst/>
              <a:gdLst/>
              <a:ahLst/>
              <a:cxnLst/>
              <a:rect l="l" t="t" r="r" b="b"/>
              <a:pathLst>
                <a:path w="384" h="584" extrusionOk="0">
                  <a:moveTo>
                    <a:pt x="192" y="0"/>
                  </a:moveTo>
                  <a:cubicBezTo>
                    <a:pt x="88" y="0"/>
                    <a:pt x="1" y="85"/>
                    <a:pt x="1" y="191"/>
                  </a:cubicBezTo>
                  <a:lnTo>
                    <a:pt x="1" y="394"/>
                  </a:lnTo>
                  <a:cubicBezTo>
                    <a:pt x="1" y="498"/>
                    <a:pt x="88" y="584"/>
                    <a:pt x="192" y="584"/>
                  </a:cubicBezTo>
                  <a:cubicBezTo>
                    <a:pt x="300" y="584"/>
                    <a:pt x="383" y="498"/>
                    <a:pt x="383" y="394"/>
                  </a:cubicBezTo>
                  <a:lnTo>
                    <a:pt x="383" y="191"/>
                  </a:lnTo>
                  <a:cubicBezTo>
                    <a:pt x="383" y="85"/>
                    <a:pt x="296"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2"/>
            <p:cNvSpPr/>
            <p:nvPr/>
          </p:nvSpPr>
          <p:spPr>
            <a:xfrm>
              <a:off x="4904165" y="3354253"/>
              <a:ext cx="9654" cy="14797"/>
            </a:xfrm>
            <a:custGeom>
              <a:avLst/>
              <a:gdLst/>
              <a:ahLst/>
              <a:cxnLst/>
              <a:rect l="l" t="t" r="r" b="b"/>
              <a:pathLst>
                <a:path w="381" h="584" extrusionOk="0">
                  <a:moveTo>
                    <a:pt x="192" y="0"/>
                  </a:moveTo>
                  <a:cubicBezTo>
                    <a:pt x="86" y="0"/>
                    <a:pt x="1" y="85"/>
                    <a:pt x="1" y="191"/>
                  </a:cubicBezTo>
                  <a:lnTo>
                    <a:pt x="1" y="394"/>
                  </a:lnTo>
                  <a:cubicBezTo>
                    <a:pt x="1" y="498"/>
                    <a:pt x="86" y="584"/>
                    <a:pt x="192" y="584"/>
                  </a:cubicBezTo>
                  <a:cubicBezTo>
                    <a:pt x="295" y="584"/>
                    <a:pt x="381" y="498"/>
                    <a:pt x="381" y="394"/>
                  </a:cubicBezTo>
                  <a:lnTo>
                    <a:pt x="381" y="191"/>
                  </a:lnTo>
                  <a:cubicBezTo>
                    <a:pt x="381" y="83"/>
                    <a:pt x="298"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2"/>
            <p:cNvSpPr/>
            <p:nvPr/>
          </p:nvSpPr>
          <p:spPr>
            <a:xfrm>
              <a:off x="4836794" y="3337480"/>
              <a:ext cx="20574" cy="10870"/>
            </a:xfrm>
            <a:custGeom>
              <a:avLst/>
              <a:gdLst/>
              <a:ahLst/>
              <a:cxnLst/>
              <a:rect l="l" t="t" r="r" b="b"/>
              <a:pathLst>
                <a:path w="812" h="429" extrusionOk="0">
                  <a:moveTo>
                    <a:pt x="610" y="0"/>
                  </a:moveTo>
                  <a:cubicBezTo>
                    <a:pt x="603" y="0"/>
                    <a:pt x="595" y="0"/>
                    <a:pt x="588" y="1"/>
                  </a:cubicBezTo>
                  <a:lnTo>
                    <a:pt x="181" y="46"/>
                  </a:lnTo>
                  <a:cubicBezTo>
                    <a:pt x="78" y="60"/>
                    <a:pt x="0" y="154"/>
                    <a:pt x="15" y="258"/>
                  </a:cubicBezTo>
                  <a:cubicBezTo>
                    <a:pt x="25" y="355"/>
                    <a:pt x="108" y="428"/>
                    <a:pt x="202" y="428"/>
                  </a:cubicBezTo>
                  <a:cubicBezTo>
                    <a:pt x="210" y="428"/>
                    <a:pt x="218" y="428"/>
                    <a:pt x="222" y="426"/>
                  </a:cubicBezTo>
                  <a:lnTo>
                    <a:pt x="631" y="379"/>
                  </a:lnTo>
                  <a:cubicBezTo>
                    <a:pt x="736" y="367"/>
                    <a:pt x="812" y="274"/>
                    <a:pt x="799" y="168"/>
                  </a:cubicBezTo>
                  <a:cubicBezTo>
                    <a:pt x="788" y="72"/>
                    <a:pt x="70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2"/>
            <p:cNvSpPr/>
            <p:nvPr/>
          </p:nvSpPr>
          <p:spPr>
            <a:xfrm>
              <a:off x="4898768" y="3337480"/>
              <a:ext cx="20574" cy="10819"/>
            </a:xfrm>
            <a:custGeom>
              <a:avLst/>
              <a:gdLst/>
              <a:ahLst/>
              <a:cxnLst/>
              <a:rect l="l" t="t" r="r" b="b"/>
              <a:pathLst>
                <a:path w="812" h="427" extrusionOk="0">
                  <a:moveTo>
                    <a:pt x="202" y="0"/>
                  </a:moveTo>
                  <a:cubicBezTo>
                    <a:pt x="107" y="0"/>
                    <a:pt x="24" y="72"/>
                    <a:pt x="12" y="168"/>
                  </a:cubicBezTo>
                  <a:cubicBezTo>
                    <a:pt x="0" y="272"/>
                    <a:pt x="75" y="367"/>
                    <a:pt x="181" y="379"/>
                  </a:cubicBezTo>
                  <a:lnTo>
                    <a:pt x="588" y="426"/>
                  </a:lnTo>
                  <a:lnTo>
                    <a:pt x="610" y="426"/>
                  </a:lnTo>
                  <a:cubicBezTo>
                    <a:pt x="706" y="426"/>
                    <a:pt x="787" y="355"/>
                    <a:pt x="797" y="255"/>
                  </a:cubicBezTo>
                  <a:cubicBezTo>
                    <a:pt x="811" y="152"/>
                    <a:pt x="734" y="56"/>
                    <a:pt x="630" y="46"/>
                  </a:cubicBezTo>
                  <a:lnTo>
                    <a:pt x="224" y="1"/>
                  </a:lnTo>
                  <a:cubicBezTo>
                    <a:pt x="216" y="0"/>
                    <a:pt x="209" y="0"/>
                    <a:pt x="2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2"/>
            <p:cNvSpPr/>
            <p:nvPr/>
          </p:nvSpPr>
          <p:spPr>
            <a:xfrm>
              <a:off x="4850020" y="3382580"/>
              <a:ext cx="56173" cy="30354"/>
            </a:xfrm>
            <a:custGeom>
              <a:avLst/>
              <a:gdLst/>
              <a:ahLst/>
              <a:cxnLst/>
              <a:rect l="l" t="t" r="r" b="b"/>
              <a:pathLst>
                <a:path w="2217" h="1198" extrusionOk="0">
                  <a:moveTo>
                    <a:pt x="1796" y="380"/>
                  </a:moveTo>
                  <a:cubicBezTo>
                    <a:pt x="1703" y="633"/>
                    <a:pt x="1428" y="815"/>
                    <a:pt x="1105" y="815"/>
                  </a:cubicBezTo>
                  <a:cubicBezTo>
                    <a:pt x="784" y="815"/>
                    <a:pt x="509" y="633"/>
                    <a:pt x="414" y="380"/>
                  </a:cubicBezTo>
                  <a:close/>
                  <a:moveTo>
                    <a:pt x="190" y="0"/>
                  </a:moveTo>
                  <a:cubicBezTo>
                    <a:pt x="86" y="0"/>
                    <a:pt x="1" y="86"/>
                    <a:pt x="1" y="191"/>
                  </a:cubicBezTo>
                  <a:cubicBezTo>
                    <a:pt x="1" y="744"/>
                    <a:pt x="495" y="1198"/>
                    <a:pt x="1109" y="1198"/>
                  </a:cubicBezTo>
                  <a:cubicBezTo>
                    <a:pt x="1721" y="1198"/>
                    <a:pt x="2217" y="744"/>
                    <a:pt x="2217" y="191"/>
                  </a:cubicBezTo>
                  <a:cubicBezTo>
                    <a:pt x="2213" y="86"/>
                    <a:pt x="2128" y="0"/>
                    <a:pt x="2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2"/>
            <p:cNvSpPr/>
            <p:nvPr/>
          </p:nvSpPr>
          <p:spPr>
            <a:xfrm>
              <a:off x="4754526" y="3240668"/>
              <a:ext cx="293712" cy="329692"/>
            </a:xfrm>
            <a:custGeom>
              <a:avLst/>
              <a:gdLst/>
              <a:ahLst/>
              <a:cxnLst/>
              <a:rect l="l" t="t" r="r" b="b"/>
              <a:pathLst>
                <a:path w="11592" h="13012" extrusionOk="0">
                  <a:moveTo>
                    <a:pt x="4874" y="1901"/>
                  </a:moveTo>
                  <a:cubicBezTo>
                    <a:pt x="4878" y="1901"/>
                    <a:pt x="4882" y="1903"/>
                    <a:pt x="4882" y="1905"/>
                  </a:cubicBezTo>
                  <a:cubicBezTo>
                    <a:pt x="4969" y="1995"/>
                    <a:pt x="5087" y="2109"/>
                    <a:pt x="5238" y="2241"/>
                  </a:cubicBezTo>
                  <a:lnTo>
                    <a:pt x="4512" y="2241"/>
                  </a:lnTo>
                  <a:cubicBezTo>
                    <a:pt x="4660" y="2109"/>
                    <a:pt x="4780" y="1993"/>
                    <a:pt x="4868" y="1905"/>
                  </a:cubicBezTo>
                  <a:cubicBezTo>
                    <a:pt x="4870" y="1903"/>
                    <a:pt x="4872" y="1901"/>
                    <a:pt x="4874" y="1901"/>
                  </a:cubicBezTo>
                  <a:close/>
                  <a:moveTo>
                    <a:pt x="9758" y="2419"/>
                  </a:moveTo>
                  <a:cubicBezTo>
                    <a:pt x="9860" y="2419"/>
                    <a:pt x="9963" y="2427"/>
                    <a:pt x="10066" y="2442"/>
                  </a:cubicBezTo>
                  <a:cubicBezTo>
                    <a:pt x="10432" y="2495"/>
                    <a:pt x="10770" y="2635"/>
                    <a:pt x="11052" y="2857"/>
                  </a:cubicBezTo>
                  <a:cubicBezTo>
                    <a:pt x="10813" y="2947"/>
                    <a:pt x="10560" y="2996"/>
                    <a:pt x="10301" y="2996"/>
                  </a:cubicBezTo>
                  <a:cubicBezTo>
                    <a:pt x="10199" y="2996"/>
                    <a:pt x="10095" y="2988"/>
                    <a:pt x="9991" y="2973"/>
                  </a:cubicBezTo>
                  <a:cubicBezTo>
                    <a:pt x="9794" y="2946"/>
                    <a:pt x="9607" y="2891"/>
                    <a:pt x="9432" y="2814"/>
                  </a:cubicBezTo>
                  <a:lnTo>
                    <a:pt x="9432" y="2814"/>
                  </a:lnTo>
                  <a:lnTo>
                    <a:pt x="9851" y="2875"/>
                  </a:lnTo>
                  <a:cubicBezTo>
                    <a:pt x="9861" y="2877"/>
                    <a:pt x="9869" y="2877"/>
                    <a:pt x="9879" y="2877"/>
                  </a:cubicBezTo>
                  <a:cubicBezTo>
                    <a:pt x="9973" y="2877"/>
                    <a:pt x="10054" y="2808"/>
                    <a:pt x="10066" y="2714"/>
                  </a:cubicBezTo>
                  <a:cubicBezTo>
                    <a:pt x="10083" y="2611"/>
                    <a:pt x="10007" y="2513"/>
                    <a:pt x="9904" y="2499"/>
                  </a:cubicBezTo>
                  <a:lnTo>
                    <a:pt x="9485" y="2438"/>
                  </a:lnTo>
                  <a:cubicBezTo>
                    <a:pt x="9575" y="2425"/>
                    <a:pt x="9666" y="2419"/>
                    <a:pt x="9758" y="2419"/>
                  </a:cubicBezTo>
                  <a:close/>
                  <a:moveTo>
                    <a:pt x="4874" y="380"/>
                  </a:moveTo>
                  <a:cubicBezTo>
                    <a:pt x="5553" y="380"/>
                    <a:pt x="6204" y="586"/>
                    <a:pt x="6759" y="976"/>
                  </a:cubicBezTo>
                  <a:cubicBezTo>
                    <a:pt x="7220" y="1301"/>
                    <a:pt x="7586" y="1736"/>
                    <a:pt x="7828" y="2241"/>
                  </a:cubicBezTo>
                  <a:lnTo>
                    <a:pt x="7523" y="2241"/>
                  </a:lnTo>
                  <a:cubicBezTo>
                    <a:pt x="7419" y="2241"/>
                    <a:pt x="7332" y="2328"/>
                    <a:pt x="7332" y="2432"/>
                  </a:cubicBezTo>
                  <a:cubicBezTo>
                    <a:pt x="7332" y="2535"/>
                    <a:pt x="7419" y="2623"/>
                    <a:pt x="7523" y="2623"/>
                  </a:cubicBezTo>
                  <a:lnTo>
                    <a:pt x="8133" y="2623"/>
                  </a:lnTo>
                  <a:cubicBezTo>
                    <a:pt x="8253" y="2623"/>
                    <a:pt x="8348" y="2718"/>
                    <a:pt x="8348" y="2838"/>
                  </a:cubicBezTo>
                  <a:cubicBezTo>
                    <a:pt x="8348" y="2958"/>
                    <a:pt x="8253" y="3054"/>
                    <a:pt x="8133" y="3054"/>
                  </a:cubicBezTo>
                  <a:lnTo>
                    <a:pt x="1615" y="3054"/>
                  </a:lnTo>
                  <a:cubicBezTo>
                    <a:pt x="1495" y="3054"/>
                    <a:pt x="1397" y="2958"/>
                    <a:pt x="1397" y="2838"/>
                  </a:cubicBezTo>
                  <a:cubicBezTo>
                    <a:pt x="1397" y="2718"/>
                    <a:pt x="1497" y="2623"/>
                    <a:pt x="1617" y="2623"/>
                  </a:cubicBezTo>
                  <a:lnTo>
                    <a:pt x="6710" y="2623"/>
                  </a:lnTo>
                  <a:cubicBezTo>
                    <a:pt x="6813" y="2623"/>
                    <a:pt x="6901" y="2535"/>
                    <a:pt x="6901" y="2432"/>
                  </a:cubicBezTo>
                  <a:cubicBezTo>
                    <a:pt x="6901" y="2328"/>
                    <a:pt x="6813" y="2241"/>
                    <a:pt x="6710" y="2241"/>
                  </a:cubicBezTo>
                  <a:lnTo>
                    <a:pt x="5838" y="2241"/>
                  </a:lnTo>
                  <a:cubicBezTo>
                    <a:pt x="5522" y="1995"/>
                    <a:pt x="5297" y="1779"/>
                    <a:pt x="5157" y="1639"/>
                  </a:cubicBezTo>
                  <a:cubicBezTo>
                    <a:pt x="5083" y="1564"/>
                    <a:pt x="4982" y="1523"/>
                    <a:pt x="4878" y="1523"/>
                  </a:cubicBezTo>
                  <a:cubicBezTo>
                    <a:pt x="4772" y="1523"/>
                    <a:pt x="4671" y="1566"/>
                    <a:pt x="4597" y="1639"/>
                  </a:cubicBezTo>
                  <a:cubicBezTo>
                    <a:pt x="4461" y="1779"/>
                    <a:pt x="4231" y="1995"/>
                    <a:pt x="3916" y="2241"/>
                  </a:cubicBezTo>
                  <a:lnTo>
                    <a:pt x="1924" y="2241"/>
                  </a:lnTo>
                  <a:cubicBezTo>
                    <a:pt x="2166" y="1736"/>
                    <a:pt x="2532" y="1303"/>
                    <a:pt x="2993" y="976"/>
                  </a:cubicBezTo>
                  <a:cubicBezTo>
                    <a:pt x="3546" y="586"/>
                    <a:pt x="4197" y="380"/>
                    <a:pt x="4874" y="380"/>
                  </a:cubicBezTo>
                  <a:close/>
                  <a:moveTo>
                    <a:pt x="2430" y="3436"/>
                  </a:moveTo>
                  <a:cubicBezTo>
                    <a:pt x="2180" y="3772"/>
                    <a:pt x="2089" y="4085"/>
                    <a:pt x="2056" y="4278"/>
                  </a:cubicBezTo>
                  <a:lnTo>
                    <a:pt x="1922" y="4278"/>
                  </a:lnTo>
                  <a:cubicBezTo>
                    <a:pt x="1833" y="4278"/>
                    <a:pt x="1749" y="4292"/>
                    <a:pt x="1672" y="4322"/>
                  </a:cubicBezTo>
                  <a:cubicBezTo>
                    <a:pt x="1627" y="4105"/>
                    <a:pt x="1605" y="3877"/>
                    <a:pt x="1605" y="3652"/>
                  </a:cubicBezTo>
                  <a:cubicBezTo>
                    <a:pt x="1605" y="3580"/>
                    <a:pt x="1607" y="3507"/>
                    <a:pt x="1611" y="3436"/>
                  </a:cubicBezTo>
                  <a:close/>
                  <a:moveTo>
                    <a:pt x="8141" y="3438"/>
                  </a:moveTo>
                  <a:cubicBezTo>
                    <a:pt x="8145" y="3509"/>
                    <a:pt x="8147" y="3582"/>
                    <a:pt x="8147" y="3654"/>
                  </a:cubicBezTo>
                  <a:cubicBezTo>
                    <a:pt x="8147" y="3881"/>
                    <a:pt x="8125" y="4105"/>
                    <a:pt x="8080" y="4325"/>
                  </a:cubicBezTo>
                  <a:cubicBezTo>
                    <a:pt x="8001" y="4294"/>
                    <a:pt x="7917" y="4280"/>
                    <a:pt x="7830" y="4280"/>
                  </a:cubicBezTo>
                  <a:lnTo>
                    <a:pt x="7696" y="4280"/>
                  </a:lnTo>
                  <a:cubicBezTo>
                    <a:pt x="7663" y="4087"/>
                    <a:pt x="7572" y="3774"/>
                    <a:pt x="7322" y="3438"/>
                  </a:cubicBezTo>
                  <a:close/>
                  <a:moveTo>
                    <a:pt x="9340" y="4186"/>
                  </a:moveTo>
                  <a:lnTo>
                    <a:pt x="9340" y="4186"/>
                  </a:lnTo>
                  <a:cubicBezTo>
                    <a:pt x="9688" y="4341"/>
                    <a:pt x="10003" y="4573"/>
                    <a:pt x="10270" y="4867"/>
                  </a:cubicBezTo>
                  <a:cubicBezTo>
                    <a:pt x="10633" y="5268"/>
                    <a:pt x="10869" y="5744"/>
                    <a:pt x="10967" y="6260"/>
                  </a:cubicBezTo>
                  <a:cubicBezTo>
                    <a:pt x="10463" y="6114"/>
                    <a:pt x="10011" y="5833"/>
                    <a:pt x="9647" y="5433"/>
                  </a:cubicBezTo>
                  <a:cubicBezTo>
                    <a:pt x="9381" y="5138"/>
                    <a:pt x="9182" y="4802"/>
                    <a:pt x="9058" y="4440"/>
                  </a:cubicBezTo>
                  <a:lnTo>
                    <a:pt x="9058" y="4440"/>
                  </a:lnTo>
                  <a:lnTo>
                    <a:pt x="9680" y="5126"/>
                  </a:lnTo>
                  <a:cubicBezTo>
                    <a:pt x="9719" y="5166"/>
                    <a:pt x="9769" y="5189"/>
                    <a:pt x="9822" y="5189"/>
                  </a:cubicBezTo>
                  <a:cubicBezTo>
                    <a:pt x="9869" y="5189"/>
                    <a:pt x="9914" y="5174"/>
                    <a:pt x="9950" y="5142"/>
                  </a:cubicBezTo>
                  <a:cubicBezTo>
                    <a:pt x="10028" y="5071"/>
                    <a:pt x="10034" y="4951"/>
                    <a:pt x="9963" y="4871"/>
                  </a:cubicBezTo>
                  <a:lnTo>
                    <a:pt x="9340" y="4186"/>
                  </a:lnTo>
                  <a:close/>
                  <a:moveTo>
                    <a:pt x="6824" y="3438"/>
                  </a:moveTo>
                  <a:cubicBezTo>
                    <a:pt x="7332" y="3948"/>
                    <a:pt x="7338" y="4446"/>
                    <a:pt x="7338" y="4467"/>
                  </a:cubicBezTo>
                  <a:cubicBezTo>
                    <a:pt x="7334" y="4536"/>
                    <a:pt x="7370" y="4599"/>
                    <a:pt x="7429" y="4636"/>
                  </a:cubicBezTo>
                  <a:cubicBezTo>
                    <a:pt x="7474" y="4664"/>
                    <a:pt x="7474" y="4664"/>
                    <a:pt x="7679" y="4664"/>
                  </a:cubicBezTo>
                  <a:lnTo>
                    <a:pt x="7832" y="4664"/>
                  </a:lnTo>
                  <a:cubicBezTo>
                    <a:pt x="8009" y="4664"/>
                    <a:pt x="8151" y="4804"/>
                    <a:pt x="8151" y="4981"/>
                  </a:cubicBezTo>
                  <a:cubicBezTo>
                    <a:pt x="8147" y="5154"/>
                    <a:pt x="8005" y="5296"/>
                    <a:pt x="7830" y="5296"/>
                  </a:cubicBezTo>
                  <a:lnTo>
                    <a:pt x="7716" y="5296"/>
                  </a:lnTo>
                  <a:lnTo>
                    <a:pt x="7716" y="5284"/>
                  </a:lnTo>
                  <a:cubicBezTo>
                    <a:pt x="7716" y="5178"/>
                    <a:pt x="7629" y="5093"/>
                    <a:pt x="7525" y="5093"/>
                  </a:cubicBezTo>
                  <a:cubicBezTo>
                    <a:pt x="7421" y="5093"/>
                    <a:pt x="7334" y="5178"/>
                    <a:pt x="7334" y="5284"/>
                  </a:cubicBezTo>
                  <a:cubicBezTo>
                    <a:pt x="7334" y="6638"/>
                    <a:pt x="6232" y="7740"/>
                    <a:pt x="4878" y="7740"/>
                  </a:cubicBezTo>
                  <a:cubicBezTo>
                    <a:pt x="3522" y="7740"/>
                    <a:pt x="2420" y="6638"/>
                    <a:pt x="2420" y="5284"/>
                  </a:cubicBezTo>
                  <a:cubicBezTo>
                    <a:pt x="2420" y="5178"/>
                    <a:pt x="2333" y="5093"/>
                    <a:pt x="2229" y="5093"/>
                  </a:cubicBezTo>
                  <a:cubicBezTo>
                    <a:pt x="2125" y="5093"/>
                    <a:pt x="2038" y="5178"/>
                    <a:pt x="2038" y="5284"/>
                  </a:cubicBezTo>
                  <a:lnTo>
                    <a:pt x="2038" y="5296"/>
                  </a:lnTo>
                  <a:lnTo>
                    <a:pt x="1924" y="5296"/>
                  </a:lnTo>
                  <a:cubicBezTo>
                    <a:pt x="1749" y="5296"/>
                    <a:pt x="1607" y="5154"/>
                    <a:pt x="1607" y="4979"/>
                  </a:cubicBezTo>
                  <a:cubicBezTo>
                    <a:pt x="1607" y="4802"/>
                    <a:pt x="1749" y="4660"/>
                    <a:pt x="1924" y="4660"/>
                  </a:cubicBezTo>
                  <a:lnTo>
                    <a:pt x="2076" y="4660"/>
                  </a:lnTo>
                  <a:cubicBezTo>
                    <a:pt x="2282" y="4660"/>
                    <a:pt x="2282" y="4660"/>
                    <a:pt x="2329" y="4634"/>
                  </a:cubicBezTo>
                  <a:cubicBezTo>
                    <a:pt x="2388" y="4597"/>
                    <a:pt x="2422" y="4536"/>
                    <a:pt x="2420" y="4467"/>
                  </a:cubicBezTo>
                  <a:cubicBezTo>
                    <a:pt x="2420" y="4446"/>
                    <a:pt x="2424" y="3948"/>
                    <a:pt x="2932" y="3438"/>
                  </a:cubicBezTo>
                  <a:close/>
                  <a:moveTo>
                    <a:pt x="2467" y="6789"/>
                  </a:moveTo>
                  <a:lnTo>
                    <a:pt x="2467" y="6789"/>
                  </a:lnTo>
                  <a:cubicBezTo>
                    <a:pt x="2715" y="7181"/>
                    <a:pt x="3056" y="7512"/>
                    <a:pt x="3461" y="7746"/>
                  </a:cubicBezTo>
                  <a:lnTo>
                    <a:pt x="3461" y="7943"/>
                  </a:lnTo>
                  <a:lnTo>
                    <a:pt x="2758" y="7943"/>
                  </a:lnTo>
                  <a:cubicBezTo>
                    <a:pt x="2733" y="7801"/>
                    <a:pt x="2703" y="7663"/>
                    <a:pt x="2666" y="7522"/>
                  </a:cubicBezTo>
                  <a:lnTo>
                    <a:pt x="2467" y="6789"/>
                  </a:lnTo>
                  <a:close/>
                  <a:moveTo>
                    <a:pt x="7281" y="6784"/>
                  </a:moveTo>
                  <a:lnTo>
                    <a:pt x="7084" y="7522"/>
                  </a:lnTo>
                  <a:cubicBezTo>
                    <a:pt x="7045" y="7663"/>
                    <a:pt x="7015" y="7801"/>
                    <a:pt x="6990" y="7943"/>
                  </a:cubicBezTo>
                  <a:lnTo>
                    <a:pt x="6287" y="7943"/>
                  </a:lnTo>
                  <a:lnTo>
                    <a:pt x="6287" y="7744"/>
                  </a:lnTo>
                  <a:cubicBezTo>
                    <a:pt x="6691" y="7510"/>
                    <a:pt x="7033" y="7181"/>
                    <a:pt x="7281" y="6784"/>
                  </a:cubicBezTo>
                  <a:close/>
                  <a:moveTo>
                    <a:pt x="3461" y="8325"/>
                  </a:moveTo>
                  <a:lnTo>
                    <a:pt x="3461" y="8761"/>
                  </a:lnTo>
                  <a:lnTo>
                    <a:pt x="2825" y="8761"/>
                  </a:lnTo>
                  <a:lnTo>
                    <a:pt x="2825" y="8720"/>
                  </a:lnTo>
                  <a:cubicBezTo>
                    <a:pt x="2825" y="8588"/>
                    <a:pt x="2819" y="8458"/>
                    <a:pt x="2806" y="8325"/>
                  </a:cubicBezTo>
                  <a:close/>
                  <a:moveTo>
                    <a:pt x="6944" y="8325"/>
                  </a:moveTo>
                  <a:cubicBezTo>
                    <a:pt x="6933" y="8456"/>
                    <a:pt x="6925" y="8588"/>
                    <a:pt x="6925" y="8720"/>
                  </a:cubicBezTo>
                  <a:lnTo>
                    <a:pt x="6925" y="8761"/>
                  </a:lnTo>
                  <a:lnTo>
                    <a:pt x="6287" y="8761"/>
                  </a:lnTo>
                  <a:lnTo>
                    <a:pt x="6287" y="8325"/>
                  </a:lnTo>
                  <a:close/>
                  <a:moveTo>
                    <a:pt x="5907" y="7929"/>
                  </a:moveTo>
                  <a:lnTo>
                    <a:pt x="5907" y="8813"/>
                  </a:lnTo>
                  <a:cubicBezTo>
                    <a:pt x="5612" y="8909"/>
                    <a:pt x="5250" y="8964"/>
                    <a:pt x="4874" y="8964"/>
                  </a:cubicBezTo>
                  <a:cubicBezTo>
                    <a:pt x="4498" y="8964"/>
                    <a:pt x="4138" y="8909"/>
                    <a:pt x="3843" y="8813"/>
                  </a:cubicBezTo>
                  <a:lnTo>
                    <a:pt x="3843" y="7929"/>
                  </a:lnTo>
                  <a:cubicBezTo>
                    <a:pt x="4162" y="8053"/>
                    <a:pt x="4512" y="8122"/>
                    <a:pt x="4874" y="8122"/>
                  </a:cubicBezTo>
                  <a:cubicBezTo>
                    <a:pt x="5238" y="8122"/>
                    <a:pt x="5585" y="8053"/>
                    <a:pt x="5907" y="7929"/>
                  </a:cubicBezTo>
                  <a:close/>
                  <a:moveTo>
                    <a:pt x="5907" y="9212"/>
                  </a:moveTo>
                  <a:lnTo>
                    <a:pt x="5907" y="9629"/>
                  </a:lnTo>
                  <a:cubicBezTo>
                    <a:pt x="5612" y="9726"/>
                    <a:pt x="5250" y="9779"/>
                    <a:pt x="4874" y="9779"/>
                  </a:cubicBezTo>
                  <a:cubicBezTo>
                    <a:pt x="4498" y="9779"/>
                    <a:pt x="4138" y="9726"/>
                    <a:pt x="3843" y="9629"/>
                  </a:cubicBezTo>
                  <a:lnTo>
                    <a:pt x="3843" y="9212"/>
                  </a:lnTo>
                  <a:cubicBezTo>
                    <a:pt x="4150" y="9299"/>
                    <a:pt x="4508" y="9346"/>
                    <a:pt x="4874" y="9346"/>
                  </a:cubicBezTo>
                  <a:cubicBezTo>
                    <a:pt x="5240" y="9346"/>
                    <a:pt x="5600" y="9301"/>
                    <a:pt x="5907" y="9212"/>
                  </a:cubicBezTo>
                  <a:close/>
                  <a:moveTo>
                    <a:pt x="4874" y="10977"/>
                  </a:moveTo>
                  <a:cubicBezTo>
                    <a:pt x="4994" y="10977"/>
                    <a:pt x="5091" y="11072"/>
                    <a:pt x="5091" y="11192"/>
                  </a:cubicBezTo>
                  <a:cubicBezTo>
                    <a:pt x="5091" y="11310"/>
                    <a:pt x="4994" y="11408"/>
                    <a:pt x="4874" y="11408"/>
                  </a:cubicBezTo>
                  <a:cubicBezTo>
                    <a:pt x="4756" y="11408"/>
                    <a:pt x="4658" y="11310"/>
                    <a:pt x="4658" y="11192"/>
                  </a:cubicBezTo>
                  <a:cubicBezTo>
                    <a:pt x="4658" y="11072"/>
                    <a:pt x="4756" y="10977"/>
                    <a:pt x="4874" y="10977"/>
                  </a:cubicBezTo>
                  <a:close/>
                  <a:moveTo>
                    <a:pt x="7401" y="9814"/>
                  </a:moveTo>
                  <a:lnTo>
                    <a:pt x="8682" y="10269"/>
                  </a:lnTo>
                  <a:cubicBezTo>
                    <a:pt x="8970" y="10371"/>
                    <a:pt x="9194" y="10596"/>
                    <a:pt x="9302" y="10871"/>
                  </a:cubicBezTo>
                  <a:cubicBezTo>
                    <a:pt x="8792" y="11235"/>
                    <a:pt x="8218" y="11530"/>
                    <a:pt x="7604" y="11753"/>
                  </a:cubicBezTo>
                  <a:lnTo>
                    <a:pt x="7401" y="9814"/>
                  </a:lnTo>
                  <a:close/>
                  <a:moveTo>
                    <a:pt x="2353" y="9818"/>
                  </a:moveTo>
                  <a:lnTo>
                    <a:pt x="2150" y="11755"/>
                  </a:lnTo>
                  <a:cubicBezTo>
                    <a:pt x="1530" y="11530"/>
                    <a:pt x="960" y="11235"/>
                    <a:pt x="450" y="10871"/>
                  </a:cubicBezTo>
                  <a:cubicBezTo>
                    <a:pt x="558" y="10594"/>
                    <a:pt x="781" y="10371"/>
                    <a:pt x="1070" y="10269"/>
                  </a:cubicBezTo>
                  <a:lnTo>
                    <a:pt x="2353" y="9818"/>
                  </a:lnTo>
                  <a:close/>
                  <a:moveTo>
                    <a:pt x="4878" y="0"/>
                  </a:moveTo>
                  <a:cubicBezTo>
                    <a:pt x="4120" y="0"/>
                    <a:pt x="3394" y="228"/>
                    <a:pt x="2776" y="663"/>
                  </a:cubicBezTo>
                  <a:cubicBezTo>
                    <a:pt x="2207" y="1066"/>
                    <a:pt x="1767" y="1610"/>
                    <a:pt x="1501" y="2251"/>
                  </a:cubicBezTo>
                  <a:cubicBezTo>
                    <a:pt x="1227" y="2306"/>
                    <a:pt x="1019" y="2550"/>
                    <a:pt x="1019" y="2838"/>
                  </a:cubicBezTo>
                  <a:cubicBezTo>
                    <a:pt x="1019" y="3023"/>
                    <a:pt x="1105" y="3192"/>
                    <a:pt x="1241" y="3302"/>
                  </a:cubicBezTo>
                  <a:cubicBezTo>
                    <a:pt x="1231" y="3418"/>
                    <a:pt x="1223" y="3534"/>
                    <a:pt x="1223" y="3652"/>
                  </a:cubicBezTo>
                  <a:cubicBezTo>
                    <a:pt x="1223" y="3967"/>
                    <a:pt x="1263" y="4282"/>
                    <a:pt x="1343" y="4585"/>
                  </a:cubicBezTo>
                  <a:cubicBezTo>
                    <a:pt x="1265" y="4697"/>
                    <a:pt x="1223" y="4831"/>
                    <a:pt x="1223" y="4975"/>
                  </a:cubicBezTo>
                  <a:cubicBezTo>
                    <a:pt x="1223" y="5311"/>
                    <a:pt x="1458" y="5591"/>
                    <a:pt x="1772" y="5660"/>
                  </a:cubicBezTo>
                  <a:lnTo>
                    <a:pt x="2300" y="7618"/>
                  </a:lnTo>
                  <a:cubicBezTo>
                    <a:pt x="2398" y="7978"/>
                    <a:pt x="2444" y="8346"/>
                    <a:pt x="2444" y="8716"/>
                  </a:cubicBezTo>
                  <a:cubicBezTo>
                    <a:pt x="2444" y="8864"/>
                    <a:pt x="2438" y="9011"/>
                    <a:pt x="2422" y="9159"/>
                  </a:cubicBezTo>
                  <a:lnTo>
                    <a:pt x="2398" y="9393"/>
                  </a:lnTo>
                  <a:lnTo>
                    <a:pt x="944" y="9905"/>
                  </a:lnTo>
                  <a:cubicBezTo>
                    <a:pt x="379" y="10104"/>
                    <a:pt x="1" y="10639"/>
                    <a:pt x="1" y="11237"/>
                  </a:cubicBezTo>
                  <a:lnTo>
                    <a:pt x="1" y="12818"/>
                  </a:lnTo>
                  <a:cubicBezTo>
                    <a:pt x="1" y="12922"/>
                    <a:pt x="86" y="13008"/>
                    <a:pt x="192" y="13008"/>
                  </a:cubicBezTo>
                  <a:cubicBezTo>
                    <a:pt x="296" y="13008"/>
                    <a:pt x="381" y="12922"/>
                    <a:pt x="381" y="12818"/>
                  </a:cubicBezTo>
                  <a:lnTo>
                    <a:pt x="381" y="11286"/>
                  </a:lnTo>
                  <a:cubicBezTo>
                    <a:pt x="905" y="11639"/>
                    <a:pt x="1485" y="11926"/>
                    <a:pt x="2107" y="12141"/>
                  </a:cubicBezTo>
                  <a:lnTo>
                    <a:pt x="2038" y="12800"/>
                  </a:lnTo>
                  <a:cubicBezTo>
                    <a:pt x="2028" y="12904"/>
                    <a:pt x="2105" y="12997"/>
                    <a:pt x="2209" y="13008"/>
                  </a:cubicBezTo>
                  <a:lnTo>
                    <a:pt x="2229" y="13008"/>
                  </a:lnTo>
                  <a:cubicBezTo>
                    <a:pt x="2327" y="13008"/>
                    <a:pt x="2408" y="12934"/>
                    <a:pt x="2416" y="12839"/>
                  </a:cubicBezTo>
                  <a:lnTo>
                    <a:pt x="2800" y="9200"/>
                  </a:lnTo>
                  <a:cubicBezTo>
                    <a:pt x="2804" y="9179"/>
                    <a:pt x="2804" y="9159"/>
                    <a:pt x="2806" y="9141"/>
                  </a:cubicBezTo>
                  <a:lnTo>
                    <a:pt x="3463" y="9141"/>
                  </a:lnTo>
                  <a:lnTo>
                    <a:pt x="3463" y="12820"/>
                  </a:lnTo>
                  <a:cubicBezTo>
                    <a:pt x="3463" y="12924"/>
                    <a:pt x="3550" y="13012"/>
                    <a:pt x="3654" y="13012"/>
                  </a:cubicBezTo>
                  <a:cubicBezTo>
                    <a:pt x="3760" y="13012"/>
                    <a:pt x="3845" y="12924"/>
                    <a:pt x="3845" y="12820"/>
                  </a:cubicBezTo>
                  <a:lnTo>
                    <a:pt x="3845" y="12544"/>
                  </a:lnTo>
                  <a:cubicBezTo>
                    <a:pt x="4185" y="12585"/>
                    <a:pt x="4530" y="12605"/>
                    <a:pt x="4878" y="12605"/>
                  </a:cubicBezTo>
                  <a:cubicBezTo>
                    <a:pt x="5224" y="12605"/>
                    <a:pt x="5567" y="12585"/>
                    <a:pt x="5909" y="12544"/>
                  </a:cubicBezTo>
                  <a:lnTo>
                    <a:pt x="5909" y="12820"/>
                  </a:lnTo>
                  <a:cubicBezTo>
                    <a:pt x="5909" y="12924"/>
                    <a:pt x="5996" y="13012"/>
                    <a:pt x="6100" y="13012"/>
                  </a:cubicBezTo>
                  <a:cubicBezTo>
                    <a:pt x="6204" y="13012"/>
                    <a:pt x="6291" y="12924"/>
                    <a:pt x="6291" y="12820"/>
                  </a:cubicBezTo>
                  <a:lnTo>
                    <a:pt x="6291" y="10989"/>
                  </a:lnTo>
                  <a:cubicBezTo>
                    <a:pt x="6291" y="10883"/>
                    <a:pt x="6204" y="10798"/>
                    <a:pt x="6100" y="10798"/>
                  </a:cubicBezTo>
                  <a:cubicBezTo>
                    <a:pt x="5996" y="10798"/>
                    <a:pt x="5909" y="10883"/>
                    <a:pt x="5909" y="10989"/>
                  </a:cubicBezTo>
                  <a:lnTo>
                    <a:pt x="5909" y="12160"/>
                  </a:lnTo>
                  <a:cubicBezTo>
                    <a:pt x="5569" y="12201"/>
                    <a:pt x="5223" y="12222"/>
                    <a:pt x="4877" y="12222"/>
                  </a:cubicBezTo>
                  <a:cubicBezTo>
                    <a:pt x="4531" y="12222"/>
                    <a:pt x="4185" y="12201"/>
                    <a:pt x="3845" y="12160"/>
                  </a:cubicBezTo>
                  <a:lnTo>
                    <a:pt x="3845" y="10027"/>
                  </a:lnTo>
                  <a:cubicBezTo>
                    <a:pt x="4099" y="10098"/>
                    <a:pt x="4386" y="10145"/>
                    <a:pt x="4687" y="10157"/>
                  </a:cubicBezTo>
                  <a:lnTo>
                    <a:pt x="4687" y="10627"/>
                  </a:lnTo>
                  <a:cubicBezTo>
                    <a:pt x="4451" y="10706"/>
                    <a:pt x="4280" y="10930"/>
                    <a:pt x="4280" y="11194"/>
                  </a:cubicBezTo>
                  <a:cubicBezTo>
                    <a:pt x="4280" y="11523"/>
                    <a:pt x="4549" y="11792"/>
                    <a:pt x="4878" y="11792"/>
                  </a:cubicBezTo>
                  <a:cubicBezTo>
                    <a:pt x="5207" y="11792"/>
                    <a:pt x="5474" y="11521"/>
                    <a:pt x="5474" y="11194"/>
                  </a:cubicBezTo>
                  <a:cubicBezTo>
                    <a:pt x="5474" y="10930"/>
                    <a:pt x="5305" y="10706"/>
                    <a:pt x="5067" y="10627"/>
                  </a:cubicBezTo>
                  <a:lnTo>
                    <a:pt x="5067" y="10157"/>
                  </a:lnTo>
                  <a:cubicBezTo>
                    <a:pt x="5368" y="10145"/>
                    <a:pt x="5655" y="10098"/>
                    <a:pt x="5909" y="10027"/>
                  </a:cubicBezTo>
                  <a:lnTo>
                    <a:pt x="5909" y="10176"/>
                  </a:lnTo>
                  <a:cubicBezTo>
                    <a:pt x="5909" y="10279"/>
                    <a:pt x="5996" y="10365"/>
                    <a:pt x="6100" y="10365"/>
                  </a:cubicBezTo>
                  <a:cubicBezTo>
                    <a:pt x="6204" y="10365"/>
                    <a:pt x="6291" y="10279"/>
                    <a:pt x="6291" y="10176"/>
                  </a:cubicBezTo>
                  <a:lnTo>
                    <a:pt x="6291" y="9141"/>
                  </a:lnTo>
                  <a:lnTo>
                    <a:pt x="6948" y="9141"/>
                  </a:lnTo>
                  <a:cubicBezTo>
                    <a:pt x="6952" y="9161"/>
                    <a:pt x="6952" y="9181"/>
                    <a:pt x="6954" y="9200"/>
                  </a:cubicBezTo>
                  <a:lnTo>
                    <a:pt x="7338" y="12839"/>
                  </a:lnTo>
                  <a:cubicBezTo>
                    <a:pt x="7348" y="12938"/>
                    <a:pt x="7431" y="13010"/>
                    <a:pt x="7527" y="13010"/>
                  </a:cubicBezTo>
                  <a:lnTo>
                    <a:pt x="7547" y="13010"/>
                  </a:lnTo>
                  <a:cubicBezTo>
                    <a:pt x="7653" y="12999"/>
                    <a:pt x="7728" y="12904"/>
                    <a:pt x="7718" y="12800"/>
                  </a:cubicBezTo>
                  <a:lnTo>
                    <a:pt x="7649" y="12141"/>
                  </a:lnTo>
                  <a:cubicBezTo>
                    <a:pt x="8273" y="11926"/>
                    <a:pt x="8853" y="11639"/>
                    <a:pt x="9375" y="11286"/>
                  </a:cubicBezTo>
                  <a:lnTo>
                    <a:pt x="9375" y="12818"/>
                  </a:lnTo>
                  <a:cubicBezTo>
                    <a:pt x="9375" y="12922"/>
                    <a:pt x="9462" y="13010"/>
                    <a:pt x="9566" y="13010"/>
                  </a:cubicBezTo>
                  <a:cubicBezTo>
                    <a:pt x="9670" y="13010"/>
                    <a:pt x="9757" y="12922"/>
                    <a:pt x="9757" y="12818"/>
                  </a:cubicBezTo>
                  <a:lnTo>
                    <a:pt x="9757" y="11237"/>
                  </a:lnTo>
                  <a:cubicBezTo>
                    <a:pt x="9757" y="10641"/>
                    <a:pt x="9377" y="10104"/>
                    <a:pt x="8814" y="9905"/>
                  </a:cubicBezTo>
                  <a:lnTo>
                    <a:pt x="7360" y="9393"/>
                  </a:lnTo>
                  <a:lnTo>
                    <a:pt x="7334" y="9159"/>
                  </a:lnTo>
                  <a:cubicBezTo>
                    <a:pt x="7320" y="9011"/>
                    <a:pt x="7312" y="8864"/>
                    <a:pt x="7312" y="8716"/>
                  </a:cubicBezTo>
                  <a:cubicBezTo>
                    <a:pt x="7312" y="8346"/>
                    <a:pt x="7360" y="7978"/>
                    <a:pt x="7456" y="7618"/>
                  </a:cubicBezTo>
                  <a:lnTo>
                    <a:pt x="7984" y="5660"/>
                  </a:lnTo>
                  <a:cubicBezTo>
                    <a:pt x="8298" y="5591"/>
                    <a:pt x="8533" y="5311"/>
                    <a:pt x="8533" y="4975"/>
                  </a:cubicBezTo>
                  <a:cubicBezTo>
                    <a:pt x="8533" y="4831"/>
                    <a:pt x="8489" y="4697"/>
                    <a:pt x="8415" y="4585"/>
                  </a:cubicBezTo>
                  <a:cubicBezTo>
                    <a:pt x="8478" y="4345"/>
                    <a:pt x="8517" y="4099"/>
                    <a:pt x="8529" y="3851"/>
                  </a:cubicBezTo>
                  <a:lnTo>
                    <a:pt x="8550" y="3873"/>
                  </a:lnTo>
                  <a:cubicBezTo>
                    <a:pt x="8621" y="4538"/>
                    <a:pt x="8909" y="5182"/>
                    <a:pt x="9371" y="5687"/>
                  </a:cubicBezTo>
                  <a:cubicBezTo>
                    <a:pt x="9845" y="6211"/>
                    <a:pt x="10481" y="6567"/>
                    <a:pt x="11162" y="6693"/>
                  </a:cubicBezTo>
                  <a:cubicBezTo>
                    <a:pt x="11174" y="6697"/>
                    <a:pt x="11184" y="6697"/>
                    <a:pt x="11197" y="6697"/>
                  </a:cubicBezTo>
                  <a:cubicBezTo>
                    <a:pt x="11243" y="6697"/>
                    <a:pt x="11288" y="6679"/>
                    <a:pt x="11325" y="6648"/>
                  </a:cubicBezTo>
                  <a:cubicBezTo>
                    <a:pt x="11367" y="6608"/>
                    <a:pt x="11390" y="6549"/>
                    <a:pt x="11386" y="6490"/>
                  </a:cubicBezTo>
                  <a:cubicBezTo>
                    <a:pt x="11327" y="5803"/>
                    <a:pt x="11032" y="5134"/>
                    <a:pt x="10556" y="4609"/>
                  </a:cubicBezTo>
                  <a:cubicBezTo>
                    <a:pt x="10097" y="4105"/>
                    <a:pt x="9487" y="3753"/>
                    <a:pt x="8832" y="3617"/>
                  </a:cubicBezTo>
                  <a:lnTo>
                    <a:pt x="8533" y="3288"/>
                  </a:lnTo>
                  <a:cubicBezTo>
                    <a:pt x="8659" y="3180"/>
                    <a:pt x="8741" y="3019"/>
                    <a:pt x="8741" y="2838"/>
                  </a:cubicBezTo>
                  <a:lnTo>
                    <a:pt x="8741" y="2828"/>
                  </a:lnTo>
                  <a:cubicBezTo>
                    <a:pt x="9082" y="3103"/>
                    <a:pt x="9499" y="3286"/>
                    <a:pt x="9944" y="3349"/>
                  </a:cubicBezTo>
                  <a:cubicBezTo>
                    <a:pt x="10062" y="3367"/>
                    <a:pt x="10180" y="3375"/>
                    <a:pt x="10300" y="3375"/>
                  </a:cubicBezTo>
                  <a:cubicBezTo>
                    <a:pt x="10719" y="3375"/>
                    <a:pt x="11134" y="3271"/>
                    <a:pt x="11495" y="3068"/>
                  </a:cubicBezTo>
                  <a:cubicBezTo>
                    <a:pt x="11546" y="3040"/>
                    <a:pt x="11581" y="2987"/>
                    <a:pt x="11591" y="2928"/>
                  </a:cubicBezTo>
                  <a:cubicBezTo>
                    <a:pt x="11591" y="2871"/>
                    <a:pt x="11571" y="2810"/>
                    <a:pt x="11530" y="2769"/>
                  </a:cubicBezTo>
                  <a:cubicBezTo>
                    <a:pt x="11156" y="2391"/>
                    <a:pt x="10658" y="2139"/>
                    <a:pt x="10123" y="2064"/>
                  </a:cubicBezTo>
                  <a:cubicBezTo>
                    <a:pt x="10005" y="2047"/>
                    <a:pt x="9886" y="2039"/>
                    <a:pt x="9767" y="2039"/>
                  </a:cubicBezTo>
                  <a:cubicBezTo>
                    <a:pt x="9370" y="2039"/>
                    <a:pt x="8978" y="2132"/>
                    <a:pt x="8631" y="2312"/>
                  </a:cubicBezTo>
                  <a:lnTo>
                    <a:pt x="8310" y="2267"/>
                  </a:lnTo>
                  <a:cubicBezTo>
                    <a:pt x="8289" y="2261"/>
                    <a:pt x="8269" y="2257"/>
                    <a:pt x="8253" y="2251"/>
                  </a:cubicBezTo>
                  <a:cubicBezTo>
                    <a:pt x="7989" y="1615"/>
                    <a:pt x="7547" y="1066"/>
                    <a:pt x="6978" y="663"/>
                  </a:cubicBezTo>
                  <a:cubicBezTo>
                    <a:pt x="6360" y="228"/>
                    <a:pt x="5634" y="0"/>
                    <a:pt x="4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7" name="Google Shape;6117;p62"/>
          <p:cNvSpPr/>
          <p:nvPr/>
        </p:nvSpPr>
        <p:spPr>
          <a:xfrm>
            <a:off x="4745735" y="2756050"/>
            <a:ext cx="310384" cy="329134"/>
          </a:xfrm>
          <a:custGeom>
            <a:avLst/>
            <a:gdLst/>
            <a:ahLst/>
            <a:cxnLst/>
            <a:rect l="l" t="t" r="r" b="b"/>
            <a:pathLst>
              <a:path w="12250" h="12990" extrusionOk="0">
                <a:moveTo>
                  <a:pt x="6540" y="381"/>
                </a:moveTo>
                <a:cubicBezTo>
                  <a:pt x="8701" y="381"/>
                  <a:pt x="10602" y="1227"/>
                  <a:pt x="11432" y="2461"/>
                </a:cubicBezTo>
                <a:cubicBezTo>
                  <a:pt x="11430" y="2461"/>
                  <a:pt x="11428" y="2465"/>
                  <a:pt x="11428" y="2465"/>
                </a:cubicBezTo>
                <a:cubicBezTo>
                  <a:pt x="11259" y="2560"/>
                  <a:pt x="11115" y="2642"/>
                  <a:pt x="10810" y="2642"/>
                </a:cubicBezTo>
                <a:cubicBezTo>
                  <a:pt x="10657" y="2642"/>
                  <a:pt x="10535" y="2621"/>
                  <a:pt x="10421" y="2579"/>
                </a:cubicBezTo>
                <a:cubicBezTo>
                  <a:pt x="10399" y="2570"/>
                  <a:pt x="10375" y="2566"/>
                  <a:pt x="10353" y="2566"/>
                </a:cubicBezTo>
                <a:cubicBezTo>
                  <a:pt x="10275" y="2566"/>
                  <a:pt x="10204" y="2613"/>
                  <a:pt x="10175" y="2688"/>
                </a:cubicBezTo>
                <a:cubicBezTo>
                  <a:pt x="10137" y="2786"/>
                  <a:pt x="10188" y="2896"/>
                  <a:pt x="10283" y="2934"/>
                </a:cubicBezTo>
                <a:cubicBezTo>
                  <a:pt x="10442" y="2995"/>
                  <a:pt x="10608" y="3024"/>
                  <a:pt x="10808" y="3024"/>
                </a:cubicBezTo>
                <a:cubicBezTo>
                  <a:pt x="11214" y="3024"/>
                  <a:pt x="11428" y="2900"/>
                  <a:pt x="11613" y="2794"/>
                </a:cubicBezTo>
                <a:cubicBezTo>
                  <a:pt x="11615" y="2792"/>
                  <a:pt x="11619" y="2792"/>
                  <a:pt x="11623" y="2790"/>
                </a:cubicBezTo>
                <a:cubicBezTo>
                  <a:pt x="11723" y="2987"/>
                  <a:pt x="11794" y="3197"/>
                  <a:pt x="11834" y="3410"/>
                </a:cubicBezTo>
                <a:cubicBezTo>
                  <a:pt x="11857" y="3483"/>
                  <a:pt x="11822" y="3538"/>
                  <a:pt x="11798" y="3565"/>
                </a:cubicBezTo>
                <a:cubicBezTo>
                  <a:pt x="11751" y="3624"/>
                  <a:pt x="11672" y="3658"/>
                  <a:pt x="11590" y="3658"/>
                </a:cubicBezTo>
                <a:lnTo>
                  <a:pt x="1498" y="3658"/>
                </a:lnTo>
                <a:cubicBezTo>
                  <a:pt x="1417" y="3658"/>
                  <a:pt x="1338" y="3621"/>
                  <a:pt x="1291" y="3565"/>
                </a:cubicBezTo>
                <a:cubicBezTo>
                  <a:pt x="1267" y="3536"/>
                  <a:pt x="1234" y="3481"/>
                  <a:pt x="1246" y="3406"/>
                </a:cubicBezTo>
                <a:cubicBezTo>
                  <a:pt x="1291" y="3193"/>
                  <a:pt x="1362" y="2987"/>
                  <a:pt x="1458" y="2790"/>
                </a:cubicBezTo>
                <a:cubicBezTo>
                  <a:pt x="1460" y="2792"/>
                  <a:pt x="1464" y="2792"/>
                  <a:pt x="1466" y="2794"/>
                </a:cubicBezTo>
                <a:cubicBezTo>
                  <a:pt x="1653" y="2900"/>
                  <a:pt x="1864" y="3024"/>
                  <a:pt x="2271" y="3024"/>
                </a:cubicBezTo>
                <a:cubicBezTo>
                  <a:pt x="2678" y="3024"/>
                  <a:pt x="2889" y="2900"/>
                  <a:pt x="3076" y="2794"/>
                </a:cubicBezTo>
                <a:cubicBezTo>
                  <a:pt x="3245" y="2696"/>
                  <a:pt x="3389" y="2617"/>
                  <a:pt x="3694" y="2617"/>
                </a:cubicBezTo>
                <a:cubicBezTo>
                  <a:pt x="3999" y="2617"/>
                  <a:pt x="4143" y="2696"/>
                  <a:pt x="4312" y="2794"/>
                </a:cubicBezTo>
                <a:cubicBezTo>
                  <a:pt x="4499" y="2900"/>
                  <a:pt x="4711" y="3024"/>
                  <a:pt x="5117" y="3024"/>
                </a:cubicBezTo>
                <a:cubicBezTo>
                  <a:pt x="5524" y="3024"/>
                  <a:pt x="5735" y="2900"/>
                  <a:pt x="5922" y="2794"/>
                </a:cubicBezTo>
                <a:cubicBezTo>
                  <a:pt x="6091" y="2696"/>
                  <a:pt x="6235" y="2617"/>
                  <a:pt x="6540" y="2617"/>
                </a:cubicBezTo>
                <a:cubicBezTo>
                  <a:pt x="6845" y="2617"/>
                  <a:pt x="6990" y="2696"/>
                  <a:pt x="7158" y="2794"/>
                </a:cubicBezTo>
                <a:cubicBezTo>
                  <a:pt x="7345" y="2900"/>
                  <a:pt x="7557" y="3024"/>
                  <a:pt x="7963" y="3024"/>
                </a:cubicBezTo>
                <a:cubicBezTo>
                  <a:pt x="8370" y="3024"/>
                  <a:pt x="8582" y="2900"/>
                  <a:pt x="8769" y="2794"/>
                </a:cubicBezTo>
                <a:cubicBezTo>
                  <a:pt x="8937" y="2696"/>
                  <a:pt x="9082" y="2617"/>
                  <a:pt x="9387" y="2617"/>
                </a:cubicBezTo>
                <a:cubicBezTo>
                  <a:pt x="9458" y="2617"/>
                  <a:pt x="9521" y="2621"/>
                  <a:pt x="9582" y="2629"/>
                </a:cubicBezTo>
                <a:cubicBezTo>
                  <a:pt x="9591" y="2631"/>
                  <a:pt x="9600" y="2631"/>
                  <a:pt x="9609" y="2631"/>
                </a:cubicBezTo>
                <a:cubicBezTo>
                  <a:pt x="9703" y="2631"/>
                  <a:pt x="9784" y="2564"/>
                  <a:pt x="9799" y="2469"/>
                </a:cubicBezTo>
                <a:cubicBezTo>
                  <a:pt x="9814" y="2365"/>
                  <a:pt x="9742" y="2268"/>
                  <a:pt x="9639" y="2253"/>
                </a:cubicBezTo>
                <a:cubicBezTo>
                  <a:pt x="9559" y="2239"/>
                  <a:pt x="9478" y="2235"/>
                  <a:pt x="9387" y="2235"/>
                </a:cubicBezTo>
                <a:cubicBezTo>
                  <a:pt x="8980" y="2235"/>
                  <a:pt x="8769" y="2357"/>
                  <a:pt x="8582" y="2465"/>
                </a:cubicBezTo>
                <a:cubicBezTo>
                  <a:pt x="8413" y="2560"/>
                  <a:pt x="8268" y="2642"/>
                  <a:pt x="7963" y="2642"/>
                </a:cubicBezTo>
                <a:cubicBezTo>
                  <a:pt x="7659" y="2642"/>
                  <a:pt x="7514" y="2560"/>
                  <a:pt x="7345" y="2465"/>
                </a:cubicBezTo>
                <a:cubicBezTo>
                  <a:pt x="7158" y="2357"/>
                  <a:pt x="6947" y="2235"/>
                  <a:pt x="6540" y="2235"/>
                </a:cubicBezTo>
                <a:cubicBezTo>
                  <a:pt x="6134" y="2235"/>
                  <a:pt x="5922" y="2357"/>
                  <a:pt x="5735" y="2465"/>
                </a:cubicBezTo>
                <a:cubicBezTo>
                  <a:pt x="5567" y="2560"/>
                  <a:pt x="5422" y="2642"/>
                  <a:pt x="5117" y="2642"/>
                </a:cubicBezTo>
                <a:cubicBezTo>
                  <a:pt x="4812" y="2642"/>
                  <a:pt x="4668" y="2560"/>
                  <a:pt x="4499" y="2465"/>
                </a:cubicBezTo>
                <a:cubicBezTo>
                  <a:pt x="4312" y="2357"/>
                  <a:pt x="4101" y="2235"/>
                  <a:pt x="3694" y="2235"/>
                </a:cubicBezTo>
                <a:cubicBezTo>
                  <a:pt x="3288" y="2235"/>
                  <a:pt x="3076" y="2357"/>
                  <a:pt x="2889" y="2465"/>
                </a:cubicBezTo>
                <a:cubicBezTo>
                  <a:pt x="2720" y="2560"/>
                  <a:pt x="2576" y="2642"/>
                  <a:pt x="2271" y="2642"/>
                </a:cubicBezTo>
                <a:cubicBezTo>
                  <a:pt x="1966" y="2642"/>
                  <a:pt x="1822" y="2560"/>
                  <a:pt x="1653" y="2465"/>
                </a:cubicBezTo>
                <a:cubicBezTo>
                  <a:pt x="1651" y="2465"/>
                  <a:pt x="1651" y="2461"/>
                  <a:pt x="1649" y="2461"/>
                </a:cubicBezTo>
                <a:cubicBezTo>
                  <a:pt x="2480" y="1227"/>
                  <a:pt x="4381" y="381"/>
                  <a:pt x="6540" y="381"/>
                </a:cubicBezTo>
                <a:close/>
                <a:moveTo>
                  <a:pt x="4332" y="5234"/>
                </a:moveTo>
                <a:cubicBezTo>
                  <a:pt x="5009" y="5234"/>
                  <a:pt x="5614" y="5400"/>
                  <a:pt x="6040" y="5709"/>
                </a:cubicBezTo>
                <a:cubicBezTo>
                  <a:pt x="5981" y="5768"/>
                  <a:pt x="5920" y="5813"/>
                  <a:pt x="5796" y="5852"/>
                </a:cubicBezTo>
                <a:cubicBezTo>
                  <a:pt x="5721" y="5875"/>
                  <a:pt x="5664" y="5884"/>
                  <a:pt x="5612" y="5884"/>
                </a:cubicBezTo>
                <a:cubicBezTo>
                  <a:pt x="5553" y="5884"/>
                  <a:pt x="5501" y="5873"/>
                  <a:pt x="5440" y="5860"/>
                </a:cubicBezTo>
                <a:cubicBezTo>
                  <a:pt x="5369" y="5844"/>
                  <a:pt x="5288" y="5826"/>
                  <a:pt x="5187" y="5826"/>
                </a:cubicBezTo>
                <a:cubicBezTo>
                  <a:pt x="5103" y="5826"/>
                  <a:pt x="5005" y="5839"/>
                  <a:pt x="4887" y="5876"/>
                </a:cubicBezTo>
                <a:cubicBezTo>
                  <a:pt x="4631" y="5957"/>
                  <a:pt x="4520" y="6079"/>
                  <a:pt x="4428" y="6179"/>
                </a:cubicBezTo>
                <a:cubicBezTo>
                  <a:pt x="4349" y="6266"/>
                  <a:pt x="4292" y="6327"/>
                  <a:pt x="4133" y="6378"/>
                </a:cubicBezTo>
                <a:cubicBezTo>
                  <a:pt x="4059" y="6402"/>
                  <a:pt x="4002" y="6410"/>
                  <a:pt x="3950" y="6410"/>
                </a:cubicBezTo>
                <a:cubicBezTo>
                  <a:pt x="3891" y="6410"/>
                  <a:pt x="3839" y="6399"/>
                  <a:pt x="3777" y="6384"/>
                </a:cubicBezTo>
                <a:cubicBezTo>
                  <a:pt x="3706" y="6370"/>
                  <a:pt x="3626" y="6353"/>
                  <a:pt x="3527" y="6353"/>
                </a:cubicBezTo>
                <a:cubicBezTo>
                  <a:pt x="3442" y="6353"/>
                  <a:pt x="3344" y="6365"/>
                  <a:pt x="3227" y="6403"/>
                </a:cubicBezTo>
                <a:cubicBezTo>
                  <a:pt x="2970" y="6484"/>
                  <a:pt x="2859" y="6606"/>
                  <a:pt x="2767" y="6706"/>
                </a:cubicBezTo>
                <a:cubicBezTo>
                  <a:pt x="2688" y="6791"/>
                  <a:pt x="2629" y="6852"/>
                  <a:pt x="2472" y="6903"/>
                </a:cubicBezTo>
                <a:cubicBezTo>
                  <a:pt x="2396" y="6927"/>
                  <a:pt x="2338" y="6936"/>
                  <a:pt x="2285" y="6936"/>
                </a:cubicBezTo>
                <a:cubicBezTo>
                  <a:pt x="2227" y="6936"/>
                  <a:pt x="2176" y="6925"/>
                  <a:pt x="2116" y="6911"/>
                </a:cubicBezTo>
                <a:cubicBezTo>
                  <a:pt x="2046" y="6896"/>
                  <a:pt x="1966" y="6879"/>
                  <a:pt x="1868" y="6879"/>
                </a:cubicBezTo>
                <a:cubicBezTo>
                  <a:pt x="1783" y="6879"/>
                  <a:pt x="1683" y="6891"/>
                  <a:pt x="1563" y="6929"/>
                </a:cubicBezTo>
                <a:cubicBezTo>
                  <a:pt x="1498" y="6950"/>
                  <a:pt x="1437" y="6974"/>
                  <a:pt x="1385" y="7002"/>
                </a:cubicBezTo>
                <a:cubicBezTo>
                  <a:pt x="1289" y="7051"/>
                  <a:pt x="1254" y="7167"/>
                  <a:pt x="1305" y="7259"/>
                </a:cubicBezTo>
                <a:cubicBezTo>
                  <a:pt x="1338" y="7324"/>
                  <a:pt x="1405" y="7360"/>
                  <a:pt x="1472" y="7360"/>
                </a:cubicBezTo>
                <a:cubicBezTo>
                  <a:pt x="1503" y="7360"/>
                  <a:pt x="1533" y="7354"/>
                  <a:pt x="1561" y="7338"/>
                </a:cubicBezTo>
                <a:cubicBezTo>
                  <a:pt x="1594" y="7320"/>
                  <a:pt x="1635" y="7305"/>
                  <a:pt x="1679" y="7289"/>
                </a:cubicBezTo>
                <a:cubicBezTo>
                  <a:pt x="1753" y="7266"/>
                  <a:pt x="1809" y="7257"/>
                  <a:pt x="1861" y="7257"/>
                </a:cubicBezTo>
                <a:cubicBezTo>
                  <a:pt x="1920" y="7257"/>
                  <a:pt x="1973" y="7269"/>
                  <a:pt x="2035" y="7283"/>
                </a:cubicBezTo>
                <a:cubicBezTo>
                  <a:pt x="2107" y="7297"/>
                  <a:pt x="2187" y="7314"/>
                  <a:pt x="2286" y="7314"/>
                </a:cubicBezTo>
                <a:cubicBezTo>
                  <a:pt x="2370" y="7314"/>
                  <a:pt x="2468" y="7302"/>
                  <a:pt x="2586" y="7265"/>
                </a:cubicBezTo>
                <a:cubicBezTo>
                  <a:pt x="2842" y="7183"/>
                  <a:pt x="2954" y="7061"/>
                  <a:pt x="3046" y="6962"/>
                </a:cubicBezTo>
                <a:cubicBezTo>
                  <a:pt x="3125" y="6876"/>
                  <a:pt x="3184" y="6815"/>
                  <a:pt x="3340" y="6765"/>
                </a:cubicBezTo>
                <a:cubicBezTo>
                  <a:pt x="3417" y="6740"/>
                  <a:pt x="3475" y="6731"/>
                  <a:pt x="3527" y="6731"/>
                </a:cubicBezTo>
                <a:cubicBezTo>
                  <a:pt x="3585" y="6731"/>
                  <a:pt x="3636" y="6743"/>
                  <a:pt x="3696" y="6756"/>
                </a:cubicBezTo>
                <a:cubicBezTo>
                  <a:pt x="3767" y="6772"/>
                  <a:pt x="3846" y="6789"/>
                  <a:pt x="3944" y="6789"/>
                </a:cubicBezTo>
                <a:cubicBezTo>
                  <a:pt x="4029" y="6789"/>
                  <a:pt x="4128" y="6776"/>
                  <a:pt x="4247" y="6738"/>
                </a:cubicBezTo>
                <a:cubicBezTo>
                  <a:pt x="4505" y="6657"/>
                  <a:pt x="4617" y="6535"/>
                  <a:pt x="4709" y="6435"/>
                </a:cubicBezTo>
                <a:cubicBezTo>
                  <a:pt x="4786" y="6350"/>
                  <a:pt x="4845" y="6289"/>
                  <a:pt x="5003" y="6238"/>
                </a:cubicBezTo>
                <a:cubicBezTo>
                  <a:pt x="5079" y="6214"/>
                  <a:pt x="5136" y="6205"/>
                  <a:pt x="5189" y="6205"/>
                </a:cubicBezTo>
                <a:cubicBezTo>
                  <a:pt x="5247" y="6205"/>
                  <a:pt x="5298" y="6216"/>
                  <a:pt x="5359" y="6230"/>
                </a:cubicBezTo>
                <a:cubicBezTo>
                  <a:pt x="5430" y="6245"/>
                  <a:pt x="5509" y="6262"/>
                  <a:pt x="5607" y="6262"/>
                </a:cubicBezTo>
                <a:cubicBezTo>
                  <a:pt x="5692" y="6262"/>
                  <a:pt x="5791" y="6249"/>
                  <a:pt x="5910" y="6212"/>
                </a:cubicBezTo>
                <a:cubicBezTo>
                  <a:pt x="6122" y="6146"/>
                  <a:pt x="6235" y="6049"/>
                  <a:pt x="6321" y="5964"/>
                </a:cubicBezTo>
                <a:cubicBezTo>
                  <a:pt x="6388" y="6041"/>
                  <a:pt x="6447" y="6124"/>
                  <a:pt x="6498" y="6212"/>
                </a:cubicBezTo>
                <a:cubicBezTo>
                  <a:pt x="6500" y="6218"/>
                  <a:pt x="6508" y="6228"/>
                  <a:pt x="6498" y="6250"/>
                </a:cubicBezTo>
                <a:cubicBezTo>
                  <a:pt x="6487" y="6273"/>
                  <a:pt x="6467" y="6291"/>
                  <a:pt x="6439" y="6301"/>
                </a:cubicBezTo>
                <a:lnTo>
                  <a:pt x="539" y="8169"/>
                </a:lnTo>
                <a:cubicBezTo>
                  <a:pt x="529" y="8172"/>
                  <a:pt x="519" y="8174"/>
                  <a:pt x="509" y="8174"/>
                </a:cubicBezTo>
                <a:cubicBezTo>
                  <a:pt x="491" y="8174"/>
                  <a:pt x="475" y="8169"/>
                  <a:pt x="462" y="8161"/>
                </a:cubicBezTo>
                <a:cubicBezTo>
                  <a:pt x="443" y="8149"/>
                  <a:pt x="441" y="8135"/>
                  <a:pt x="441" y="8131"/>
                </a:cubicBezTo>
                <a:cubicBezTo>
                  <a:pt x="431" y="8029"/>
                  <a:pt x="431" y="7927"/>
                  <a:pt x="441" y="7826"/>
                </a:cubicBezTo>
                <a:cubicBezTo>
                  <a:pt x="494" y="7836"/>
                  <a:pt x="553" y="7844"/>
                  <a:pt x="620" y="7844"/>
                </a:cubicBezTo>
                <a:cubicBezTo>
                  <a:pt x="685" y="7844"/>
                  <a:pt x="758" y="7836"/>
                  <a:pt x="846" y="7816"/>
                </a:cubicBezTo>
                <a:cubicBezTo>
                  <a:pt x="947" y="7789"/>
                  <a:pt x="1011" y="7685"/>
                  <a:pt x="984" y="7584"/>
                </a:cubicBezTo>
                <a:cubicBezTo>
                  <a:pt x="963" y="7498"/>
                  <a:pt x="886" y="7440"/>
                  <a:pt x="801" y="7440"/>
                </a:cubicBezTo>
                <a:cubicBezTo>
                  <a:pt x="786" y="7440"/>
                  <a:pt x="770" y="7442"/>
                  <a:pt x="754" y="7446"/>
                </a:cubicBezTo>
                <a:cubicBezTo>
                  <a:pt x="704" y="7457"/>
                  <a:pt x="662" y="7462"/>
                  <a:pt x="623" y="7462"/>
                </a:cubicBezTo>
                <a:cubicBezTo>
                  <a:pt x="589" y="7462"/>
                  <a:pt x="557" y="7458"/>
                  <a:pt x="525" y="7452"/>
                </a:cubicBezTo>
                <a:cubicBezTo>
                  <a:pt x="807" y="6628"/>
                  <a:pt x="1724" y="5840"/>
                  <a:pt x="2926" y="5457"/>
                </a:cubicBezTo>
                <a:cubicBezTo>
                  <a:pt x="3405" y="5306"/>
                  <a:pt x="3884" y="5234"/>
                  <a:pt x="4332" y="5234"/>
                </a:cubicBezTo>
                <a:close/>
                <a:moveTo>
                  <a:pt x="5530" y="6990"/>
                </a:moveTo>
                <a:lnTo>
                  <a:pt x="5300" y="10347"/>
                </a:lnTo>
                <a:lnTo>
                  <a:pt x="4152" y="7425"/>
                </a:lnTo>
                <a:lnTo>
                  <a:pt x="5530" y="6990"/>
                </a:lnTo>
                <a:close/>
                <a:moveTo>
                  <a:pt x="3788" y="7539"/>
                </a:moveTo>
                <a:lnTo>
                  <a:pt x="5666" y="12309"/>
                </a:lnTo>
                <a:cubicBezTo>
                  <a:pt x="5693" y="12378"/>
                  <a:pt x="5684" y="12449"/>
                  <a:pt x="5644" y="12510"/>
                </a:cubicBezTo>
                <a:cubicBezTo>
                  <a:pt x="5603" y="12571"/>
                  <a:pt x="5536" y="12603"/>
                  <a:pt x="5463" y="12603"/>
                </a:cubicBezTo>
                <a:lnTo>
                  <a:pt x="4944" y="12603"/>
                </a:lnTo>
                <a:cubicBezTo>
                  <a:pt x="4751" y="12603"/>
                  <a:pt x="4585" y="12471"/>
                  <a:pt x="4538" y="12284"/>
                </a:cubicBezTo>
                <a:lnTo>
                  <a:pt x="3416" y="7659"/>
                </a:lnTo>
                <a:lnTo>
                  <a:pt x="3788" y="7539"/>
                </a:lnTo>
                <a:close/>
                <a:moveTo>
                  <a:pt x="6979" y="4036"/>
                </a:moveTo>
                <a:lnTo>
                  <a:pt x="7532" y="12156"/>
                </a:lnTo>
                <a:cubicBezTo>
                  <a:pt x="7539" y="12274"/>
                  <a:pt x="7498" y="12386"/>
                  <a:pt x="7421" y="12471"/>
                </a:cubicBezTo>
                <a:cubicBezTo>
                  <a:pt x="7339" y="12559"/>
                  <a:pt x="7232" y="12603"/>
                  <a:pt x="7112" y="12603"/>
                </a:cubicBezTo>
                <a:lnTo>
                  <a:pt x="6020" y="12603"/>
                </a:lnTo>
                <a:cubicBezTo>
                  <a:pt x="6073" y="12463"/>
                  <a:pt x="6075" y="12309"/>
                  <a:pt x="6020" y="12168"/>
                </a:cubicBezTo>
                <a:lnTo>
                  <a:pt x="5628" y="11170"/>
                </a:lnTo>
                <a:lnTo>
                  <a:pt x="5922" y="6864"/>
                </a:lnTo>
                <a:lnTo>
                  <a:pt x="6553" y="6667"/>
                </a:lnTo>
                <a:cubicBezTo>
                  <a:pt x="6691" y="6624"/>
                  <a:pt x="6797" y="6525"/>
                  <a:pt x="6851" y="6395"/>
                </a:cubicBezTo>
                <a:cubicBezTo>
                  <a:pt x="6898" y="6277"/>
                  <a:pt x="6892" y="6142"/>
                  <a:pt x="6831" y="6035"/>
                </a:cubicBezTo>
                <a:cubicBezTo>
                  <a:pt x="6658" y="5720"/>
                  <a:pt x="6386" y="5455"/>
                  <a:pt x="6032" y="5256"/>
                </a:cubicBezTo>
                <a:lnTo>
                  <a:pt x="6115" y="4036"/>
                </a:lnTo>
                <a:close/>
                <a:moveTo>
                  <a:pt x="6546" y="1"/>
                </a:moveTo>
                <a:cubicBezTo>
                  <a:pt x="5160" y="1"/>
                  <a:pt x="3826" y="336"/>
                  <a:pt x="2787" y="944"/>
                </a:cubicBezTo>
                <a:cubicBezTo>
                  <a:pt x="1738" y="1560"/>
                  <a:pt x="1059" y="2408"/>
                  <a:pt x="876" y="3335"/>
                </a:cubicBezTo>
                <a:cubicBezTo>
                  <a:pt x="844" y="3502"/>
                  <a:pt x="889" y="3674"/>
                  <a:pt x="998" y="3809"/>
                </a:cubicBezTo>
                <a:cubicBezTo>
                  <a:pt x="1120" y="3955"/>
                  <a:pt x="1303" y="4040"/>
                  <a:pt x="1500" y="4040"/>
                </a:cubicBezTo>
                <a:lnTo>
                  <a:pt x="5733" y="4040"/>
                </a:lnTo>
                <a:lnTo>
                  <a:pt x="5662" y="5085"/>
                </a:lnTo>
                <a:cubicBezTo>
                  <a:pt x="5522" y="5032"/>
                  <a:pt x="5377" y="4990"/>
                  <a:pt x="5221" y="4955"/>
                </a:cubicBezTo>
                <a:cubicBezTo>
                  <a:pt x="4939" y="4890"/>
                  <a:pt x="4638" y="4858"/>
                  <a:pt x="4328" y="4858"/>
                </a:cubicBezTo>
                <a:cubicBezTo>
                  <a:pt x="3834" y="4858"/>
                  <a:pt x="3316" y="4940"/>
                  <a:pt x="2812" y="5099"/>
                </a:cubicBezTo>
                <a:cubicBezTo>
                  <a:pt x="1992" y="5358"/>
                  <a:pt x="1263" y="5807"/>
                  <a:pt x="758" y="6364"/>
                </a:cubicBezTo>
                <a:cubicBezTo>
                  <a:pt x="246" y="6933"/>
                  <a:pt x="0" y="7576"/>
                  <a:pt x="65" y="8173"/>
                </a:cubicBezTo>
                <a:cubicBezTo>
                  <a:pt x="81" y="8297"/>
                  <a:pt x="149" y="8411"/>
                  <a:pt x="256" y="8480"/>
                </a:cubicBezTo>
                <a:cubicBezTo>
                  <a:pt x="331" y="8529"/>
                  <a:pt x="419" y="8556"/>
                  <a:pt x="508" y="8556"/>
                </a:cubicBezTo>
                <a:cubicBezTo>
                  <a:pt x="555" y="8556"/>
                  <a:pt x="606" y="8547"/>
                  <a:pt x="655" y="8531"/>
                </a:cubicBezTo>
                <a:lnTo>
                  <a:pt x="3054" y="7775"/>
                </a:lnTo>
                <a:lnTo>
                  <a:pt x="4170" y="12374"/>
                </a:lnTo>
                <a:cubicBezTo>
                  <a:pt x="4255" y="12735"/>
                  <a:pt x="4576" y="12988"/>
                  <a:pt x="4946" y="12988"/>
                </a:cubicBezTo>
                <a:lnTo>
                  <a:pt x="5465" y="12988"/>
                </a:lnTo>
                <a:cubicBezTo>
                  <a:pt x="5550" y="12988"/>
                  <a:pt x="5628" y="12969"/>
                  <a:pt x="5703" y="12939"/>
                </a:cubicBezTo>
                <a:cubicBezTo>
                  <a:pt x="5790" y="12971"/>
                  <a:pt x="5886" y="12990"/>
                  <a:pt x="5979" y="12990"/>
                </a:cubicBezTo>
                <a:lnTo>
                  <a:pt x="7112" y="12990"/>
                </a:lnTo>
                <a:cubicBezTo>
                  <a:pt x="7333" y="12990"/>
                  <a:pt x="7547" y="12898"/>
                  <a:pt x="7697" y="12735"/>
                </a:cubicBezTo>
                <a:cubicBezTo>
                  <a:pt x="7846" y="12573"/>
                  <a:pt x="7925" y="12353"/>
                  <a:pt x="7911" y="12136"/>
                </a:cubicBezTo>
                <a:lnTo>
                  <a:pt x="7360" y="4044"/>
                </a:lnTo>
                <a:lnTo>
                  <a:pt x="11590" y="4044"/>
                </a:lnTo>
                <a:cubicBezTo>
                  <a:pt x="11788" y="4044"/>
                  <a:pt x="11971" y="3961"/>
                  <a:pt x="12093" y="3813"/>
                </a:cubicBezTo>
                <a:cubicBezTo>
                  <a:pt x="12202" y="3672"/>
                  <a:pt x="12249" y="3502"/>
                  <a:pt x="12215" y="3335"/>
                </a:cubicBezTo>
                <a:cubicBezTo>
                  <a:pt x="12032" y="2408"/>
                  <a:pt x="11355" y="1560"/>
                  <a:pt x="10303" y="944"/>
                </a:cubicBezTo>
                <a:cubicBezTo>
                  <a:pt x="9265" y="336"/>
                  <a:pt x="7931" y="1"/>
                  <a:pt x="6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2"/>
          <p:cNvSpPr/>
          <p:nvPr/>
        </p:nvSpPr>
        <p:spPr>
          <a:xfrm>
            <a:off x="4735524" y="2322283"/>
            <a:ext cx="331338" cy="226619"/>
          </a:xfrm>
          <a:custGeom>
            <a:avLst/>
            <a:gdLst/>
            <a:ahLst/>
            <a:cxnLst/>
            <a:rect l="l" t="t" r="r" b="b"/>
            <a:pathLst>
              <a:path w="13077" h="8944" extrusionOk="0">
                <a:moveTo>
                  <a:pt x="10357" y="4790"/>
                </a:moveTo>
                <a:cubicBezTo>
                  <a:pt x="10253" y="4971"/>
                  <a:pt x="10097" y="5114"/>
                  <a:pt x="9908" y="5203"/>
                </a:cubicBezTo>
                <a:lnTo>
                  <a:pt x="7513" y="6334"/>
                </a:lnTo>
                <a:cubicBezTo>
                  <a:pt x="7485" y="6348"/>
                  <a:pt x="7455" y="6355"/>
                  <a:pt x="7424" y="6355"/>
                </a:cubicBezTo>
                <a:cubicBezTo>
                  <a:pt x="7394" y="6355"/>
                  <a:pt x="7363" y="6348"/>
                  <a:pt x="7336" y="6334"/>
                </a:cubicBezTo>
                <a:cubicBezTo>
                  <a:pt x="7279" y="6305"/>
                  <a:pt x="7236" y="6258"/>
                  <a:pt x="7220" y="6197"/>
                </a:cubicBezTo>
                <a:cubicBezTo>
                  <a:pt x="7195" y="6096"/>
                  <a:pt x="7250" y="5988"/>
                  <a:pt x="7348" y="5949"/>
                </a:cubicBezTo>
                <a:lnTo>
                  <a:pt x="10357" y="4790"/>
                </a:lnTo>
                <a:close/>
                <a:moveTo>
                  <a:pt x="7557" y="5069"/>
                </a:moveTo>
                <a:cubicBezTo>
                  <a:pt x="7677" y="5069"/>
                  <a:pt x="7775" y="5165"/>
                  <a:pt x="7775" y="5284"/>
                </a:cubicBezTo>
                <a:lnTo>
                  <a:pt x="7775" y="5374"/>
                </a:lnTo>
                <a:lnTo>
                  <a:pt x="7208" y="5591"/>
                </a:lnTo>
                <a:cubicBezTo>
                  <a:pt x="6931" y="5699"/>
                  <a:pt x="6775" y="5996"/>
                  <a:pt x="6846" y="6285"/>
                </a:cubicBezTo>
                <a:cubicBezTo>
                  <a:pt x="6890" y="6458"/>
                  <a:pt x="7006" y="6600"/>
                  <a:pt x="7167" y="6677"/>
                </a:cubicBezTo>
                <a:cubicBezTo>
                  <a:pt x="7248" y="6716"/>
                  <a:pt x="7334" y="6732"/>
                  <a:pt x="7419" y="6732"/>
                </a:cubicBezTo>
                <a:cubicBezTo>
                  <a:pt x="7504" y="6732"/>
                  <a:pt x="7592" y="6716"/>
                  <a:pt x="7669" y="6677"/>
                </a:cubicBezTo>
                <a:lnTo>
                  <a:pt x="7775" y="6628"/>
                </a:lnTo>
                <a:lnTo>
                  <a:pt x="7775" y="6840"/>
                </a:lnTo>
                <a:lnTo>
                  <a:pt x="7777" y="6840"/>
                </a:lnTo>
                <a:cubicBezTo>
                  <a:pt x="7777" y="6962"/>
                  <a:pt x="7724" y="7078"/>
                  <a:pt x="7631" y="7159"/>
                </a:cubicBezTo>
                <a:lnTo>
                  <a:pt x="6543" y="8092"/>
                </a:lnTo>
                <a:lnTo>
                  <a:pt x="5453" y="7159"/>
                </a:lnTo>
                <a:cubicBezTo>
                  <a:pt x="5360" y="7082"/>
                  <a:pt x="5307" y="6964"/>
                  <a:pt x="5307" y="6840"/>
                </a:cubicBezTo>
                <a:lnTo>
                  <a:pt x="5307" y="6628"/>
                </a:lnTo>
                <a:lnTo>
                  <a:pt x="5408" y="6677"/>
                </a:lnTo>
                <a:cubicBezTo>
                  <a:pt x="5488" y="6716"/>
                  <a:pt x="5573" y="6732"/>
                  <a:pt x="5661" y="6732"/>
                </a:cubicBezTo>
                <a:cubicBezTo>
                  <a:pt x="5746" y="6732"/>
                  <a:pt x="5833" y="6712"/>
                  <a:pt x="5911" y="6677"/>
                </a:cubicBezTo>
                <a:cubicBezTo>
                  <a:pt x="6071" y="6600"/>
                  <a:pt x="6189" y="6458"/>
                  <a:pt x="6232" y="6285"/>
                </a:cubicBezTo>
                <a:cubicBezTo>
                  <a:pt x="6303" y="5996"/>
                  <a:pt x="6148" y="5699"/>
                  <a:pt x="5870" y="5591"/>
                </a:cubicBezTo>
                <a:lnTo>
                  <a:pt x="5305" y="5374"/>
                </a:lnTo>
                <a:lnTo>
                  <a:pt x="5305" y="5284"/>
                </a:lnTo>
                <a:cubicBezTo>
                  <a:pt x="5305" y="5165"/>
                  <a:pt x="5400" y="5069"/>
                  <a:pt x="5520" y="5069"/>
                </a:cubicBezTo>
                <a:close/>
                <a:moveTo>
                  <a:pt x="1033" y="1"/>
                </a:moveTo>
                <a:cubicBezTo>
                  <a:pt x="928" y="1"/>
                  <a:pt x="842" y="88"/>
                  <a:pt x="842" y="192"/>
                </a:cubicBezTo>
                <a:lnTo>
                  <a:pt x="842" y="1904"/>
                </a:lnTo>
                <a:cubicBezTo>
                  <a:pt x="842" y="2152"/>
                  <a:pt x="905" y="2392"/>
                  <a:pt x="1029" y="2605"/>
                </a:cubicBezTo>
                <a:lnTo>
                  <a:pt x="1617" y="3630"/>
                </a:lnTo>
                <a:lnTo>
                  <a:pt x="267" y="3266"/>
                </a:lnTo>
                <a:cubicBezTo>
                  <a:pt x="251" y="3262"/>
                  <a:pt x="235" y="3260"/>
                  <a:pt x="219" y="3260"/>
                </a:cubicBezTo>
                <a:cubicBezTo>
                  <a:pt x="134" y="3260"/>
                  <a:pt x="57" y="3316"/>
                  <a:pt x="33" y="3402"/>
                </a:cubicBezTo>
                <a:cubicBezTo>
                  <a:pt x="7" y="3504"/>
                  <a:pt x="68" y="3607"/>
                  <a:pt x="169" y="3636"/>
                </a:cubicBezTo>
                <a:lnTo>
                  <a:pt x="1883" y="4097"/>
                </a:lnTo>
                <a:lnTo>
                  <a:pt x="2381" y="4969"/>
                </a:lnTo>
                <a:cubicBezTo>
                  <a:pt x="2528" y="5221"/>
                  <a:pt x="2743" y="5421"/>
                  <a:pt x="3005" y="5543"/>
                </a:cubicBezTo>
                <a:lnTo>
                  <a:pt x="3310" y="5689"/>
                </a:lnTo>
                <a:lnTo>
                  <a:pt x="2812" y="6315"/>
                </a:lnTo>
                <a:lnTo>
                  <a:pt x="1426" y="6315"/>
                </a:lnTo>
                <a:lnTo>
                  <a:pt x="1426" y="5287"/>
                </a:lnTo>
                <a:cubicBezTo>
                  <a:pt x="1426" y="5183"/>
                  <a:pt x="1340" y="5095"/>
                  <a:pt x="1237" y="5095"/>
                </a:cubicBezTo>
                <a:cubicBezTo>
                  <a:pt x="1131" y="5095"/>
                  <a:pt x="1046" y="5183"/>
                  <a:pt x="1046" y="5287"/>
                </a:cubicBezTo>
                <a:lnTo>
                  <a:pt x="1046" y="6171"/>
                </a:lnTo>
                <a:lnTo>
                  <a:pt x="316" y="5734"/>
                </a:lnTo>
                <a:cubicBezTo>
                  <a:pt x="285" y="5716"/>
                  <a:pt x="251" y="5707"/>
                  <a:pt x="217" y="5707"/>
                </a:cubicBezTo>
                <a:cubicBezTo>
                  <a:pt x="153" y="5707"/>
                  <a:pt x="90" y="5740"/>
                  <a:pt x="53" y="5799"/>
                </a:cubicBezTo>
                <a:cubicBezTo>
                  <a:pt x="1" y="5890"/>
                  <a:pt x="29" y="6008"/>
                  <a:pt x="121" y="6061"/>
                </a:cubicBezTo>
                <a:lnTo>
                  <a:pt x="946" y="6557"/>
                </a:lnTo>
                <a:cubicBezTo>
                  <a:pt x="1100" y="6651"/>
                  <a:pt x="1281" y="6699"/>
                  <a:pt x="1464" y="6699"/>
                </a:cubicBezTo>
                <a:lnTo>
                  <a:pt x="2511" y="6699"/>
                </a:lnTo>
                <a:lnTo>
                  <a:pt x="2111" y="7206"/>
                </a:lnTo>
                <a:cubicBezTo>
                  <a:pt x="2044" y="7287"/>
                  <a:pt x="2060" y="7409"/>
                  <a:pt x="2141" y="7472"/>
                </a:cubicBezTo>
                <a:cubicBezTo>
                  <a:pt x="2176" y="7500"/>
                  <a:pt x="2217" y="7513"/>
                  <a:pt x="2259" y="7513"/>
                </a:cubicBezTo>
                <a:cubicBezTo>
                  <a:pt x="2316" y="7513"/>
                  <a:pt x="2371" y="7486"/>
                  <a:pt x="2410" y="7442"/>
                </a:cubicBezTo>
                <a:lnTo>
                  <a:pt x="3670" y="5858"/>
                </a:lnTo>
                <a:lnTo>
                  <a:pt x="4923" y="6447"/>
                </a:lnTo>
                <a:lnTo>
                  <a:pt x="4923" y="6840"/>
                </a:lnTo>
                <a:cubicBezTo>
                  <a:pt x="4923" y="7074"/>
                  <a:pt x="5024" y="7297"/>
                  <a:pt x="5203" y="7450"/>
                </a:cubicBezTo>
                <a:lnTo>
                  <a:pt x="6350" y="8434"/>
                </a:lnTo>
                <a:lnTo>
                  <a:pt x="6350" y="8753"/>
                </a:lnTo>
                <a:cubicBezTo>
                  <a:pt x="6350" y="8856"/>
                  <a:pt x="6435" y="8944"/>
                  <a:pt x="6539" y="8944"/>
                </a:cubicBezTo>
                <a:cubicBezTo>
                  <a:pt x="6644" y="8944"/>
                  <a:pt x="6730" y="8856"/>
                  <a:pt x="6730" y="8753"/>
                </a:cubicBezTo>
                <a:lnTo>
                  <a:pt x="6730" y="8434"/>
                </a:lnTo>
                <a:lnTo>
                  <a:pt x="7877" y="7450"/>
                </a:lnTo>
                <a:cubicBezTo>
                  <a:pt x="8053" y="7297"/>
                  <a:pt x="8155" y="7076"/>
                  <a:pt x="8155" y="6840"/>
                </a:cubicBezTo>
                <a:lnTo>
                  <a:pt x="8155" y="6447"/>
                </a:lnTo>
                <a:lnTo>
                  <a:pt x="9409" y="5858"/>
                </a:lnTo>
                <a:lnTo>
                  <a:pt x="10670" y="7442"/>
                </a:lnTo>
                <a:cubicBezTo>
                  <a:pt x="10706" y="7490"/>
                  <a:pt x="10763" y="7513"/>
                  <a:pt x="10818" y="7513"/>
                </a:cubicBezTo>
                <a:cubicBezTo>
                  <a:pt x="10859" y="7513"/>
                  <a:pt x="10904" y="7500"/>
                  <a:pt x="10938" y="7472"/>
                </a:cubicBezTo>
                <a:cubicBezTo>
                  <a:pt x="11020" y="7407"/>
                  <a:pt x="11036" y="7287"/>
                  <a:pt x="10969" y="7206"/>
                </a:cubicBezTo>
                <a:lnTo>
                  <a:pt x="10568" y="6699"/>
                </a:lnTo>
                <a:lnTo>
                  <a:pt x="11615" y="6699"/>
                </a:lnTo>
                <a:cubicBezTo>
                  <a:pt x="11798" y="6699"/>
                  <a:pt x="11975" y="6649"/>
                  <a:pt x="12134" y="6557"/>
                </a:cubicBezTo>
                <a:lnTo>
                  <a:pt x="12959" y="6061"/>
                </a:lnTo>
                <a:cubicBezTo>
                  <a:pt x="13051" y="6008"/>
                  <a:pt x="13077" y="5890"/>
                  <a:pt x="13024" y="5799"/>
                </a:cubicBezTo>
                <a:cubicBezTo>
                  <a:pt x="12987" y="5740"/>
                  <a:pt x="12922" y="5707"/>
                  <a:pt x="12857" y="5707"/>
                </a:cubicBezTo>
                <a:cubicBezTo>
                  <a:pt x="12823" y="5707"/>
                  <a:pt x="12789" y="5716"/>
                  <a:pt x="12758" y="5734"/>
                </a:cubicBezTo>
                <a:lnTo>
                  <a:pt x="12028" y="6171"/>
                </a:lnTo>
                <a:lnTo>
                  <a:pt x="12028" y="5287"/>
                </a:lnTo>
                <a:cubicBezTo>
                  <a:pt x="12028" y="5183"/>
                  <a:pt x="11943" y="5095"/>
                  <a:pt x="11839" y="5095"/>
                </a:cubicBezTo>
                <a:cubicBezTo>
                  <a:pt x="11733" y="5095"/>
                  <a:pt x="11648" y="5183"/>
                  <a:pt x="11648" y="5287"/>
                </a:cubicBezTo>
                <a:lnTo>
                  <a:pt x="11648" y="6319"/>
                </a:lnTo>
                <a:lnTo>
                  <a:pt x="10263" y="6319"/>
                </a:lnTo>
                <a:lnTo>
                  <a:pt x="9765" y="5691"/>
                </a:lnTo>
                <a:lnTo>
                  <a:pt x="10070" y="5545"/>
                </a:lnTo>
                <a:cubicBezTo>
                  <a:pt x="10332" y="5421"/>
                  <a:pt x="10548" y="5223"/>
                  <a:pt x="10692" y="4971"/>
                </a:cubicBezTo>
                <a:lnTo>
                  <a:pt x="11190" y="4099"/>
                </a:lnTo>
                <a:lnTo>
                  <a:pt x="12906" y="3638"/>
                </a:lnTo>
                <a:cubicBezTo>
                  <a:pt x="13008" y="3609"/>
                  <a:pt x="13069" y="3506"/>
                  <a:pt x="13040" y="3404"/>
                </a:cubicBezTo>
                <a:cubicBezTo>
                  <a:pt x="13017" y="3319"/>
                  <a:pt x="12941" y="3263"/>
                  <a:pt x="12857" y="3263"/>
                </a:cubicBezTo>
                <a:cubicBezTo>
                  <a:pt x="12841" y="3263"/>
                  <a:pt x="12824" y="3265"/>
                  <a:pt x="12807" y="3270"/>
                </a:cubicBezTo>
                <a:lnTo>
                  <a:pt x="11457" y="3632"/>
                </a:lnTo>
                <a:lnTo>
                  <a:pt x="12044" y="2609"/>
                </a:lnTo>
                <a:cubicBezTo>
                  <a:pt x="12166" y="2394"/>
                  <a:pt x="12231" y="2154"/>
                  <a:pt x="12231" y="1908"/>
                </a:cubicBezTo>
                <a:lnTo>
                  <a:pt x="12231" y="194"/>
                </a:lnTo>
                <a:cubicBezTo>
                  <a:pt x="12231" y="90"/>
                  <a:pt x="12146" y="3"/>
                  <a:pt x="12042" y="3"/>
                </a:cubicBezTo>
                <a:cubicBezTo>
                  <a:pt x="11936" y="3"/>
                  <a:pt x="11851" y="90"/>
                  <a:pt x="11851" y="194"/>
                </a:cubicBezTo>
                <a:lnTo>
                  <a:pt x="11851" y="1908"/>
                </a:lnTo>
                <a:cubicBezTo>
                  <a:pt x="11851" y="2087"/>
                  <a:pt x="11802" y="2263"/>
                  <a:pt x="11713" y="2420"/>
                </a:cubicBezTo>
                <a:lnTo>
                  <a:pt x="11627" y="2570"/>
                </a:lnTo>
                <a:lnTo>
                  <a:pt x="11211" y="2154"/>
                </a:lnTo>
                <a:lnTo>
                  <a:pt x="11211" y="958"/>
                </a:lnTo>
                <a:cubicBezTo>
                  <a:pt x="11211" y="855"/>
                  <a:pt x="11123" y="769"/>
                  <a:pt x="11020" y="769"/>
                </a:cubicBezTo>
                <a:cubicBezTo>
                  <a:pt x="10916" y="769"/>
                  <a:pt x="10828" y="855"/>
                  <a:pt x="10828" y="958"/>
                </a:cubicBezTo>
                <a:lnTo>
                  <a:pt x="10828" y="1771"/>
                </a:lnTo>
                <a:lnTo>
                  <a:pt x="10371" y="1314"/>
                </a:lnTo>
                <a:cubicBezTo>
                  <a:pt x="10334" y="1277"/>
                  <a:pt x="10286" y="1259"/>
                  <a:pt x="10237" y="1259"/>
                </a:cubicBezTo>
                <a:cubicBezTo>
                  <a:pt x="10188" y="1259"/>
                  <a:pt x="10139" y="1277"/>
                  <a:pt x="10103" y="1314"/>
                </a:cubicBezTo>
                <a:cubicBezTo>
                  <a:pt x="10029" y="1389"/>
                  <a:pt x="10029" y="1511"/>
                  <a:pt x="10103" y="1584"/>
                </a:cubicBezTo>
                <a:lnTo>
                  <a:pt x="11428" y="2910"/>
                </a:lnTo>
                <a:lnTo>
                  <a:pt x="10652" y="4268"/>
                </a:lnTo>
                <a:lnTo>
                  <a:pt x="8151" y="5232"/>
                </a:lnTo>
                <a:cubicBezTo>
                  <a:pt x="8123" y="4929"/>
                  <a:pt x="7866" y="4689"/>
                  <a:pt x="7555" y="4689"/>
                </a:cubicBezTo>
                <a:lnTo>
                  <a:pt x="6728" y="4689"/>
                </a:lnTo>
                <a:lnTo>
                  <a:pt x="6728" y="4473"/>
                </a:lnTo>
                <a:cubicBezTo>
                  <a:pt x="6728" y="4370"/>
                  <a:pt x="6640" y="4282"/>
                  <a:pt x="6537" y="4282"/>
                </a:cubicBezTo>
                <a:cubicBezTo>
                  <a:pt x="6433" y="4282"/>
                  <a:pt x="6346" y="4370"/>
                  <a:pt x="6346" y="4473"/>
                </a:cubicBezTo>
                <a:lnTo>
                  <a:pt x="6346" y="4689"/>
                </a:lnTo>
                <a:lnTo>
                  <a:pt x="5518" y="4689"/>
                </a:lnTo>
                <a:cubicBezTo>
                  <a:pt x="5207" y="4689"/>
                  <a:pt x="4951" y="4929"/>
                  <a:pt x="4923" y="5232"/>
                </a:cubicBezTo>
                <a:lnTo>
                  <a:pt x="4835" y="5195"/>
                </a:lnTo>
                <a:cubicBezTo>
                  <a:pt x="4812" y="5186"/>
                  <a:pt x="4788" y="5182"/>
                  <a:pt x="4765" y="5182"/>
                </a:cubicBezTo>
                <a:cubicBezTo>
                  <a:pt x="4688" y="5182"/>
                  <a:pt x="4617" y="5228"/>
                  <a:pt x="4587" y="5305"/>
                </a:cubicBezTo>
                <a:cubicBezTo>
                  <a:pt x="4550" y="5404"/>
                  <a:pt x="4597" y="5512"/>
                  <a:pt x="4697" y="5551"/>
                </a:cubicBezTo>
                <a:lnTo>
                  <a:pt x="5732" y="5949"/>
                </a:lnTo>
                <a:cubicBezTo>
                  <a:pt x="5831" y="5988"/>
                  <a:pt x="5884" y="6092"/>
                  <a:pt x="5858" y="6197"/>
                </a:cubicBezTo>
                <a:cubicBezTo>
                  <a:pt x="5843" y="6258"/>
                  <a:pt x="5803" y="6309"/>
                  <a:pt x="5744" y="6334"/>
                </a:cubicBezTo>
                <a:cubicBezTo>
                  <a:pt x="5716" y="6348"/>
                  <a:pt x="5686" y="6355"/>
                  <a:pt x="5655" y="6355"/>
                </a:cubicBezTo>
                <a:cubicBezTo>
                  <a:pt x="5625" y="6355"/>
                  <a:pt x="5594" y="6348"/>
                  <a:pt x="5567" y="6334"/>
                </a:cubicBezTo>
                <a:lnTo>
                  <a:pt x="3172" y="5203"/>
                </a:lnTo>
                <a:cubicBezTo>
                  <a:pt x="2985" y="5114"/>
                  <a:pt x="2829" y="4971"/>
                  <a:pt x="2723" y="4790"/>
                </a:cubicBezTo>
                <a:lnTo>
                  <a:pt x="2723" y="4790"/>
                </a:lnTo>
                <a:lnTo>
                  <a:pt x="3977" y="5274"/>
                </a:lnTo>
                <a:cubicBezTo>
                  <a:pt x="4002" y="5282"/>
                  <a:pt x="4024" y="5287"/>
                  <a:pt x="4046" y="5287"/>
                </a:cubicBezTo>
                <a:cubicBezTo>
                  <a:pt x="4124" y="5287"/>
                  <a:pt x="4197" y="5242"/>
                  <a:pt x="4225" y="5165"/>
                </a:cubicBezTo>
                <a:cubicBezTo>
                  <a:pt x="4262" y="5065"/>
                  <a:pt x="4215" y="4957"/>
                  <a:pt x="4115" y="4919"/>
                </a:cubicBezTo>
                <a:lnTo>
                  <a:pt x="2422" y="4266"/>
                </a:lnTo>
                <a:lnTo>
                  <a:pt x="1645" y="2908"/>
                </a:lnTo>
                <a:lnTo>
                  <a:pt x="2188" y="2365"/>
                </a:lnTo>
                <a:lnTo>
                  <a:pt x="2971" y="1582"/>
                </a:lnTo>
                <a:cubicBezTo>
                  <a:pt x="3044" y="1507"/>
                  <a:pt x="3044" y="1385"/>
                  <a:pt x="2971" y="1312"/>
                </a:cubicBezTo>
                <a:cubicBezTo>
                  <a:pt x="2934" y="1275"/>
                  <a:pt x="2885" y="1257"/>
                  <a:pt x="2837" y="1257"/>
                </a:cubicBezTo>
                <a:cubicBezTo>
                  <a:pt x="2788" y="1257"/>
                  <a:pt x="2739" y="1275"/>
                  <a:pt x="2702" y="1312"/>
                </a:cubicBezTo>
                <a:lnTo>
                  <a:pt x="2245" y="1769"/>
                </a:lnTo>
                <a:lnTo>
                  <a:pt x="2245" y="956"/>
                </a:lnTo>
                <a:cubicBezTo>
                  <a:pt x="2245" y="853"/>
                  <a:pt x="2158" y="765"/>
                  <a:pt x="2054" y="765"/>
                </a:cubicBezTo>
                <a:cubicBezTo>
                  <a:pt x="1950" y="765"/>
                  <a:pt x="1863" y="853"/>
                  <a:pt x="1863" y="956"/>
                </a:cubicBezTo>
                <a:lnTo>
                  <a:pt x="1863" y="2152"/>
                </a:lnTo>
                <a:lnTo>
                  <a:pt x="1446" y="2568"/>
                </a:lnTo>
                <a:lnTo>
                  <a:pt x="1361" y="2418"/>
                </a:lnTo>
                <a:cubicBezTo>
                  <a:pt x="1271" y="2263"/>
                  <a:pt x="1222" y="2085"/>
                  <a:pt x="1222" y="1904"/>
                </a:cubicBezTo>
                <a:lnTo>
                  <a:pt x="1222" y="192"/>
                </a:lnTo>
                <a:cubicBezTo>
                  <a:pt x="1222" y="88"/>
                  <a:pt x="1137" y="1"/>
                  <a:pt x="10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9" name="Google Shape;6119;p62"/>
          <p:cNvGrpSpPr/>
          <p:nvPr/>
        </p:nvGrpSpPr>
        <p:grpSpPr>
          <a:xfrm>
            <a:off x="4736360" y="1807059"/>
            <a:ext cx="329793" cy="287074"/>
            <a:chOff x="4736360" y="1807059"/>
            <a:chExt cx="329793" cy="287074"/>
          </a:xfrm>
        </p:grpSpPr>
        <p:sp>
          <p:nvSpPr>
            <p:cNvPr id="6120" name="Google Shape;6120;p62"/>
            <p:cNvSpPr/>
            <p:nvPr/>
          </p:nvSpPr>
          <p:spPr>
            <a:xfrm>
              <a:off x="4736360" y="1807059"/>
              <a:ext cx="329793" cy="287074"/>
            </a:xfrm>
            <a:custGeom>
              <a:avLst/>
              <a:gdLst/>
              <a:ahLst/>
              <a:cxnLst/>
              <a:rect l="l" t="t" r="r" b="b"/>
              <a:pathLst>
                <a:path w="13016" h="11330" extrusionOk="0">
                  <a:moveTo>
                    <a:pt x="6280" y="459"/>
                  </a:moveTo>
                  <a:cubicBezTo>
                    <a:pt x="6398" y="514"/>
                    <a:pt x="6557" y="603"/>
                    <a:pt x="6736" y="739"/>
                  </a:cubicBezTo>
                  <a:cubicBezTo>
                    <a:pt x="7349" y="1215"/>
                    <a:pt x="7713" y="1894"/>
                    <a:pt x="7911" y="2380"/>
                  </a:cubicBezTo>
                  <a:cubicBezTo>
                    <a:pt x="8323" y="3391"/>
                    <a:pt x="8758" y="3492"/>
                    <a:pt x="8842" y="3502"/>
                  </a:cubicBezTo>
                  <a:cubicBezTo>
                    <a:pt x="8850" y="3504"/>
                    <a:pt x="8859" y="3504"/>
                    <a:pt x="8867" y="3504"/>
                  </a:cubicBezTo>
                  <a:cubicBezTo>
                    <a:pt x="8917" y="3504"/>
                    <a:pt x="8966" y="3484"/>
                    <a:pt x="9000" y="3449"/>
                  </a:cubicBezTo>
                  <a:cubicBezTo>
                    <a:pt x="9173" y="3277"/>
                    <a:pt x="9287" y="3067"/>
                    <a:pt x="9356" y="2909"/>
                  </a:cubicBezTo>
                  <a:cubicBezTo>
                    <a:pt x="9604" y="3096"/>
                    <a:pt x="10053" y="3464"/>
                    <a:pt x="10480" y="3970"/>
                  </a:cubicBezTo>
                  <a:cubicBezTo>
                    <a:pt x="11287" y="4925"/>
                    <a:pt x="11647" y="5903"/>
                    <a:pt x="11556" y="6879"/>
                  </a:cubicBezTo>
                  <a:lnTo>
                    <a:pt x="9641" y="6879"/>
                  </a:lnTo>
                  <a:cubicBezTo>
                    <a:pt x="9498" y="5899"/>
                    <a:pt x="8638" y="5188"/>
                    <a:pt x="8600" y="5157"/>
                  </a:cubicBezTo>
                  <a:cubicBezTo>
                    <a:pt x="8565" y="5128"/>
                    <a:pt x="8523" y="5114"/>
                    <a:pt x="8480" y="5114"/>
                  </a:cubicBezTo>
                  <a:cubicBezTo>
                    <a:pt x="8432" y="5114"/>
                    <a:pt x="8385" y="5132"/>
                    <a:pt x="8350" y="5167"/>
                  </a:cubicBezTo>
                  <a:lnTo>
                    <a:pt x="8130" y="5379"/>
                  </a:lnTo>
                  <a:cubicBezTo>
                    <a:pt x="7563" y="4305"/>
                    <a:pt x="6760" y="3941"/>
                    <a:pt x="6725" y="3927"/>
                  </a:cubicBezTo>
                  <a:cubicBezTo>
                    <a:pt x="6701" y="3916"/>
                    <a:pt x="6676" y="3911"/>
                    <a:pt x="6650" y="3911"/>
                  </a:cubicBezTo>
                  <a:cubicBezTo>
                    <a:pt x="6616" y="3911"/>
                    <a:pt x="6581" y="3921"/>
                    <a:pt x="6551" y="3939"/>
                  </a:cubicBezTo>
                  <a:cubicBezTo>
                    <a:pt x="6496" y="3972"/>
                    <a:pt x="6463" y="4029"/>
                    <a:pt x="6459" y="4092"/>
                  </a:cubicBezTo>
                  <a:cubicBezTo>
                    <a:pt x="6451" y="4246"/>
                    <a:pt x="6414" y="4393"/>
                    <a:pt x="6351" y="4535"/>
                  </a:cubicBezTo>
                  <a:cubicBezTo>
                    <a:pt x="6309" y="4631"/>
                    <a:pt x="6351" y="4742"/>
                    <a:pt x="6449" y="4785"/>
                  </a:cubicBezTo>
                  <a:cubicBezTo>
                    <a:pt x="6474" y="4797"/>
                    <a:pt x="6501" y="4803"/>
                    <a:pt x="6527" y="4803"/>
                  </a:cubicBezTo>
                  <a:cubicBezTo>
                    <a:pt x="6599" y="4803"/>
                    <a:pt x="6668" y="4760"/>
                    <a:pt x="6699" y="4690"/>
                  </a:cubicBezTo>
                  <a:cubicBezTo>
                    <a:pt x="6740" y="4598"/>
                    <a:pt x="6770" y="4507"/>
                    <a:pt x="6794" y="4409"/>
                  </a:cubicBezTo>
                  <a:cubicBezTo>
                    <a:pt x="6866" y="4458"/>
                    <a:pt x="6951" y="4525"/>
                    <a:pt x="7045" y="4602"/>
                  </a:cubicBezTo>
                  <a:cubicBezTo>
                    <a:pt x="7288" y="4816"/>
                    <a:pt x="7638" y="5192"/>
                    <a:pt x="7898" y="5775"/>
                  </a:cubicBezTo>
                  <a:cubicBezTo>
                    <a:pt x="7925" y="5830"/>
                    <a:pt x="7976" y="5871"/>
                    <a:pt x="8037" y="5883"/>
                  </a:cubicBezTo>
                  <a:cubicBezTo>
                    <a:pt x="8050" y="5886"/>
                    <a:pt x="8063" y="5888"/>
                    <a:pt x="8076" y="5888"/>
                  </a:cubicBezTo>
                  <a:cubicBezTo>
                    <a:pt x="8124" y="5888"/>
                    <a:pt x="8170" y="5868"/>
                    <a:pt x="8203" y="5836"/>
                  </a:cubicBezTo>
                  <a:lnTo>
                    <a:pt x="8484" y="5568"/>
                  </a:lnTo>
                  <a:cubicBezTo>
                    <a:pt x="8701" y="5781"/>
                    <a:pt x="9145" y="6277"/>
                    <a:pt x="9254" y="6883"/>
                  </a:cubicBezTo>
                  <a:lnTo>
                    <a:pt x="4967" y="6883"/>
                  </a:lnTo>
                  <a:cubicBezTo>
                    <a:pt x="5174" y="6389"/>
                    <a:pt x="5536" y="6040"/>
                    <a:pt x="5886" y="5698"/>
                  </a:cubicBezTo>
                  <a:cubicBezTo>
                    <a:pt x="5975" y="5613"/>
                    <a:pt x="6067" y="5525"/>
                    <a:pt x="6150" y="5436"/>
                  </a:cubicBezTo>
                  <a:cubicBezTo>
                    <a:pt x="6225" y="5361"/>
                    <a:pt x="6221" y="5241"/>
                    <a:pt x="6148" y="5167"/>
                  </a:cubicBezTo>
                  <a:cubicBezTo>
                    <a:pt x="6111" y="5131"/>
                    <a:pt x="6063" y="5113"/>
                    <a:pt x="6015" y="5113"/>
                  </a:cubicBezTo>
                  <a:cubicBezTo>
                    <a:pt x="5965" y="5113"/>
                    <a:pt x="5916" y="5132"/>
                    <a:pt x="5878" y="5169"/>
                  </a:cubicBezTo>
                  <a:cubicBezTo>
                    <a:pt x="5798" y="5253"/>
                    <a:pt x="5711" y="5338"/>
                    <a:pt x="5621" y="5424"/>
                  </a:cubicBezTo>
                  <a:cubicBezTo>
                    <a:pt x="5227" y="5806"/>
                    <a:pt x="4784" y="6235"/>
                    <a:pt x="4556" y="6883"/>
                  </a:cubicBezTo>
                  <a:lnTo>
                    <a:pt x="4349" y="6883"/>
                  </a:lnTo>
                  <a:lnTo>
                    <a:pt x="4141" y="6674"/>
                  </a:lnTo>
                  <a:cubicBezTo>
                    <a:pt x="4063" y="6597"/>
                    <a:pt x="3963" y="6559"/>
                    <a:pt x="3862" y="6559"/>
                  </a:cubicBezTo>
                  <a:cubicBezTo>
                    <a:pt x="3761" y="6559"/>
                    <a:pt x="3661" y="6597"/>
                    <a:pt x="3584" y="6674"/>
                  </a:cubicBezTo>
                  <a:lnTo>
                    <a:pt x="3375" y="6883"/>
                  </a:lnTo>
                  <a:lnTo>
                    <a:pt x="1999" y="6883"/>
                  </a:lnTo>
                  <a:cubicBezTo>
                    <a:pt x="1950" y="6044"/>
                    <a:pt x="2352" y="5450"/>
                    <a:pt x="2775" y="4824"/>
                  </a:cubicBezTo>
                  <a:cubicBezTo>
                    <a:pt x="3039" y="4433"/>
                    <a:pt x="3314" y="4029"/>
                    <a:pt x="3481" y="3555"/>
                  </a:cubicBezTo>
                  <a:cubicBezTo>
                    <a:pt x="3647" y="3614"/>
                    <a:pt x="3944" y="3746"/>
                    <a:pt x="4300" y="4041"/>
                  </a:cubicBezTo>
                  <a:cubicBezTo>
                    <a:pt x="4336" y="4071"/>
                    <a:pt x="4379" y="4085"/>
                    <a:pt x="4422" y="4085"/>
                  </a:cubicBezTo>
                  <a:cubicBezTo>
                    <a:pt x="4462" y="4085"/>
                    <a:pt x="4501" y="4073"/>
                    <a:pt x="4534" y="4047"/>
                  </a:cubicBezTo>
                  <a:cubicBezTo>
                    <a:pt x="4591" y="4007"/>
                    <a:pt x="5874" y="3025"/>
                    <a:pt x="6280" y="459"/>
                  </a:cubicBezTo>
                  <a:close/>
                  <a:moveTo>
                    <a:pt x="3145" y="7259"/>
                  </a:moveTo>
                  <a:cubicBezTo>
                    <a:pt x="3141" y="7363"/>
                    <a:pt x="3180" y="7469"/>
                    <a:pt x="3259" y="7550"/>
                  </a:cubicBezTo>
                  <a:lnTo>
                    <a:pt x="4215" y="8506"/>
                  </a:lnTo>
                  <a:lnTo>
                    <a:pt x="1198" y="8506"/>
                  </a:lnTo>
                  <a:lnTo>
                    <a:pt x="1198" y="8073"/>
                  </a:lnTo>
                  <a:lnTo>
                    <a:pt x="1826" y="8073"/>
                  </a:lnTo>
                  <a:cubicBezTo>
                    <a:pt x="1929" y="8073"/>
                    <a:pt x="2017" y="7985"/>
                    <a:pt x="2017" y="7881"/>
                  </a:cubicBezTo>
                  <a:cubicBezTo>
                    <a:pt x="2017" y="7778"/>
                    <a:pt x="1929" y="7690"/>
                    <a:pt x="1826" y="7690"/>
                  </a:cubicBezTo>
                  <a:lnTo>
                    <a:pt x="1200" y="7690"/>
                  </a:lnTo>
                  <a:lnTo>
                    <a:pt x="1200" y="7272"/>
                  </a:lnTo>
                  <a:cubicBezTo>
                    <a:pt x="1200" y="7263"/>
                    <a:pt x="1206" y="7259"/>
                    <a:pt x="1214" y="7259"/>
                  </a:cubicBezTo>
                  <a:close/>
                  <a:moveTo>
                    <a:pt x="3861" y="6938"/>
                  </a:moveTo>
                  <a:cubicBezTo>
                    <a:pt x="3869" y="6938"/>
                    <a:pt x="3869" y="6940"/>
                    <a:pt x="3871" y="6940"/>
                  </a:cubicBezTo>
                  <a:lnTo>
                    <a:pt x="5467" y="8536"/>
                  </a:lnTo>
                  <a:cubicBezTo>
                    <a:pt x="5697" y="8766"/>
                    <a:pt x="5998" y="8890"/>
                    <a:pt x="6321" y="8890"/>
                  </a:cubicBezTo>
                  <a:lnTo>
                    <a:pt x="10586" y="8890"/>
                  </a:lnTo>
                  <a:cubicBezTo>
                    <a:pt x="10690" y="8890"/>
                    <a:pt x="10775" y="8802"/>
                    <a:pt x="10775" y="8699"/>
                  </a:cubicBezTo>
                  <a:cubicBezTo>
                    <a:pt x="10775" y="8595"/>
                    <a:pt x="10690" y="8508"/>
                    <a:pt x="10586" y="8508"/>
                  </a:cubicBezTo>
                  <a:lnTo>
                    <a:pt x="6321" y="8508"/>
                  </a:lnTo>
                  <a:cubicBezTo>
                    <a:pt x="6099" y="8508"/>
                    <a:pt x="5892" y="8422"/>
                    <a:pt x="5737" y="8268"/>
                  </a:cubicBezTo>
                  <a:lnTo>
                    <a:pt x="4731" y="7261"/>
                  </a:lnTo>
                  <a:lnTo>
                    <a:pt x="12623" y="7261"/>
                  </a:lnTo>
                  <a:cubicBezTo>
                    <a:pt x="12631" y="7261"/>
                    <a:pt x="12635" y="7265"/>
                    <a:pt x="12635" y="7274"/>
                  </a:cubicBezTo>
                  <a:lnTo>
                    <a:pt x="12635" y="8493"/>
                  </a:lnTo>
                  <a:lnTo>
                    <a:pt x="12633" y="8493"/>
                  </a:lnTo>
                  <a:cubicBezTo>
                    <a:pt x="12633" y="8502"/>
                    <a:pt x="12629" y="8506"/>
                    <a:pt x="12621" y="8506"/>
                  </a:cubicBezTo>
                  <a:lnTo>
                    <a:pt x="11399" y="8506"/>
                  </a:lnTo>
                  <a:cubicBezTo>
                    <a:pt x="11294" y="8506"/>
                    <a:pt x="11208" y="8593"/>
                    <a:pt x="11208" y="8697"/>
                  </a:cubicBezTo>
                  <a:cubicBezTo>
                    <a:pt x="11208" y="8800"/>
                    <a:pt x="11294" y="8888"/>
                    <a:pt x="11399" y="8888"/>
                  </a:cubicBezTo>
                  <a:lnTo>
                    <a:pt x="11603" y="8888"/>
                  </a:lnTo>
                  <a:cubicBezTo>
                    <a:pt x="11609" y="8888"/>
                    <a:pt x="11615" y="8892"/>
                    <a:pt x="11615" y="8900"/>
                  </a:cubicBezTo>
                  <a:lnTo>
                    <a:pt x="11615" y="10134"/>
                  </a:lnTo>
                  <a:lnTo>
                    <a:pt x="10379" y="10134"/>
                  </a:lnTo>
                  <a:cubicBezTo>
                    <a:pt x="10275" y="10134"/>
                    <a:pt x="10190" y="10221"/>
                    <a:pt x="10190" y="10325"/>
                  </a:cubicBezTo>
                  <a:cubicBezTo>
                    <a:pt x="10190" y="10429"/>
                    <a:pt x="10275" y="10516"/>
                    <a:pt x="10379" y="10516"/>
                  </a:cubicBezTo>
                  <a:lnTo>
                    <a:pt x="11615" y="10516"/>
                  </a:lnTo>
                  <a:lnTo>
                    <a:pt x="11615" y="10935"/>
                  </a:lnTo>
                  <a:cubicBezTo>
                    <a:pt x="11615" y="10943"/>
                    <a:pt x="11609" y="10947"/>
                    <a:pt x="11603" y="10947"/>
                  </a:cubicBezTo>
                  <a:lnTo>
                    <a:pt x="397" y="10947"/>
                  </a:lnTo>
                  <a:cubicBezTo>
                    <a:pt x="390" y="10947"/>
                    <a:pt x="384" y="10943"/>
                    <a:pt x="384" y="10935"/>
                  </a:cubicBezTo>
                  <a:lnTo>
                    <a:pt x="384" y="9701"/>
                  </a:lnTo>
                  <a:lnTo>
                    <a:pt x="2639" y="9701"/>
                  </a:lnTo>
                  <a:cubicBezTo>
                    <a:pt x="2743" y="9701"/>
                    <a:pt x="2830" y="9614"/>
                    <a:pt x="2830" y="9510"/>
                  </a:cubicBezTo>
                  <a:cubicBezTo>
                    <a:pt x="2830" y="9406"/>
                    <a:pt x="2743" y="9319"/>
                    <a:pt x="2639" y="9319"/>
                  </a:cubicBezTo>
                  <a:lnTo>
                    <a:pt x="384" y="9319"/>
                  </a:lnTo>
                  <a:lnTo>
                    <a:pt x="384" y="8900"/>
                  </a:lnTo>
                  <a:cubicBezTo>
                    <a:pt x="384" y="8892"/>
                    <a:pt x="390" y="8888"/>
                    <a:pt x="397" y="8888"/>
                  </a:cubicBezTo>
                  <a:lnTo>
                    <a:pt x="4674" y="8888"/>
                  </a:lnTo>
                  <a:cubicBezTo>
                    <a:pt x="4751" y="8888"/>
                    <a:pt x="4822" y="8841"/>
                    <a:pt x="4849" y="8770"/>
                  </a:cubicBezTo>
                  <a:cubicBezTo>
                    <a:pt x="4879" y="8699"/>
                    <a:pt x="4863" y="8617"/>
                    <a:pt x="4808" y="8562"/>
                  </a:cubicBezTo>
                  <a:lnTo>
                    <a:pt x="3527" y="7282"/>
                  </a:lnTo>
                  <a:cubicBezTo>
                    <a:pt x="3523" y="7276"/>
                    <a:pt x="3523" y="7270"/>
                    <a:pt x="3527" y="7263"/>
                  </a:cubicBezTo>
                  <a:lnTo>
                    <a:pt x="3851" y="6940"/>
                  </a:lnTo>
                  <a:cubicBezTo>
                    <a:pt x="3851" y="6940"/>
                    <a:pt x="3853" y="6938"/>
                    <a:pt x="3861" y="6938"/>
                  </a:cubicBezTo>
                  <a:close/>
                  <a:moveTo>
                    <a:pt x="6129" y="1"/>
                  </a:moveTo>
                  <a:cubicBezTo>
                    <a:pt x="6090" y="1"/>
                    <a:pt x="6052" y="12"/>
                    <a:pt x="6018" y="34"/>
                  </a:cubicBezTo>
                  <a:cubicBezTo>
                    <a:pt x="5973" y="65"/>
                    <a:pt x="5943" y="113"/>
                    <a:pt x="5937" y="166"/>
                  </a:cubicBezTo>
                  <a:cubicBezTo>
                    <a:pt x="5760" y="1512"/>
                    <a:pt x="5325" y="2413"/>
                    <a:pt x="4991" y="2931"/>
                  </a:cubicBezTo>
                  <a:cubicBezTo>
                    <a:pt x="4757" y="3295"/>
                    <a:pt x="4540" y="3529"/>
                    <a:pt x="4416" y="3645"/>
                  </a:cubicBezTo>
                  <a:cubicBezTo>
                    <a:pt x="3826" y="3197"/>
                    <a:pt x="3395" y="3136"/>
                    <a:pt x="3375" y="3134"/>
                  </a:cubicBezTo>
                  <a:cubicBezTo>
                    <a:pt x="3366" y="3133"/>
                    <a:pt x="3358" y="3133"/>
                    <a:pt x="3350" y="3133"/>
                  </a:cubicBezTo>
                  <a:cubicBezTo>
                    <a:pt x="3266" y="3133"/>
                    <a:pt x="3190" y="3187"/>
                    <a:pt x="3168" y="3271"/>
                  </a:cubicBezTo>
                  <a:cubicBezTo>
                    <a:pt x="3033" y="3763"/>
                    <a:pt x="2753" y="4173"/>
                    <a:pt x="2458" y="4608"/>
                  </a:cubicBezTo>
                  <a:cubicBezTo>
                    <a:pt x="2019" y="5257"/>
                    <a:pt x="1566" y="5924"/>
                    <a:pt x="1614" y="6875"/>
                  </a:cubicBezTo>
                  <a:lnTo>
                    <a:pt x="1210" y="6875"/>
                  </a:lnTo>
                  <a:cubicBezTo>
                    <a:pt x="992" y="6875"/>
                    <a:pt x="817" y="7052"/>
                    <a:pt x="817" y="7270"/>
                  </a:cubicBezTo>
                  <a:lnTo>
                    <a:pt x="817" y="8504"/>
                  </a:lnTo>
                  <a:lnTo>
                    <a:pt x="394" y="8504"/>
                  </a:lnTo>
                  <a:cubicBezTo>
                    <a:pt x="177" y="8504"/>
                    <a:pt x="0" y="8682"/>
                    <a:pt x="0" y="8898"/>
                  </a:cubicBezTo>
                  <a:lnTo>
                    <a:pt x="0" y="10935"/>
                  </a:lnTo>
                  <a:cubicBezTo>
                    <a:pt x="0" y="11155"/>
                    <a:pt x="179" y="11329"/>
                    <a:pt x="394" y="11329"/>
                  </a:cubicBezTo>
                  <a:lnTo>
                    <a:pt x="11603" y="11329"/>
                  </a:lnTo>
                  <a:cubicBezTo>
                    <a:pt x="11820" y="11329"/>
                    <a:pt x="11995" y="11153"/>
                    <a:pt x="11995" y="10935"/>
                  </a:cubicBezTo>
                  <a:lnTo>
                    <a:pt x="11995" y="8900"/>
                  </a:lnTo>
                  <a:lnTo>
                    <a:pt x="11995" y="8888"/>
                  </a:lnTo>
                  <a:lnTo>
                    <a:pt x="12621" y="8888"/>
                  </a:lnTo>
                  <a:cubicBezTo>
                    <a:pt x="12839" y="8888"/>
                    <a:pt x="13016" y="8709"/>
                    <a:pt x="13016" y="8493"/>
                  </a:cubicBezTo>
                  <a:lnTo>
                    <a:pt x="13016" y="7272"/>
                  </a:lnTo>
                  <a:cubicBezTo>
                    <a:pt x="13016" y="7052"/>
                    <a:pt x="12837" y="6877"/>
                    <a:pt x="12621" y="6877"/>
                  </a:cubicBezTo>
                  <a:lnTo>
                    <a:pt x="11938" y="6877"/>
                  </a:lnTo>
                  <a:cubicBezTo>
                    <a:pt x="12023" y="5818"/>
                    <a:pt x="11623" y="4730"/>
                    <a:pt x="10771" y="3722"/>
                  </a:cubicBezTo>
                  <a:cubicBezTo>
                    <a:pt x="10100" y="2925"/>
                    <a:pt x="9393" y="2463"/>
                    <a:pt x="9362" y="2443"/>
                  </a:cubicBezTo>
                  <a:cubicBezTo>
                    <a:pt x="9331" y="2423"/>
                    <a:pt x="9294" y="2412"/>
                    <a:pt x="9256" y="2412"/>
                  </a:cubicBezTo>
                  <a:cubicBezTo>
                    <a:pt x="9233" y="2412"/>
                    <a:pt x="9210" y="2416"/>
                    <a:pt x="9187" y="2425"/>
                  </a:cubicBezTo>
                  <a:cubicBezTo>
                    <a:pt x="9128" y="2447"/>
                    <a:pt x="9088" y="2496"/>
                    <a:pt x="9073" y="2557"/>
                  </a:cubicBezTo>
                  <a:cubicBezTo>
                    <a:pt x="9073" y="2559"/>
                    <a:pt x="9000" y="2842"/>
                    <a:pt x="8813" y="3077"/>
                  </a:cubicBezTo>
                  <a:cubicBezTo>
                    <a:pt x="8701" y="3000"/>
                    <a:pt x="8488" y="2787"/>
                    <a:pt x="8262" y="2232"/>
                  </a:cubicBezTo>
                  <a:cubicBezTo>
                    <a:pt x="7502" y="363"/>
                    <a:pt x="6227" y="18"/>
                    <a:pt x="6174" y="6"/>
                  </a:cubicBezTo>
                  <a:cubicBezTo>
                    <a:pt x="6159" y="2"/>
                    <a:pt x="6144" y="1"/>
                    <a:pt x="6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2"/>
            <p:cNvSpPr/>
            <p:nvPr/>
          </p:nvSpPr>
          <p:spPr>
            <a:xfrm>
              <a:off x="4860332" y="2063822"/>
              <a:ext cx="61317" cy="9704"/>
            </a:xfrm>
            <a:custGeom>
              <a:avLst/>
              <a:gdLst/>
              <a:ahLst/>
              <a:cxnLst/>
              <a:rect l="l" t="t" r="r" b="b"/>
              <a:pathLst>
                <a:path w="2420" h="383" extrusionOk="0">
                  <a:moveTo>
                    <a:pt x="190" y="0"/>
                  </a:moveTo>
                  <a:cubicBezTo>
                    <a:pt x="86" y="0"/>
                    <a:pt x="1" y="87"/>
                    <a:pt x="1" y="191"/>
                  </a:cubicBezTo>
                  <a:cubicBezTo>
                    <a:pt x="1" y="295"/>
                    <a:pt x="86" y="382"/>
                    <a:pt x="190" y="382"/>
                  </a:cubicBezTo>
                  <a:lnTo>
                    <a:pt x="2229" y="382"/>
                  </a:lnTo>
                  <a:cubicBezTo>
                    <a:pt x="2332" y="382"/>
                    <a:pt x="2420" y="295"/>
                    <a:pt x="2420" y="191"/>
                  </a:cubicBezTo>
                  <a:cubicBezTo>
                    <a:pt x="2420" y="87"/>
                    <a:pt x="2332" y="0"/>
                    <a:pt x="2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2"/>
            <p:cNvSpPr/>
            <p:nvPr/>
          </p:nvSpPr>
          <p:spPr>
            <a:xfrm>
              <a:off x="4942854" y="2001899"/>
              <a:ext cx="92279" cy="9704"/>
            </a:xfrm>
            <a:custGeom>
              <a:avLst/>
              <a:gdLst/>
              <a:ahLst/>
              <a:cxnLst/>
              <a:rect l="l" t="t" r="r" b="b"/>
              <a:pathLst>
                <a:path w="3642" h="383" extrusionOk="0">
                  <a:moveTo>
                    <a:pt x="192" y="0"/>
                  </a:moveTo>
                  <a:cubicBezTo>
                    <a:pt x="88" y="0"/>
                    <a:pt x="0" y="88"/>
                    <a:pt x="0" y="191"/>
                  </a:cubicBezTo>
                  <a:cubicBezTo>
                    <a:pt x="0" y="295"/>
                    <a:pt x="88" y="383"/>
                    <a:pt x="192" y="383"/>
                  </a:cubicBezTo>
                  <a:lnTo>
                    <a:pt x="3453" y="383"/>
                  </a:lnTo>
                  <a:cubicBezTo>
                    <a:pt x="3556" y="383"/>
                    <a:pt x="3642" y="295"/>
                    <a:pt x="3642" y="191"/>
                  </a:cubicBezTo>
                  <a:cubicBezTo>
                    <a:pt x="3642" y="88"/>
                    <a:pt x="3558" y="0"/>
                    <a:pt x="3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3" name="Google Shape;6123;p62"/>
          <p:cNvSpPr/>
          <p:nvPr/>
        </p:nvSpPr>
        <p:spPr>
          <a:xfrm>
            <a:off x="4051258" y="3725641"/>
            <a:ext cx="289278" cy="329692"/>
          </a:xfrm>
          <a:custGeom>
            <a:avLst/>
            <a:gdLst/>
            <a:ahLst/>
            <a:cxnLst/>
            <a:rect l="l" t="t" r="r" b="b"/>
            <a:pathLst>
              <a:path w="11417" h="13012" extrusionOk="0">
                <a:moveTo>
                  <a:pt x="5712" y="380"/>
                </a:moveTo>
                <a:cubicBezTo>
                  <a:pt x="6842" y="380"/>
                  <a:pt x="7763" y="1301"/>
                  <a:pt x="7763" y="2432"/>
                </a:cubicBezTo>
                <a:cubicBezTo>
                  <a:pt x="7763" y="2574"/>
                  <a:pt x="7747" y="2714"/>
                  <a:pt x="7720" y="2850"/>
                </a:cubicBezTo>
                <a:lnTo>
                  <a:pt x="3874" y="2850"/>
                </a:lnTo>
                <a:lnTo>
                  <a:pt x="3699" y="2814"/>
                </a:lnTo>
                <a:cubicBezTo>
                  <a:pt x="3670" y="2688"/>
                  <a:pt x="3660" y="2560"/>
                  <a:pt x="3660" y="2432"/>
                </a:cubicBezTo>
                <a:cubicBezTo>
                  <a:pt x="3660" y="1301"/>
                  <a:pt x="4581" y="380"/>
                  <a:pt x="5712" y="380"/>
                </a:cubicBezTo>
                <a:close/>
                <a:moveTo>
                  <a:pt x="2845" y="3857"/>
                </a:moveTo>
                <a:lnTo>
                  <a:pt x="5771" y="4483"/>
                </a:lnTo>
                <a:lnTo>
                  <a:pt x="3471" y="4483"/>
                </a:lnTo>
                <a:cubicBezTo>
                  <a:pt x="3124" y="4481"/>
                  <a:pt x="2845" y="4200"/>
                  <a:pt x="2845" y="3857"/>
                </a:cubicBezTo>
                <a:close/>
                <a:moveTo>
                  <a:pt x="2860" y="3027"/>
                </a:moveTo>
                <a:cubicBezTo>
                  <a:pt x="2875" y="3027"/>
                  <a:pt x="2889" y="3028"/>
                  <a:pt x="2904" y="3031"/>
                </a:cubicBezTo>
                <a:lnTo>
                  <a:pt x="7275" y="3969"/>
                </a:lnTo>
                <a:cubicBezTo>
                  <a:pt x="7289" y="3972"/>
                  <a:pt x="7304" y="3974"/>
                  <a:pt x="7318" y="3974"/>
                </a:cubicBezTo>
                <a:cubicBezTo>
                  <a:pt x="7405" y="3974"/>
                  <a:pt x="7481" y="3911"/>
                  <a:pt x="7501" y="3822"/>
                </a:cubicBezTo>
                <a:cubicBezTo>
                  <a:pt x="7523" y="3719"/>
                  <a:pt x="7458" y="3619"/>
                  <a:pt x="7352" y="3597"/>
                </a:cubicBezTo>
                <a:lnTo>
                  <a:pt x="5649" y="3231"/>
                </a:lnTo>
                <a:lnTo>
                  <a:pt x="7948" y="3231"/>
                </a:lnTo>
                <a:cubicBezTo>
                  <a:pt x="8292" y="3231"/>
                  <a:pt x="8572" y="3509"/>
                  <a:pt x="8572" y="3855"/>
                </a:cubicBezTo>
                <a:lnTo>
                  <a:pt x="8572" y="3857"/>
                </a:lnTo>
                <a:lnTo>
                  <a:pt x="8159" y="3769"/>
                </a:lnTo>
                <a:cubicBezTo>
                  <a:pt x="8145" y="3766"/>
                  <a:pt x="8130" y="3764"/>
                  <a:pt x="8116" y="3764"/>
                </a:cubicBezTo>
                <a:cubicBezTo>
                  <a:pt x="8028" y="3764"/>
                  <a:pt x="7953" y="3826"/>
                  <a:pt x="7932" y="3916"/>
                </a:cubicBezTo>
                <a:cubicBezTo>
                  <a:pt x="7909" y="4019"/>
                  <a:pt x="7976" y="4119"/>
                  <a:pt x="8080" y="4141"/>
                </a:cubicBezTo>
                <a:lnTo>
                  <a:pt x="8607" y="4253"/>
                </a:lnTo>
                <a:cubicBezTo>
                  <a:pt x="8662" y="4267"/>
                  <a:pt x="8710" y="4300"/>
                  <a:pt x="8743" y="4349"/>
                </a:cubicBezTo>
                <a:cubicBezTo>
                  <a:pt x="8775" y="4395"/>
                  <a:pt x="8786" y="4454"/>
                  <a:pt x="8773" y="4511"/>
                </a:cubicBezTo>
                <a:cubicBezTo>
                  <a:pt x="8753" y="4609"/>
                  <a:pt x="8664" y="4684"/>
                  <a:pt x="8562" y="4684"/>
                </a:cubicBezTo>
                <a:cubicBezTo>
                  <a:pt x="8548" y="4684"/>
                  <a:pt x="8531" y="4680"/>
                  <a:pt x="8517" y="4678"/>
                </a:cubicBezTo>
                <a:lnTo>
                  <a:pt x="2813" y="3456"/>
                </a:lnTo>
                <a:cubicBezTo>
                  <a:pt x="2756" y="3444"/>
                  <a:pt x="2707" y="3409"/>
                  <a:pt x="2674" y="3363"/>
                </a:cubicBezTo>
                <a:cubicBezTo>
                  <a:pt x="2644" y="3314"/>
                  <a:pt x="2634" y="3257"/>
                  <a:pt x="2648" y="3200"/>
                </a:cubicBezTo>
                <a:cubicBezTo>
                  <a:pt x="2660" y="3143"/>
                  <a:pt x="2693" y="3094"/>
                  <a:pt x="2741" y="3062"/>
                </a:cubicBezTo>
                <a:cubicBezTo>
                  <a:pt x="2778" y="3039"/>
                  <a:pt x="2818" y="3027"/>
                  <a:pt x="2860" y="3027"/>
                </a:cubicBezTo>
                <a:close/>
                <a:moveTo>
                  <a:pt x="2804" y="4609"/>
                </a:moveTo>
                <a:cubicBezTo>
                  <a:pt x="2983" y="4768"/>
                  <a:pt x="3213" y="4861"/>
                  <a:pt x="3471" y="4861"/>
                </a:cubicBezTo>
                <a:lnTo>
                  <a:pt x="7549" y="4861"/>
                </a:lnTo>
                <a:lnTo>
                  <a:pt x="8438" y="5052"/>
                </a:lnTo>
                <a:cubicBezTo>
                  <a:pt x="8479" y="5060"/>
                  <a:pt x="8523" y="5064"/>
                  <a:pt x="8562" y="5064"/>
                </a:cubicBezTo>
                <a:cubicBezTo>
                  <a:pt x="8759" y="5064"/>
                  <a:pt x="8936" y="4969"/>
                  <a:pt x="9046" y="4818"/>
                </a:cubicBezTo>
                <a:cubicBezTo>
                  <a:pt x="10044" y="5361"/>
                  <a:pt x="10613" y="6119"/>
                  <a:pt x="10613" y="6912"/>
                </a:cubicBezTo>
                <a:cubicBezTo>
                  <a:pt x="10613" y="6937"/>
                  <a:pt x="10613" y="6961"/>
                  <a:pt x="10611" y="6986"/>
                </a:cubicBezTo>
                <a:cubicBezTo>
                  <a:pt x="10514" y="7073"/>
                  <a:pt x="10442" y="7128"/>
                  <a:pt x="10294" y="7128"/>
                </a:cubicBezTo>
                <a:cubicBezTo>
                  <a:pt x="10135" y="7128"/>
                  <a:pt x="10066" y="7067"/>
                  <a:pt x="9961" y="6973"/>
                </a:cubicBezTo>
                <a:cubicBezTo>
                  <a:pt x="9833" y="6862"/>
                  <a:pt x="9676" y="6721"/>
                  <a:pt x="9375" y="6721"/>
                </a:cubicBezTo>
                <a:cubicBezTo>
                  <a:pt x="9074" y="6721"/>
                  <a:pt x="8916" y="6862"/>
                  <a:pt x="8792" y="6973"/>
                </a:cubicBezTo>
                <a:cubicBezTo>
                  <a:pt x="8684" y="7067"/>
                  <a:pt x="8617" y="7128"/>
                  <a:pt x="8458" y="7128"/>
                </a:cubicBezTo>
                <a:cubicBezTo>
                  <a:pt x="8302" y="7128"/>
                  <a:pt x="8233" y="7067"/>
                  <a:pt x="8125" y="6973"/>
                </a:cubicBezTo>
                <a:cubicBezTo>
                  <a:pt x="7999" y="6862"/>
                  <a:pt x="7844" y="6721"/>
                  <a:pt x="7541" y="6721"/>
                </a:cubicBezTo>
                <a:cubicBezTo>
                  <a:pt x="7238" y="6721"/>
                  <a:pt x="7084" y="6862"/>
                  <a:pt x="6956" y="6973"/>
                </a:cubicBezTo>
                <a:cubicBezTo>
                  <a:pt x="6852" y="7067"/>
                  <a:pt x="6781" y="7128"/>
                  <a:pt x="6626" y="7128"/>
                </a:cubicBezTo>
                <a:cubicBezTo>
                  <a:pt x="6468" y="7128"/>
                  <a:pt x="6401" y="7067"/>
                  <a:pt x="6293" y="6973"/>
                </a:cubicBezTo>
                <a:cubicBezTo>
                  <a:pt x="6167" y="6862"/>
                  <a:pt x="6008" y="6721"/>
                  <a:pt x="5710" y="6721"/>
                </a:cubicBezTo>
                <a:cubicBezTo>
                  <a:pt x="5407" y="6721"/>
                  <a:pt x="5248" y="6862"/>
                  <a:pt x="5124" y="6973"/>
                </a:cubicBezTo>
                <a:cubicBezTo>
                  <a:pt x="5020" y="7067"/>
                  <a:pt x="4949" y="7128"/>
                  <a:pt x="4791" y="7128"/>
                </a:cubicBezTo>
                <a:cubicBezTo>
                  <a:pt x="4634" y="7128"/>
                  <a:pt x="4565" y="7067"/>
                  <a:pt x="4459" y="6973"/>
                </a:cubicBezTo>
                <a:cubicBezTo>
                  <a:pt x="4331" y="6862"/>
                  <a:pt x="4177" y="6721"/>
                  <a:pt x="3874" y="6721"/>
                </a:cubicBezTo>
                <a:cubicBezTo>
                  <a:pt x="3571" y="6721"/>
                  <a:pt x="3416" y="6862"/>
                  <a:pt x="3290" y="6973"/>
                </a:cubicBezTo>
                <a:cubicBezTo>
                  <a:pt x="3185" y="7067"/>
                  <a:pt x="3113" y="7128"/>
                  <a:pt x="2959" y="7128"/>
                </a:cubicBezTo>
                <a:cubicBezTo>
                  <a:pt x="2802" y="7128"/>
                  <a:pt x="2733" y="7067"/>
                  <a:pt x="2630" y="6973"/>
                </a:cubicBezTo>
                <a:cubicBezTo>
                  <a:pt x="2501" y="6862"/>
                  <a:pt x="2347" y="6721"/>
                  <a:pt x="2044" y="6721"/>
                </a:cubicBezTo>
                <a:cubicBezTo>
                  <a:pt x="1741" y="6721"/>
                  <a:pt x="1585" y="6862"/>
                  <a:pt x="1461" y="6973"/>
                </a:cubicBezTo>
                <a:cubicBezTo>
                  <a:pt x="1355" y="7067"/>
                  <a:pt x="1284" y="7128"/>
                  <a:pt x="1129" y="7128"/>
                </a:cubicBezTo>
                <a:cubicBezTo>
                  <a:pt x="979" y="7128"/>
                  <a:pt x="912" y="7073"/>
                  <a:pt x="812" y="6986"/>
                </a:cubicBezTo>
                <a:lnTo>
                  <a:pt x="812" y="6973"/>
                </a:lnTo>
                <a:lnTo>
                  <a:pt x="812" y="6910"/>
                </a:lnTo>
                <a:cubicBezTo>
                  <a:pt x="808" y="6010"/>
                  <a:pt x="1552" y="5154"/>
                  <a:pt x="2804" y="4609"/>
                </a:cubicBezTo>
                <a:close/>
                <a:moveTo>
                  <a:pt x="452" y="7181"/>
                </a:moveTo>
                <a:lnTo>
                  <a:pt x="452" y="7181"/>
                </a:lnTo>
                <a:cubicBezTo>
                  <a:pt x="481" y="7203"/>
                  <a:pt x="509" y="7230"/>
                  <a:pt x="544" y="7258"/>
                </a:cubicBezTo>
                <a:cubicBezTo>
                  <a:pt x="641" y="7345"/>
                  <a:pt x="761" y="7451"/>
                  <a:pt x="952" y="7492"/>
                </a:cubicBezTo>
                <a:lnTo>
                  <a:pt x="1702" y="12627"/>
                </a:lnTo>
                <a:lnTo>
                  <a:pt x="1574" y="12627"/>
                </a:lnTo>
                <a:cubicBezTo>
                  <a:pt x="1573" y="12627"/>
                  <a:pt x="1572" y="12627"/>
                  <a:pt x="1570" y="12627"/>
                </a:cubicBezTo>
                <a:cubicBezTo>
                  <a:pt x="1462" y="12627"/>
                  <a:pt x="1377" y="12553"/>
                  <a:pt x="1359" y="12448"/>
                </a:cubicBezTo>
                <a:lnTo>
                  <a:pt x="452" y="7181"/>
                </a:lnTo>
                <a:close/>
                <a:moveTo>
                  <a:pt x="2197" y="7128"/>
                </a:moveTo>
                <a:lnTo>
                  <a:pt x="2197" y="7128"/>
                </a:lnTo>
                <a:cubicBezTo>
                  <a:pt x="2260" y="7156"/>
                  <a:pt x="2310" y="7199"/>
                  <a:pt x="2371" y="7254"/>
                </a:cubicBezTo>
                <a:cubicBezTo>
                  <a:pt x="2489" y="7360"/>
                  <a:pt x="2634" y="7486"/>
                  <a:pt x="2894" y="7504"/>
                </a:cubicBezTo>
                <a:lnTo>
                  <a:pt x="3323" y="12625"/>
                </a:lnTo>
                <a:lnTo>
                  <a:pt x="2841" y="12625"/>
                </a:lnTo>
                <a:lnTo>
                  <a:pt x="2841" y="12629"/>
                </a:lnTo>
                <a:lnTo>
                  <a:pt x="2790" y="12188"/>
                </a:lnTo>
                <a:cubicBezTo>
                  <a:pt x="2777" y="12092"/>
                  <a:pt x="2695" y="12018"/>
                  <a:pt x="2600" y="12018"/>
                </a:cubicBezTo>
                <a:cubicBezTo>
                  <a:pt x="2593" y="12018"/>
                  <a:pt x="2586" y="12018"/>
                  <a:pt x="2579" y="12019"/>
                </a:cubicBezTo>
                <a:cubicBezTo>
                  <a:pt x="2473" y="12034"/>
                  <a:pt x="2398" y="12127"/>
                  <a:pt x="2410" y="12231"/>
                </a:cubicBezTo>
                <a:lnTo>
                  <a:pt x="2457" y="12629"/>
                </a:lnTo>
                <a:lnTo>
                  <a:pt x="2085" y="12629"/>
                </a:lnTo>
                <a:lnTo>
                  <a:pt x="1337" y="7484"/>
                </a:lnTo>
                <a:cubicBezTo>
                  <a:pt x="1509" y="7439"/>
                  <a:pt x="1617" y="7341"/>
                  <a:pt x="1713" y="7258"/>
                </a:cubicBezTo>
                <a:cubicBezTo>
                  <a:pt x="1749" y="7221"/>
                  <a:pt x="1786" y="7195"/>
                  <a:pt x="1818" y="7169"/>
                </a:cubicBezTo>
                <a:lnTo>
                  <a:pt x="2314" y="11415"/>
                </a:lnTo>
                <a:cubicBezTo>
                  <a:pt x="2325" y="11511"/>
                  <a:pt x="2408" y="11582"/>
                  <a:pt x="2501" y="11582"/>
                </a:cubicBezTo>
                <a:cubicBezTo>
                  <a:pt x="2510" y="11582"/>
                  <a:pt x="2518" y="11582"/>
                  <a:pt x="2524" y="11580"/>
                </a:cubicBezTo>
                <a:cubicBezTo>
                  <a:pt x="2630" y="11568"/>
                  <a:pt x="2705" y="11474"/>
                  <a:pt x="2693" y="11369"/>
                </a:cubicBezTo>
                <a:lnTo>
                  <a:pt x="2197" y="7128"/>
                </a:lnTo>
                <a:close/>
                <a:moveTo>
                  <a:pt x="5521" y="7148"/>
                </a:moveTo>
                <a:lnTo>
                  <a:pt x="5521" y="12629"/>
                </a:lnTo>
                <a:lnTo>
                  <a:pt x="4742" y="12629"/>
                </a:lnTo>
                <a:lnTo>
                  <a:pt x="4512" y="7463"/>
                </a:lnTo>
                <a:lnTo>
                  <a:pt x="4512" y="7463"/>
                </a:lnTo>
                <a:cubicBezTo>
                  <a:pt x="4589" y="7494"/>
                  <a:pt x="4681" y="7512"/>
                  <a:pt x="4793" y="7512"/>
                </a:cubicBezTo>
                <a:cubicBezTo>
                  <a:pt x="5094" y="7512"/>
                  <a:pt x="5252" y="7372"/>
                  <a:pt x="5376" y="7260"/>
                </a:cubicBezTo>
                <a:cubicBezTo>
                  <a:pt x="5427" y="7213"/>
                  <a:pt x="5470" y="7177"/>
                  <a:pt x="5521" y="7148"/>
                </a:cubicBezTo>
                <a:close/>
                <a:moveTo>
                  <a:pt x="5901" y="7150"/>
                </a:moveTo>
                <a:cubicBezTo>
                  <a:pt x="5945" y="7179"/>
                  <a:pt x="5988" y="7215"/>
                  <a:pt x="6037" y="7260"/>
                </a:cubicBezTo>
                <a:cubicBezTo>
                  <a:pt x="6165" y="7372"/>
                  <a:pt x="6319" y="7512"/>
                  <a:pt x="6622" y="7512"/>
                </a:cubicBezTo>
                <a:cubicBezTo>
                  <a:pt x="6732" y="7512"/>
                  <a:pt x="6828" y="7492"/>
                  <a:pt x="6907" y="7461"/>
                </a:cubicBezTo>
                <a:lnTo>
                  <a:pt x="6907" y="7461"/>
                </a:lnTo>
                <a:lnTo>
                  <a:pt x="6677" y="12629"/>
                </a:lnTo>
                <a:lnTo>
                  <a:pt x="5899" y="12629"/>
                </a:lnTo>
                <a:lnTo>
                  <a:pt x="5899" y="7150"/>
                </a:lnTo>
                <a:close/>
                <a:moveTo>
                  <a:pt x="7541" y="7106"/>
                </a:moveTo>
                <a:cubicBezTo>
                  <a:pt x="7698" y="7106"/>
                  <a:pt x="7767" y="7166"/>
                  <a:pt x="7875" y="7260"/>
                </a:cubicBezTo>
                <a:cubicBezTo>
                  <a:pt x="7948" y="7327"/>
                  <a:pt x="8031" y="7400"/>
                  <a:pt x="8149" y="7451"/>
                </a:cubicBezTo>
                <a:lnTo>
                  <a:pt x="7714" y="12629"/>
                </a:lnTo>
                <a:lnTo>
                  <a:pt x="7062" y="12629"/>
                </a:lnTo>
                <a:lnTo>
                  <a:pt x="7303" y="7181"/>
                </a:lnTo>
                <a:cubicBezTo>
                  <a:pt x="7369" y="7134"/>
                  <a:pt x="7436" y="7106"/>
                  <a:pt x="7541" y="7106"/>
                </a:cubicBezTo>
                <a:close/>
                <a:moveTo>
                  <a:pt x="10975" y="7179"/>
                </a:moveTo>
                <a:lnTo>
                  <a:pt x="10062" y="12448"/>
                </a:lnTo>
                <a:cubicBezTo>
                  <a:pt x="10044" y="12554"/>
                  <a:pt x="9957" y="12629"/>
                  <a:pt x="9849" y="12629"/>
                </a:cubicBezTo>
                <a:lnTo>
                  <a:pt x="9723" y="12629"/>
                </a:lnTo>
                <a:lnTo>
                  <a:pt x="10471" y="7492"/>
                </a:lnTo>
                <a:cubicBezTo>
                  <a:pt x="10662" y="7451"/>
                  <a:pt x="10782" y="7347"/>
                  <a:pt x="10882" y="7258"/>
                </a:cubicBezTo>
                <a:cubicBezTo>
                  <a:pt x="10914" y="7227"/>
                  <a:pt x="10945" y="7201"/>
                  <a:pt x="10975" y="7179"/>
                </a:cubicBezTo>
                <a:close/>
                <a:moveTo>
                  <a:pt x="3872" y="7106"/>
                </a:moveTo>
                <a:cubicBezTo>
                  <a:pt x="3982" y="7106"/>
                  <a:pt x="4051" y="7136"/>
                  <a:pt x="4116" y="7187"/>
                </a:cubicBezTo>
                <a:lnTo>
                  <a:pt x="4358" y="12631"/>
                </a:lnTo>
                <a:lnTo>
                  <a:pt x="3707" y="12631"/>
                </a:lnTo>
                <a:lnTo>
                  <a:pt x="3707" y="12629"/>
                </a:lnTo>
                <a:lnTo>
                  <a:pt x="3272" y="7449"/>
                </a:lnTo>
                <a:cubicBezTo>
                  <a:pt x="3386" y="7398"/>
                  <a:pt x="3471" y="7323"/>
                  <a:pt x="3542" y="7260"/>
                </a:cubicBezTo>
                <a:cubicBezTo>
                  <a:pt x="3646" y="7166"/>
                  <a:pt x="3717" y="7106"/>
                  <a:pt x="3872" y="7106"/>
                </a:cubicBezTo>
                <a:close/>
                <a:moveTo>
                  <a:pt x="9221" y="7132"/>
                </a:moveTo>
                <a:lnTo>
                  <a:pt x="9129" y="7913"/>
                </a:lnTo>
                <a:cubicBezTo>
                  <a:pt x="9117" y="8016"/>
                  <a:pt x="9194" y="8112"/>
                  <a:pt x="9298" y="8124"/>
                </a:cubicBezTo>
                <a:cubicBezTo>
                  <a:pt x="9306" y="8124"/>
                  <a:pt x="9312" y="8126"/>
                  <a:pt x="9320" y="8126"/>
                </a:cubicBezTo>
                <a:cubicBezTo>
                  <a:pt x="9418" y="8126"/>
                  <a:pt x="9499" y="8055"/>
                  <a:pt x="9507" y="7959"/>
                </a:cubicBezTo>
                <a:lnTo>
                  <a:pt x="9601" y="7179"/>
                </a:lnTo>
                <a:cubicBezTo>
                  <a:pt x="9633" y="7201"/>
                  <a:pt x="9666" y="7232"/>
                  <a:pt x="9704" y="7264"/>
                </a:cubicBezTo>
                <a:cubicBezTo>
                  <a:pt x="9798" y="7349"/>
                  <a:pt x="9910" y="7445"/>
                  <a:pt x="10083" y="7492"/>
                </a:cubicBezTo>
                <a:lnTo>
                  <a:pt x="9332" y="12635"/>
                </a:lnTo>
                <a:lnTo>
                  <a:pt x="8964" y="12635"/>
                </a:lnTo>
                <a:lnTo>
                  <a:pt x="8964" y="12629"/>
                </a:lnTo>
                <a:lnTo>
                  <a:pt x="9418" y="8771"/>
                </a:lnTo>
                <a:cubicBezTo>
                  <a:pt x="9430" y="8665"/>
                  <a:pt x="9353" y="8571"/>
                  <a:pt x="9249" y="8559"/>
                </a:cubicBezTo>
                <a:cubicBezTo>
                  <a:pt x="9242" y="8558"/>
                  <a:pt x="9234" y="8558"/>
                  <a:pt x="9227" y="8558"/>
                </a:cubicBezTo>
                <a:cubicBezTo>
                  <a:pt x="9132" y="8558"/>
                  <a:pt x="9049" y="8630"/>
                  <a:pt x="9038" y="8726"/>
                </a:cubicBezTo>
                <a:lnTo>
                  <a:pt x="8580" y="12631"/>
                </a:lnTo>
                <a:lnTo>
                  <a:pt x="8096" y="12631"/>
                </a:lnTo>
                <a:lnTo>
                  <a:pt x="8525" y="7512"/>
                </a:lnTo>
                <a:cubicBezTo>
                  <a:pt x="8781" y="7492"/>
                  <a:pt x="8926" y="7366"/>
                  <a:pt x="9042" y="7262"/>
                </a:cubicBezTo>
                <a:cubicBezTo>
                  <a:pt x="9105" y="7207"/>
                  <a:pt x="9156" y="7160"/>
                  <a:pt x="9221" y="7132"/>
                </a:cubicBezTo>
                <a:close/>
                <a:moveTo>
                  <a:pt x="5708" y="0"/>
                </a:moveTo>
                <a:cubicBezTo>
                  <a:pt x="4366" y="0"/>
                  <a:pt x="3274" y="1090"/>
                  <a:pt x="3274" y="2432"/>
                </a:cubicBezTo>
                <a:cubicBezTo>
                  <a:pt x="3274" y="2531"/>
                  <a:pt x="3280" y="2631"/>
                  <a:pt x="3292" y="2728"/>
                </a:cubicBezTo>
                <a:lnTo>
                  <a:pt x="2979" y="2663"/>
                </a:lnTo>
                <a:cubicBezTo>
                  <a:pt x="2936" y="2654"/>
                  <a:pt x="2893" y="2649"/>
                  <a:pt x="2850" y="2649"/>
                </a:cubicBezTo>
                <a:cubicBezTo>
                  <a:pt x="2738" y="2649"/>
                  <a:pt x="2627" y="2681"/>
                  <a:pt x="2530" y="2745"/>
                </a:cubicBezTo>
                <a:cubicBezTo>
                  <a:pt x="2396" y="2830"/>
                  <a:pt x="2304" y="2964"/>
                  <a:pt x="2272" y="3121"/>
                </a:cubicBezTo>
                <a:cubicBezTo>
                  <a:pt x="2237" y="3275"/>
                  <a:pt x="2266" y="3436"/>
                  <a:pt x="2355" y="3570"/>
                </a:cubicBezTo>
                <a:cubicBezTo>
                  <a:pt x="2388" y="3621"/>
                  <a:pt x="2428" y="3668"/>
                  <a:pt x="2475" y="3704"/>
                </a:cubicBezTo>
                <a:cubicBezTo>
                  <a:pt x="2467" y="3755"/>
                  <a:pt x="2461" y="3806"/>
                  <a:pt x="2461" y="3857"/>
                </a:cubicBezTo>
                <a:cubicBezTo>
                  <a:pt x="2461" y="4015"/>
                  <a:pt x="2499" y="4164"/>
                  <a:pt x="2562" y="4300"/>
                </a:cubicBezTo>
                <a:cubicBezTo>
                  <a:pt x="1290" y="4875"/>
                  <a:pt x="507" y="5776"/>
                  <a:pt x="432" y="6752"/>
                </a:cubicBezTo>
                <a:cubicBezTo>
                  <a:pt x="367" y="6733"/>
                  <a:pt x="296" y="6723"/>
                  <a:pt x="214" y="6721"/>
                </a:cubicBezTo>
                <a:lnTo>
                  <a:pt x="208" y="6721"/>
                </a:lnTo>
                <a:cubicBezTo>
                  <a:pt x="198" y="6721"/>
                  <a:pt x="188" y="6721"/>
                  <a:pt x="174" y="6723"/>
                </a:cubicBezTo>
                <a:cubicBezTo>
                  <a:pt x="70" y="6742"/>
                  <a:pt x="1" y="6841"/>
                  <a:pt x="19" y="6945"/>
                </a:cubicBezTo>
                <a:lnTo>
                  <a:pt x="981" y="12515"/>
                </a:lnTo>
                <a:cubicBezTo>
                  <a:pt x="1032" y="12802"/>
                  <a:pt x="1278" y="13011"/>
                  <a:pt x="1570" y="13011"/>
                </a:cubicBezTo>
                <a:lnTo>
                  <a:pt x="9849" y="13011"/>
                </a:lnTo>
                <a:cubicBezTo>
                  <a:pt x="10142" y="13011"/>
                  <a:pt x="10388" y="12802"/>
                  <a:pt x="10438" y="12515"/>
                </a:cubicBezTo>
                <a:lnTo>
                  <a:pt x="11400" y="6945"/>
                </a:lnTo>
                <a:cubicBezTo>
                  <a:pt x="11416" y="6841"/>
                  <a:pt x="11345" y="6742"/>
                  <a:pt x="11241" y="6723"/>
                </a:cubicBezTo>
                <a:cubicBezTo>
                  <a:pt x="11231" y="6721"/>
                  <a:pt x="11219" y="6721"/>
                  <a:pt x="11209" y="6721"/>
                </a:cubicBezTo>
                <a:lnTo>
                  <a:pt x="11201" y="6721"/>
                </a:lnTo>
                <a:cubicBezTo>
                  <a:pt x="11119" y="6721"/>
                  <a:pt x="11048" y="6733"/>
                  <a:pt x="10985" y="6752"/>
                </a:cubicBezTo>
                <a:cubicBezTo>
                  <a:pt x="10914" y="5859"/>
                  <a:pt x="10257" y="5028"/>
                  <a:pt x="9158" y="4450"/>
                </a:cubicBezTo>
                <a:cubicBezTo>
                  <a:pt x="9156" y="4343"/>
                  <a:pt x="9123" y="4237"/>
                  <a:pt x="9062" y="4145"/>
                </a:cubicBezTo>
                <a:cubicBezTo>
                  <a:pt x="9027" y="4095"/>
                  <a:pt x="8987" y="4048"/>
                  <a:pt x="8942" y="4009"/>
                </a:cubicBezTo>
                <a:cubicBezTo>
                  <a:pt x="8950" y="3958"/>
                  <a:pt x="8954" y="3908"/>
                  <a:pt x="8954" y="3857"/>
                </a:cubicBezTo>
                <a:cubicBezTo>
                  <a:pt x="8954" y="3355"/>
                  <a:pt x="8584" y="2938"/>
                  <a:pt x="8100" y="2865"/>
                </a:cubicBezTo>
                <a:cubicBezTo>
                  <a:pt x="8127" y="2722"/>
                  <a:pt x="8139" y="2576"/>
                  <a:pt x="8139" y="2432"/>
                </a:cubicBezTo>
                <a:cubicBezTo>
                  <a:pt x="8139" y="1090"/>
                  <a:pt x="7049" y="0"/>
                  <a:pt x="5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4" name="Google Shape;6124;p62"/>
          <p:cNvGrpSpPr/>
          <p:nvPr/>
        </p:nvGrpSpPr>
        <p:grpSpPr>
          <a:xfrm>
            <a:off x="4067068" y="3240668"/>
            <a:ext cx="257606" cy="329793"/>
            <a:chOff x="4067068" y="3240668"/>
            <a:chExt cx="257606" cy="329793"/>
          </a:xfrm>
        </p:grpSpPr>
        <p:sp>
          <p:nvSpPr>
            <p:cNvPr id="6125" name="Google Shape;6125;p62"/>
            <p:cNvSpPr/>
            <p:nvPr/>
          </p:nvSpPr>
          <p:spPr>
            <a:xfrm>
              <a:off x="4067068" y="3240668"/>
              <a:ext cx="257606" cy="329793"/>
            </a:xfrm>
            <a:custGeom>
              <a:avLst/>
              <a:gdLst/>
              <a:ahLst/>
              <a:cxnLst/>
              <a:rect l="l" t="t" r="r" b="b"/>
              <a:pathLst>
                <a:path w="10167" h="13016" extrusionOk="0">
                  <a:moveTo>
                    <a:pt x="4285" y="3436"/>
                  </a:moveTo>
                  <a:lnTo>
                    <a:pt x="4285" y="3753"/>
                  </a:lnTo>
                  <a:cubicBezTo>
                    <a:pt x="4285" y="3794"/>
                    <a:pt x="4291" y="3833"/>
                    <a:pt x="4301" y="3867"/>
                  </a:cubicBezTo>
                  <a:lnTo>
                    <a:pt x="2291" y="3867"/>
                  </a:lnTo>
                  <a:lnTo>
                    <a:pt x="2426" y="3436"/>
                  </a:lnTo>
                  <a:close/>
                  <a:moveTo>
                    <a:pt x="5391" y="3032"/>
                  </a:moveTo>
                  <a:cubicBezTo>
                    <a:pt x="5454" y="3032"/>
                    <a:pt x="5504" y="3082"/>
                    <a:pt x="5504" y="3145"/>
                  </a:cubicBezTo>
                  <a:lnTo>
                    <a:pt x="5504" y="3755"/>
                  </a:lnTo>
                  <a:cubicBezTo>
                    <a:pt x="5504" y="3820"/>
                    <a:pt x="5454" y="3871"/>
                    <a:pt x="5391" y="3871"/>
                  </a:cubicBezTo>
                  <a:lnTo>
                    <a:pt x="4781" y="3871"/>
                  </a:lnTo>
                  <a:cubicBezTo>
                    <a:pt x="4718" y="3871"/>
                    <a:pt x="4667" y="3820"/>
                    <a:pt x="4667" y="3755"/>
                  </a:cubicBezTo>
                  <a:lnTo>
                    <a:pt x="4667" y="3641"/>
                  </a:lnTo>
                  <a:lnTo>
                    <a:pt x="4882" y="3641"/>
                  </a:lnTo>
                  <a:cubicBezTo>
                    <a:pt x="4986" y="3641"/>
                    <a:pt x="5073" y="3556"/>
                    <a:pt x="5073" y="3450"/>
                  </a:cubicBezTo>
                  <a:cubicBezTo>
                    <a:pt x="5073" y="3347"/>
                    <a:pt x="4986" y="3261"/>
                    <a:pt x="4882" y="3261"/>
                  </a:cubicBezTo>
                  <a:lnTo>
                    <a:pt x="4667" y="3261"/>
                  </a:lnTo>
                  <a:lnTo>
                    <a:pt x="4667" y="3145"/>
                  </a:lnTo>
                  <a:cubicBezTo>
                    <a:pt x="4667" y="3082"/>
                    <a:pt x="4718" y="3032"/>
                    <a:pt x="4781" y="3032"/>
                  </a:cubicBezTo>
                  <a:close/>
                  <a:moveTo>
                    <a:pt x="6324" y="380"/>
                  </a:moveTo>
                  <a:cubicBezTo>
                    <a:pt x="6598" y="380"/>
                    <a:pt x="6836" y="557"/>
                    <a:pt x="6917" y="818"/>
                  </a:cubicBezTo>
                  <a:lnTo>
                    <a:pt x="7625" y="3058"/>
                  </a:lnTo>
                  <a:lnTo>
                    <a:pt x="7326" y="3058"/>
                  </a:lnTo>
                  <a:cubicBezTo>
                    <a:pt x="7222" y="3058"/>
                    <a:pt x="7137" y="3143"/>
                    <a:pt x="7137" y="3247"/>
                  </a:cubicBezTo>
                  <a:cubicBezTo>
                    <a:pt x="7137" y="3353"/>
                    <a:pt x="7222" y="3438"/>
                    <a:pt x="7326" y="3438"/>
                  </a:cubicBezTo>
                  <a:lnTo>
                    <a:pt x="7743" y="3438"/>
                  </a:lnTo>
                  <a:lnTo>
                    <a:pt x="7881" y="3873"/>
                  </a:lnTo>
                  <a:lnTo>
                    <a:pt x="5872" y="3873"/>
                  </a:lnTo>
                  <a:cubicBezTo>
                    <a:pt x="5880" y="3835"/>
                    <a:pt x="5889" y="3796"/>
                    <a:pt x="5889" y="3759"/>
                  </a:cubicBezTo>
                  <a:lnTo>
                    <a:pt x="5889" y="3440"/>
                  </a:lnTo>
                  <a:lnTo>
                    <a:pt x="6513" y="3440"/>
                  </a:lnTo>
                  <a:cubicBezTo>
                    <a:pt x="6618" y="3440"/>
                    <a:pt x="6704" y="3355"/>
                    <a:pt x="6704" y="3251"/>
                  </a:cubicBezTo>
                  <a:cubicBezTo>
                    <a:pt x="6704" y="3145"/>
                    <a:pt x="6618" y="3060"/>
                    <a:pt x="6513" y="3060"/>
                  </a:cubicBezTo>
                  <a:lnTo>
                    <a:pt x="5880" y="3060"/>
                  </a:lnTo>
                  <a:cubicBezTo>
                    <a:pt x="5838" y="2828"/>
                    <a:pt x="5637" y="2653"/>
                    <a:pt x="5393" y="2653"/>
                  </a:cubicBezTo>
                  <a:lnTo>
                    <a:pt x="4781" y="2653"/>
                  </a:lnTo>
                  <a:cubicBezTo>
                    <a:pt x="4537" y="2653"/>
                    <a:pt x="4335" y="2828"/>
                    <a:pt x="4293" y="3060"/>
                  </a:cubicBezTo>
                  <a:lnTo>
                    <a:pt x="2546" y="3060"/>
                  </a:lnTo>
                  <a:lnTo>
                    <a:pt x="3256" y="818"/>
                  </a:lnTo>
                  <a:cubicBezTo>
                    <a:pt x="3337" y="557"/>
                    <a:pt x="3579" y="380"/>
                    <a:pt x="3849" y="380"/>
                  </a:cubicBezTo>
                  <a:close/>
                  <a:moveTo>
                    <a:pt x="2656" y="4249"/>
                  </a:moveTo>
                  <a:lnTo>
                    <a:pt x="2656" y="4251"/>
                  </a:lnTo>
                  <a:lnTo>
                    <a:pt x="2656" y="4670"/>
                  </a:lnTo>
                  <a:cubicBezTo>
                    <a:pt x="2656" y="4790"/>
                    <a:pt x="2559" y="4888"/>
                    <a:pt x="2441" y="4888"/>
                  </a:cubicBezTo>
                  <a:lnTo>
                    <a:pt x="2223" y="4888"/>
                  </a:lnTo>
                  <a:lnTo>
                    <a:pt x="2223" y="4249"/>
                  </a:lnTo>
                  <a:close/>
                  <a:moveTo>
                    <a:pt x="7952" y="4251"/>
                  </a:moveTo>
                  <a:lnTo>
                    <a:pt x="7952" y="4890"/>
                  </a:lnTo>
                  <a:lnTo>
                    <a:pt x="7737" y="4890"/>
                  </a:lnTo>
                  <a:cubicBezTo>
                    <a:pt x="7617" y="4890"/>
                    <a:pt x="7519" y="4792"/>
                    <a:pt x="7519" y="4674"/>
                  </a:cubicBezTo>
                  <a:lnTo>
                    <a:pt x="7519" y="4251"/>
                  </a:lnTo>
                  <a:close/>
                  <a:moveTo>
                    <a:pt x="7135" y="4257"/>
                  </a:moveTo>
                  <a:lnTo>
                    <a:pt x="7135" y="4676"/>
                  </a:lnTo>
                  <a:cubicBezTo>
                    <a:pt x="7135" y="5006"/>
                    <a:pt x="7405" y="5274"/>
                    <a:pt x="7733" y="5274"/>
                  </a:cubicBezTo>
                  <a:lnTo>
                    <a:pt x="8038" y="5274"/>
                  </a:lnTo>
                  <a:cubicBezTo>
                    <a:pt x="8127" y="5274"/>
                    <a:pt x="8212" y="5311"/>
                    <a:pt x="8273" y="5378"/>
                  </a:cubicBezTo>
                  <a:cubicBezTo>
                    <a:pt x="8334" y="5447"/>
                    <a:pt x="8363" y="5532"/>
                    <a:pt x="8355" y="5624"/>
                  </a:cubicBezTo>
                  <a:cubicBezTo>
                    <a:pt x="8340" y="5784"/>
                    <a:pt x="8188" y="5908"/>
                    <a:pt x="8009" y="5908"/>
                  </a:cubicBezTo>
                  <a:lnTo>
                    <a:pt x="7924" y="5908"/>
                  </a:lnTo>
                  <a:lnTo>
                    <a:pt x="7924" y="5896"/>
                  </a:lnTo>
                  <a:cubicBezTo>
                    <a:pt x="7924" y="5792"/>
                    <a:pt x="7836" y="5705"/>
                    <a:pt x="7733" y="5705"/>
                  </a:cubicBezTo>
                  <a:cubicBezTo>
                    <a:pt x="7629" y="5705"/>
                    <a:pt x="7541" y="5792"/>
                    <a:pt x="7541" y="5896"/>
                  </a:cubicBezTo>
                  <a:lnTo>
                    <a:pt x="7541" y="6097"/>
                  </a:lnTo>
                  <a:lnTo>
                    <a:pt x="7541" y="6099"/>
                  </a:lnTo>
                  <a:lnTo>
                    <a:pt x="7541" y="6101"/>
                  </a:lnTo>
                  <a:cubicBezTo>
                    <a:pt x="7541" y="7455"/>
                    <a:pt x="6440" y="8557"/>
                    <a:pt x="5086" y="8557"/>
                  </a:cubicBezTo>
                  <a:cubicBezTo>
                    <a:pt x="3732" y="8557"/>
                    <a:pt x="2628" y="7453"/>
                    <a:pt x="2628" y="6099"/>
                  </a:cubicBezTo>
                  <a:lnTo>
                    <a:pt x="2628" y="5896"/>
                  </a:lnTo>
                  <a:cubicBezTo>
                    <a:pt x="2628" y="5792"/>
                    <a:pt x="2542" y="5705"/>
                    <a:pt x="2437" y="5705"/>
                  </a:cubicBezTo>
                  <a:cubicBezTo>
                    <a:pt x="2333" y="5705"/>
                    <a:pt x="2245" y="5792"/>
                    <a:pt x="2245" y="5896"/>
                  </a:cubicBezTo>
                  <a:lnTo>
                    <a:pt x="2245" y="5908"/>
                  </a:lnTo>
                  <a:lnTo>
                    <a:pt x="2132" y="5908"/>
                  </a:lnTo>
                  <a:cubicBezTo>
                    <a:pt x="2042" y="5908"/>
                    <a:pt x="1957" y="5870"/>
                    <a:pt x="1896" y="5805"/>
                  </a:cubicBezTo>
                  <a:cubicBezTo>
                    <a:pt x="1835" y="5735"/>
                    <a:pt x="1806" y="5650"/>
                    <a:pt x="1814" y="5559"/>
                  </a:cubicBezTo>
                  <a:cubicBezTo>
                    <a:pt x="1831" y="5398"/>
                    <a:pt x="1983" y="5274"/>
                    <a:pt x="2160" y="5274"/>
                  </a:cubicBezTo>
                  <a:lnTo>
                    <a:pt x="2437" y="5274"/>
                  </a:lnTo>
                  <a:cubicBezTo>
                    <a:pt x="2768" y="5274"/>
                    <a:pt x="3034" y="5004"/>
                    <a:pt x="3034" y="4676"/>
                  </a:cubicBezTo>
                  <a:lnTo>
                    <a:pt x="3034" y="4257"/>
                  </a:lnTo>
                  <a:close/>
                  <a:moveTo>
                    <a:pt x="6320" y="8655"/>
                  </a:moveTo>
                  <a:lnTo>
                    <a:pt x="6320" y="9248"/>
                  </a:lnTo>
                  <a:lnTo>
                    <a:pt x="5086" y="9954"/>
                  </a:lnTo>
                  <a:lnTo>
                    <a:pt x="3849" y="9248"/>
                  </a:lnTo>
                  <a:lnTo>
                    <a:pt x="3849" y="8655"/>
                  </a:lnTo>
                  <a:cubicBezTo>
                    <a:pt x="4224" y="8836"/>
                    <a:pt x="4642" y="8937"/>
                    <a:pt x="5086" y="8937"/>
                  </a:cubicBezTo>
                  <a:cubicBezTo>
                    <a:pt x="5527" y="8937"/>
                    <a:pt x="5948" y="8836"/>
                    <a:pt x="6320" y="8655"/>
                  </a:cubicBezTo>
                  <a:close/>
                  <a:moveTo>
                    <a:pt x="6527" y="9568"/>
                  </a:moveTo>
                  <a:lnTo>
                    <a:pt x="7859" y="10068"/>
                  </a:lnTo>
                  <a:cubicBezTo>
                    <a:pt x="7637" y="10956"/>
                    <a:pt x="7005" y="11678"/>
                    <a:pt x="6143" y="12019"/>
                  </a:cubicBezTo>
                  <a:cubicBezTo>
                    <a:pt x="6139" y="12019"/>
                    <a:pt x="6135" y="12017"/>
                    <a:pt x="6131" y="12009"/>
                  </a:cubicBezTo>
                  <a:lnTo>
                    <a:pt x="5330" y="10251"/>
                  </a:lnTo>
                  <a:lnTo>
                    <a:pt x="6527" y="9568"/>
                  </a:lnTo>
                  <a:close/>
                  <a:moveTo>
                    <a:pt x="3845" y="0"/>
                  </a:moveTo>
                  <a:cubicBezTo>
                    <a:pt x="3406" y="0"/>
                    <a:pt x="3020" y="281"/>
                    <a:pt x="2888" y="702"/>
                  </a:cubicBezTo>
                  <a:lnTo>
                    <a:pt x="1886" y="3869"/>
                  </a:lnTo>
                  <a:lnTo>
                    <a:pt x="1664" y="3869"/>
                  </a:lnTo>
                  <a:cubicBezTo>
                    <a:pt x="1396" y="3869"/>
                    <a:pt x="1129" y="3806"/>
                    <a:pt x="887" y="3686"/>
                  </a:cubicBezTo>
                  <a:cubicBezTo>
                    <a:pt x="885" y="3686"/>
                    <a:pt x="881" y="3684"/>
                    <a:pt x="881" y="3684"/>
                  </a:cubicBezTo>
                  <a:cubicBezTo>
                    <a:pt x="856" y="3673"/>
                    <a:pt x="830" y="3668"/>
                    <a:pt x="804" y="3668"/>
                  </a:cubicBezTo>
                  <a:cubicBezTo>
                    <a:pt x="731" y="3668"/>
                    <a:pt x="663" y="3709"/>
                    <a:pt x="631" y="3778"/>
                  </a:cubicBezTo>
                  <a:cubicBezTo>
                    <a:pt x="586" y="3873"/>
                    <a:pt x="627" y="3981"/>
                    <a:pt x="719" y="4028"/>
                  </a:cubicBezTo>
                  <a:cubicBezTo>
                    <a:pt x="1011" y="4176"/>
                    <a:pt x="1339" y="4251"/>
                    <a:pt x="1668" y="4251"/>
                  </a:cubicBezTo>
                  <a:lnTo>
                    <a:pt x="1835" y="4251"/>
                  </a:lnTo>
                  <a:lnTo>
                    <a:pt x="1835" y="4961"/>
                  </a:lnTo>
                  <a:cubicBezTo>
                    <a:pt x="1617" y="5065"/>
                    <a:pt x="1457" y="5274"/>
                    <a:pt x="1430" y="5518"/>
                  </a:cubicBezTo>
                  <a:cubicBezTo>
                    <a:pt x="1410" y="5715"/>
                    <a:pt x="1477" y="5910"/>
                    <a:pt x="1609" y="6059"/>
                  </a:cubicBezTo>
                  <a:cubicBezTo>
                    <a:pt x="1741" y="6205"/>
                    <a:pt x="1932" y="6290"/>
                    <a:pt x="2128" y="6290"/>
                  </a:cubicBezTo>
                  <a:lnTo>
                    <a:pt x="2250" y="6290"/>
                  </a:lnTo>
                  <a:cubicBezTo>
                    <a:pt x="2308" y="7177"/>
                    <a:pt x="2776" y="7951"/>
                    <a:pt x="3463" y="8431"/>
                  </a:cubicBezTo>
                  <a:lnTo>
                    <a:pt x="3463" y="9228"/>
                  </a:lnTo>
                  <a:lnTo>
                    <a:pt x="2016" y="9771"/>
                  </a:lnTo>
                  <a:cubicBezTo>
                    <a:pt x="1965" y="9791"/>
                    <a:pt x="1924" y="9832"/>
                    <a:pt x="1906" y="9881"/>
                  </a:cubicBezTo>
                  <a:lnTo>
                    <a:pt x="1013" y="10143"/>
                  </a:lnTo>
                  <a:cubicBezTo>
                    <a:pt x="418" y="10318"/>
                    <a:pt x="1" y="10875"/>
                    <a:pt x="1" y="11497"/>
                  </a:cubicBezTo>
                  <a:lnTo>
                    <a:pt x="1" y="12823"/>
                  </a:lnTo>
                  <a:cubicBezTo>
                    <a:pt x="1" y="12928"/>
                    <a:pt x="86" y="13014"/>
                    <a:pt x="190" y="13014"/>
                  </a:cubicBezTo>
                  <a:cubicBezTo>
                    <a:pt x="296" y="13014"/>
                    <a:pt x="381" y="12928"/>
                    <a:pt x="381" y="12823"/>
                  </a:cubicBezTo>
                  <a:lnTo>
                    <a:pt x="381" y="11497"/>
                  </a:lnTo>
                  <a:cubicBezTo>
                    <a:pt x="381" y="11042"/>
                    <a:pt x="686" y="10635"/>
                    <a:pt x="1121" y="10509"/>
                  </a:cubicBezTo>
                  <a:lnTo>
                    <a:pt x="1959" y="10261"/>
                  </a:lnTo>
                  <a:cubicBezTo>
                    <a:pt x="1985" y="10350"/>
                    <a:pt x="2016" y="10440"/>
                    <a:pt x="2048" y="10525"/>
                  </a:cubicBezTo>
                  <a:cubicBezTo>
                    <a:pt x="2078" y="10602"/>
                    <a:pt x="2149" y="10648"/>
                    <a:pt x="2225" y="10648"/>
                  </a:cubicBezTo>
                  <a:cubicBezTo>
                    <a:pt x="2248" y="10648"/>
                    <a:pt x="2272" y="10644"/>
                    <a:pt x="2294" y="10635"/>
                  </a:cubicBezTo>
                  <a:cubicBezTo>
                    <a:pt x="2394" y="10596"/>
                    <a:pt x="2443" y="10489"/>
                    <a:pt x="2404" y="10389"/>
                  </a:cubicBezTo>
                  <a:cubicBezTo>
                    <a:pt x="2363" y="10285"/>
                    <a:pt x="2331" y="10180"/>
                    <a:pt x="2302" y="10072"/>
                  </a:cubicBezTo>
                  <a:lnTo>
                    <a:pt x="3634" y="9570"/>
                  </a:lnTo>
                  <a:lnTo>
                    <a:pt x="4831" y="10255"/>
                  </a:lnTo>
                  <a:lnTo>
                    <a:pt x="4030" y="12013"/>
                  </a:lnTo>
                  <a:cubicBezTo>
                    <a:pt x="4028" y="12019"/>
                    <a:pt x="4020" y="12024"/>
                    <a:pt x="4018" y="12024"/>
                  </a:cubicBezTo>
                  <a:cubicBezTo>
                    <a:pt x="3528" y="11826"/>
                    <a:pt x="3101" y="11501"/>
                    <a:pt x="2782" y="11080"/>
                  </a:cubicBezTo>
                  <a:cubicBezTo>
                    <a:pt x="2745" y="11031"/>
                    <a:pt x="2687" y="11004"/>
                    <a:pt x="2629" y="11004"/>
                  </a:cubicBezTo>
                  <a:cubicBezTo>
                    <a:pt x="2589" y="11004"/>
                    <a:pt x="2549" y="11016"/>
                    <a:pt x="2516" y="11042"/>
                  </a:cubicBezTo>
                  <a:cubicBezTo>
                    <a:pt x="2432" y="11105"/>
                    <a:pt x="2414" y="11225"/>
                    <a:pt x="2477" y="11308"/>
                  </a:cubicBezTo>
                  <a:cubicBezTo>
                    <a:pt x="2839" y="11786"/>
                    <a:pt x="3321" y="12158"/>
                    <a:pt x="3876" y="12379"/>
                  </a:cubicBezTo>
                  <a:cubicBezTo>
                    <a:pt x="3921" y="12396"/>
                    <a:pt x="3969" y="12406"/>
                    <a:pt x="4018" y="12406"/>
                  </a:cubicBezTo>
                  <a:cubicBezTo>
                    <a:pt x="4169" y="12406"/>
                    <a:pt x="4311" y="12320"/>
                    <a:pt x="4376" y="12172"/>
                  </a:cubicBezTo>
                  <a:lnTo>
                    <a:pt x="4884" y="11058"/>
                  </a:lnTo>
                  <a:lnTo>
                    <a:pt x="4884" y="12827"/>
                  </a:lnTo>
                  <a:cubicBezTo>
                    <a:pt x="4884" y="12930"/>
                    <a:pt x="4972" y="13016"/>
                    <a:pt x="5075" y="13016"/>
                  </a:cubicBezTo>
                  <a:cubicBezTo>
                    <a:pt x="5179" y="13016"/>
                    <a:pt x="5267" y="12930"/>
                    <a:pt x="5267" y="12827"/>
                  </a:cubicBezTo>
                  <a:lnTo>
                    <a:pt x="5267" y="11058"/>
                  </a:lnTo>
                  <a:lnTo>
                    <a:pt x="5775" y="12172"/>
                  </a:lnTo>
                  <a:cubicBezTo>
                    <a:pt x="5840" y="12318"/>
                    <a:pt x="5982" y="12406"/>
                    <a:pt x="6133" y="12406"/>
                  </a:cubicBezTo>
                  <a:cubicBezTo>
                    <a:pt x="6181" y="12406"/>
                    <a:pt x="6226" y="12400"/>
                    <a:pt x="6275" y="12379"/>
                  </a:cubicBezTo>
                  <a:cubicBezTo>
                    <a:pt x="6775" y="12180"/>
                    <a:pt x="7222" y="11857"/>
                    <a:pt x="7568" y="11444"/>
                  </a:cubicBezTo>
                  <a:cubicBezTo>
                    <a:pt x="7859" y="11099"/>
                    <a:pt x="8072" y="10694"/>
                    <a:pt x="8196" y="10265"/>
                  </a:cubicBezTo>
                  <a:lnTo>
                    <a:pt x="9034" y="10511"/>
                  </a:lnTo>
                  <a:cubicBezTo>
                    <a:pt x="9471" y="10637"/>
                    <a:pt x="9774" y="11048"/>
                    <a:pt x="9774" y="11499"/>
                  </a:cubicBezTo>
                  <a:lnTo>
                    <a:pt x="9774" y="12827"/>
                  </a:lnTo>
                  <a:cubicBezTo>
                    <a:pt x="9774" y="12930"/>
                    <a:pt x="9861" y="13016"/>
                    <a:pt x="9965" y="13016"/>
                  </a:cubicBezTo>
                  <a:cubicBezTo>
                    <a:pt x="10069" y="13016"/>
                    <a:pt x="10156" y="12930"/>
                    <a:pt x="10156" y="12827"/>
                  </a:cubicBezTo>
                  <a:lnTo>
                    <a:pt x="10156" y="11499"/>
                  </a:lnTo>
                  <a:cubicBezTo>
                    <a:pt x="10166" y="10871"/>
                    <a:pt x="9749" y="10316"/>
                    <a:pt x="9152" y="10139"/>
                  </a:cubicBezTo>
                  <a:lnTo>
                    <a:pt x="8259" y="9879"/>
                  </a:lnTo>
                  <a:cubicBezTo>
                    <a:pt x="8239" y="9830"/>
                    <a:pt x="8200" y="9789"/>
                    <a:pt x="8149" y="9769"/>
                  </a:cubicBezTo>
                  <a:lnTo>
                    <a:pt x="6702" y="9224"/>
                  </a:lnTo>
                  <a:lnTo>
                    <a:pt x="6702" y="8429"/>
                  </a:lnTo>
                  <a:cubicBezTo>
                    <a:pt x="7391" y="7949"/>
                    <a:pt x="7859" y="7175"/>
                    <a:pt x="7916" y="6286"/>
                  </a:cubicBezTo>
                  <a:lnTo>
                    <a:pt x="8007" y="6286"/>
                  </a:lnTo>
                  <a:cubicBezTo>
                    <a:pt x="8379" y="6286"/>
                    <a:pt x="8698" y="6010"/>
                    <a:pt x="8733" y="5660"/>
                  </a:cubicBezTo>
                  <a:cubicBezTo>
                    <a:pt x="8753" y="5461"/>
                    <a:pt x="8686" y="5266"/>
                    <a:pt x="8554" y="5117"/>
                  </a:cubicBezTo>
                  <a:cubicBezTo>
                    <a:pt x="8491" y="5046"/>
                    <a:pt x="8412" y="4991"/>
                    <a:pt x="8328" y="4953"/>
                  </a:cubicBezTo>
                  <a:lnTo>
                    <a:pt x="8328" y="4251"/>
                  </a:lnTo>
                  <a:lnTo>
                    <a:pt x="8495" y="4251"/>
                  </a:lnTo>
                  <a:cubicBezTo>
                    <a:pt x="8824" y="4251"/>
                    <a:pt x="9150" y="4176"/>
                    <a:pt x="9440" y="4028"/>
                  </a:cubicBezTo>
                  <a:cubicBezTo>
                    <a:pt x="9532" y="3981"/>
                    <a:pt x="9572" y="3873"/>
                    <a:pt x="9530" y="3778"/>
                  </a:cubicBezTo>
                  <a:cubicBezTo>
                    <a:pt x="9499" y="3708"/>
                    <a:pt x="9429" y="3667"/>
                    <a:pt x="9357" y="3667"/>
                  </a:cubicBezTo>
                  <a:cubicBezTo>
                    <a:pt x="9330" y="3667"/>
                    <a:pt x="9303" y="3673"/>
                    <a:pt x="9278" y="3684"/>
                  </a:cubicBezTo>
                  <a:cubicBezTo>
                    <a:pt x="9276" y="3684"/>
                    <a:pt x="9274" y="3686"/>
                    <a:pt x="9274" y="3686"/>
                  </a:cubicBezTo>
                  <a:cubicBezTo>
                    <a:pt x="9034" y="3806"/>
                    <a:pt x="8765" y="3869"/>
                    <a:pt x="8495" y="3869"/>
                  </a:cubicBezTo>
                  <a:lnTo>
                    <a:pt x="8277" y="3869"/>
                  </a:lnTo>
                  <a:lnTo>
                    <a:pt x="7275" y="702"/>
                  </a:lnTo>
                  <a:cubicBezTo>
                    <a:pt x="7143" y="281"/>
                    <a:pt x="6757" y="0"/>
                    <a:pt x="6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2"/>
            <p:cNvSpPr/>
            <p:nvPr/>
          </p:nvSpPr>
          <p:spPr>
            <a:xfrm>
              <a:off x="4160104" y="3374852"/>
              <a:ext cx="9654" cy="14797"/>
            </a:xfrm>
            <a:custGeom>
              <a:avLst/>
              <a:gdLst/>
              <a:ahLst/>
              <a:cxnLst/>
              <a:rect l="l" t="t" r="r" b="b"/>
              <a:pathLst>
                <a:path w="381" h="584" extrusionOk="0">
                  <a:moveTo>
                    <a:pt x="192" y="0"/>
                  </a:moveTo>
                  <a:cubicBezTo>
                    <a:pt x="86" y="0"/>
                    <a:pt x="1" y="86"/>
                    <a:pt x="1" y="191"/>
                  </a:cubicBezTo>
                  <a:lnTo>
                    <a:pt x="1" y="395"/>
                  </a:lnTo>
                  <a:cubicBezTo>
                    <a:pt x="1" y="498"/>
                    <a:pt x="86" y="584"/>
                    <a:pt x="192" y="584"/>
                  </a:cubicBezTo>
                  <a:cubicBezTo>
                    <a:pt x="295" y="584"/>
                    <a:pt x="381" y="498"/>
                    <a:pt x="381" y="395"/>
                  </a:cubicBezTo>
                  <a:lnTo>
                    <a:pt x="381" y="191"/>
                  </a:lnTo>
                  <a:cubicBezTo>
                    <a:pt x="381" y="86"/>
                    <a:pt x="297"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2"/>
            <p:cNvSpPr/>
            <p:nvPr/>
          </p:nvSpPr>
          <p:spPr>
            <a:xfrm>
              <a:off x="4222027" y="3374852"/>
              <a:ext cx="9704" cy="14797"/>
            </a:xfrm>
            <a:custGeom>
              <a:avLst/>
              <a:gdLst/>
              <a:ahLst/>
              <a:cxnLst/>
              <a:rect l="l" t="t" r="r" b="b"/>
              <a:pathLst>
                <a:path w="383" h="584" extrusionOk="0">
                  <a:moveTo>
                    <a:pt x="191" y="0"/>
                  </a:moveTo>
                  <a:cubicBezTo>
                    <a:pt x="88" y="0"/>
                    <a:pt x="0" y="86"/>
                    <a:pt x="0" y="191"/>
                  </a:cubicBezTo>
                  <a:lnTo>
                    <a:pt x="0" y="395"/>
                  </a:lnTo>
                  <a:cubicBezTo>
                    <a:pt x="0" y="498"/>
                    <a:pt x="88" y="584"/>
                    <a:pt x="191" y="584"/>
                  </a:cubicBezTo>
                  <a:cubicBezTo>
                    <a:pt x="295" y="584"/>
                    <a:pt x="383" y="498"/>
                    <a:pt x="383" y="395"/>
                  </a:cubicBezTo>
                  <a:lnTo>
                    <a:pt x="383" y="191"/>
                  </a:lnTo>
                  <a:cubicBezTo>
                    <a:pt x="383" y="86"/>
                    <a:pt x="29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2"/>
            <p:cNvSpPr/>
            <p:nvPr/>
          </p:nvSpPr>
          <p:spPr>
            <a:xfrm>
              <a:off x="4175103" y="3410983"/>
              <a:ext cx="41579" cy="14873"/>
            </a:xfrm>
            <a:custGeom>
              <a:avLst/>
              <a:gdLst/>
              <a:ahLst/>
              <a:cxnLst/>
              <a:rect l="l" t="t" r="r" b="b"/>
              <a:pathLst>
                <a:path w="1641" h="587" extrusionOk="0">
                  <a:moveTo>
                    <a:pt x="209" y="0"/>
                  </a:moveTo>
                  <a:cubicBezTo>
                    <a:pt x="159" y="0"/>
                    <a:pt x="110" y="20"/>
                    <a:pt x="73" y="58"/>
                  </a:cubicBezTo>
                  <a:cubicBezTo>
                    <a:pt x="0" y="132"/>
                    <a:pt x="0" y="254"/>
                    <a:pt x="75" y="327"/>
                  </a:cubicBezTo>
                  <a:cubicBezTo>
                    <a:pt x="242" y="489"/>
                    <a:pt x="519" y="587"/>
                    <a:pt x="822" y="587"/>
                  </a:cubicBezTo>
                  <a:cubicBezTo>
                    <a:pt x="1124" y="587"/>
                    <a:pt x="1403" y="487"/>
                    <a:pt x="1566" y="327"/>
                  </a:cubicBezTo>
                  <a:cubicBezTo>
                    <a:pt x="1639" y="254"/>
                    <a:pt x="1641" y="132"/>
                    <a:pt x="1568" y="58"/>
                  </a:cubicBezTo>
                  <a:cubicBezTo>
                    <a:pt x="1530" y="21"/>
                    <a:pt x="1480" y="2"/>
                    <a:pt x="1431" y="2"/>
                  </a:cubicBezTo>
                  <a:cubicBezTo>
                    <a:pt x="1383" y="2"/>
                    <a:pt x="1335" y="20"/>
                    <a:pt x="1299" y="56"/>
                  </a:cubicBezTo>
                  <a:cubicBezTo>
                    <a:pt x="1230" y="123"/>
                    <a:pt x="1061" y="205"/>
                    <a:pt x="822" y="205"/>
                  </a:cubicBezTo>
                  <a:cubicBezTo>
                    <a:pt x="580" y="205"/>
                    <a:pt x="415" y="123"/>
                    <a:pt x="344" y="56"/>
                  </a:cubicBezTo>
                  <a:cubicBezTo>
                    <a:pt x="306" y="19"/>
                    <a:pt x="258" y="0"/>
                    <a:pt x="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2"/>
            <p:cNvSpPr/>
            <p:nvPr/>
          </p:nvSpPr>
          <p:spPr>
            <a:xfrm>
              <a:off x="4155011" y="3359397"/>
              <a:ext cx="25160" cy="9654"/>
            </a:xfrm>
            <a:custGeom>
              <a:avLst/>
              <a:gdLst/>
              <a:ahLst/>
              <a:cxnLst/>
              <a:rect l="l" t="t" r="r" b="b"/>
              <a:pathLst>
                <a:path w="993" h="381" extrusionOk="0">
                  <a:moveTo>
                    <a:pt x="191" y="0"/>
                  </a:moveTo>
                  <a:cubicBezTo>
                    <a:pt x="88" y="0"/>
                    <a:pt x="0" y="86"/>
                    <a:pt x="0" y="191"/>
                  </a:cubicBezTo>
                  <a:cubicBezTo>
                    <a:pt x="0" y="295"/>
                    <a:pt x="88" y="381"/>
                    <a:pt x="191" y="381"/>
                  </a:cubicBezTo>
                  <a:lnTo>
                    <a:pt x="801" y="381"/>
                  </a:lnTo>
                  <a:cubicBezTo>
                    <a:pt x="905" y="381"/>
                    <a:pt x="992" y="295"/>
                    <a:pt x="992" y="191"/>
                  </a:cubicBezTo>
                  <a:cubicBezTo>
                    <a:pt x="992" y="86"/>
                    <a:pt x="905" y="0"/>
                    <a:pt x="8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2"/>
            <p:cNvSpPr/>
            <p:nvPr/>
          </p:nvSpPr>
          <p:spPr>
            <a:xfrm>
              <a:off x="4211715" y="3359397"/>
              <a:ext cx="25160" cy="9654"/>
            </a:xfrm>
            <a:custGeom>
              <a:avLst/>
              <a:gdLst/>
              <a:ahLst/>
              <a:cxnLst/>
              <a:rect l="l" t="t" r="r" b="b"/>
              <a:pathLst>
                <a:path w="993" h="381" extrusionOk="0">
                  <a:moveTo>
                    <a:pt x="192" y="0"/>
                  </a:moveTo>
                  <a:cubicBezTo>
                    <a:pt x="88" y="0"/>
                    <a:pt x="1" y="86"/>
                    <a:pt x="1" y="191"/>
                  </a:cubicBezTo>
                  <a:cubicBezTo>
                    <a:pt x="1" y="295"/>
                    <a:pt x="86" y="381"/>
                    <a:pt x="192" y="381"/>
                  </a:cubicBezTo>
                  <a:lnTo>
                    <a:pt x="802" y="381"/>
                  </a:lnTo>
                  <a:cubicBezTo>
                    <a:pt x="905" y="381"/>
                    <a:pt x="993" y="295"/>
                    <a:pt x="993" y="191"/>
                  </a:cubicBezTo>
                  <a:cubicBezTo>
                    <a:pt x="993" y="86"/>
                    <a:pt x="905"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1" name="Google Shape;6131;p62"/>
          <p:cNvSpPr/>
          <p:nvPr/>
        </p:nvSpPr>
        <p:spPr>
          <a:xfrm>
            <a:off x="4098131" y="2755974"/>
            <a:ext cx="195529" cy="329058"/>
          </a:xfrm>
          <a:custGeom>
            <a:avLst/>
            <a:gdLst/>
            <a:ahLst/>
            <a:cxnLst/>
            <a:rect l="l" t="t" r="r" b="b"/>
            <a:pathLst>
              <a:path w="7717" h="12987" extrusionOk="0">
                <a:moveTo>
                  <a:pt x="1054" y="437"/>
                </a:moveTo>
                <a:lnTo>
                  <a:pt x="1808" y="2441"/>
                </a:lnTo>
                <a:lnTo>
                  <a:pt x="1347" y="2441"/>
                </a:lnTo>
                <a:lnTo>
                  <a:pt x="649" y="589"/>
                </a:lnTo>
                <a:lnTo>
                  <a:pt x="1054" y="437"/>
                </a:lnTo>
                <a:close/>
                <a:moveTo>
                  <a:pt x="1951" y="2819"/>
                </a:moveTo>
                <a:lnTo>
                  <a:pt x="1951" y="2823"/>
                </a:lnTo>
                <a:lnTo>
                  <a:pt x="2239" y="3590"/>
                </a:lnTo>
                <a:cubicBezTo>
                  <a:pt x="2113" y="3671"/>
                  <a:pt x="1995" y="3765"/>
                  <a:pt x="1883" y="3873"/>
                </a:cubicBezTo>
                <a:lnTo>
                  <a:pt x="1696" y="3376"/>
                </a:lnTo>
                <a:cubicBezTo>
                  <a:pt x="1666" y="3299"/>
                  <a:pt x="1595" y="3253"/>
                  <a:pt x="1519" y="3253"/>
                </a:cubicBezTo>
                <a:cubicBezTo>
                  <a:pt x="1497" y="3253"/>
                  <a:pt x="1474" y="3256"/>
                  <a:pt x="1452" y="3265"/>
                </a:cubicBezTo>
                <a:cubicBezTo>
                  <a:pt x="1353" y="3303"/>
                  <a:pt x="1304" y="3411"/>
                  <a:pt x="1341" y="3509"/>
                </a:cubicBezTo>
                <a:lnTo>
                  <a:pt x="1603" y="4204"/>
                </a:lnTo>
                <a:cubicBezTo>
                  <a:pt x="1459" y="4413"/>
                  <a:pt x="1353" y="4645"/>
                  <a:pt x="1288" y="4891"/>
                </a:cubicBezTo>
                <a:cubicBezTo>
                  <a:pt x="1145" y="4798"/>
                  <a:pt x="977" y="4698"/>
                  <a:pt x="696" y="4680"/>
                </a:cubicBezTo>
                <a:cubicBezTo>
                  <a:pt x="637" y="3868"/>
                  <a:pt x="554" y="3246"/>
                  <a:pt x="452" y="2819"/>
                </a:cubicBezTo>
                <a:close/>
                <a:moveTo>
                  <a:pt x="3440" y="4428"/>
                </a:moveTo>
                <a:cubicBezTo>
                  <a:pt x="3644" y="4428"/>
                  <a:pt x="3849" y="4488"/>
                  <a:pt x="4024" y="4608"/>
                </a:cubicBezTo>
                <a:lnTo>
                  <a:pt x="3738" y="4897"/>
                </a:lnTo>
                <a:cubicBezTo>
                  <a:pt x="3577" y="4789"/>
                  <a:pt x="3392" y="4678"/>
                  <a:pt x="3046" y="4678"/>
                </a:cubicBezTo>
                <a:cubicBezTo>
                  <a:pt x="2918" y="4678"/>
                  <a:pt x="2813" y="4694"/>
                  <a:pt x="2721" y="4718"/>
                </a:cubicBezTo>
                <a:cubicBezTo>
                  <a:pt x="2921" y="4525"/>
                  <a:pt x="3180" y="4428"/>
                  <a:pt x="3440" y="4428"/>
                </a:cubicBezTo>
                <a:close/>
                <a:moveTo>
                  <a:pt x="2357" y="2821"/>
                </a:moveTo>
                <a:lnTo>
                  <a:pt x="5641" y="2823"/>
                </a:lnTo>
                <a:cubicBezTo>
                  <a:pt x="5537" y="3250"/>
                  <a:pt x="5456" y="3873"/>
                  <a:pt x="5397" y="4682"/>
                </a:cubicBezTo>
                <a:cubicBezTo>
                  <a:pt x="5092" y="4700"/>
                  <a:pt x="4921" y="4814"/>
                  <a:pt x="4770" y="4913"/>
                </a:cubicBezTo>
                <a:cubicBezTo>
                  <a:pt x="4626" y="5011"/>
                  <a:pt x="4514" y="5084"/>
                  <a:pt x="4266" y="5084"/>
                </a:cubicBezTo>
                <a:cubicBezTo>
                  <a:pt x="4201" y="5084"/>
                  <a:pt x="4148" y="5078"/>
                  <a:pt x="4099" y="5072"/>
                </a:cubicBezTo>
                <a:lnTo>
                  <a:pt x="5010" y="4161"/>
                </a:lnTo>
                <a:cubicBezTo>
                  <a:pt x="5083" y="4088"/>
                  <a:pt x="5083" y="3966"/>
                  <a:pt x="5010" y="3893"/>
                </a:cubicBezTo>
                <a:cubicBezTo>
                  <a:pt x="4577" y="3459"/>
                  <a:pt x="4009" y="3242"/>
                  <a:pt x="3440" y="3242"/>
                </a:cubicBezTo>
                <a:cubicBezTo>
                  <a:pt x="3148" y="3242"/>
                  <a:pt x="2855" y="3300"/>
                  <a:pt x="2581" y="3415"/>
                </a:cubicBezTo>
                <a:lnTo>
                  <a:pt x="2357" y="2821"/>
                </a:lnTo>
                <a:close/>
                <a:moveTo>
                  <a:pt x="3439" y="3623"/>
                </a:moveTo>
                <a:cubicBezTo>
                  <a:pt x="3851" y="3623"/>
                  <a:pt x="4264" y="3760"/>
                  <a:pt x="4602" y="4035"/>
                </a:cubicBezTo>
                <a:lnTo>
                  <a:pt x="4297" y="4340"/>
                </a:lnTo>
                <a:cubicBezTo>
                  <a:pt x="4044" y="4147"/>
                  <a:pt x="3741" y="4051"/>
                  <a:pt x="3438" y="4051"/>
                </a:cubicBezTo>
                <a:cubicBezTo>
                  <a:pt x="3076" y="4051"/>
                  <a:pt x="2714" y="4189"/>
                  <a:pt x="2438" y="4464"/>
                </a:cubicBezTo>
                <a:cubicBezTo>
                  <a:pt x="2270" y="4633"/>
                  <a:pt x="2154" y="4832"/>
                  <a:pt x="2087" y="5050"/>
                </a:cubicBezTo>
                <a:cubicBezTo>
                  <a:pt x="2016" y="5074"/>
                  <a:pt x="1934" y="5086"/>
                  <a:pt x="1827" y="5086"/>
                </a:cubicBezTo>
                <a:cubicBezTo>
                  <a:pt x="1755" y="5086"/>
                  <a:pt x="1694" y="5080"/>
                  <a:pt x="1640" y="5070"/>
                </a:cubicBezTo>
                <a:cubicBezTo>
                  <a:pt x="1713" y="4735"/>
                  <a:pt x="1877" y="4419"/>
                  <a:pt x="2136" y="4161"/>
                </a:cubicBezTo>
                <a:cubicBezTo>
                  <a:pt x="2496" y="3802"/>
                  <a:pt x="2967" y="3623"/>
                  <a:pt x="3439" y="3623"/>
                </a:cubicBezTo>
                <a:close/>
                <a:moveTo>
                  <a:pt x="3044" y="5060"/>
                </a:moveTo>
                <a:cubicBezTo>
                  <a:pt x="3240" y="5060"/>
                  <a:pt x="3351" y="5107"/>
                  <a:pt x="3459" y="5174"/>
                </a:cubicBezTo>
                <a:lnTo>
                  <a:pt x="2587" y="6050"/>
                </a:lnTo>
                <a:cubicBezTo>
                  <a:pt x="2436" y="5832"/>
                  <a:pt x="2378" y="5564"/>
                  <a:pt x="2416" y="5310"/>
                </a:cubicBezTo>
                <a:cubicBezTo>
                  <a:pt x="2461" y="5285"/>
                  <a:pt x="2502" y="5257"/>
                  <a:pt x="2540" y="5229"/>
                </a:cubicBezTo>
                <a:cubicBezTo>
                  <a:pt x="2684" y="5133"/>
                  <a:pt x="2796" y="5060"/>
                  <a:pt x="3044" y="5060"/>
                </a:cubicBezTo>
                <a:close/>
                <a:moveTo>
                  <a:pt x="1597" y="5446"/>
                </a:moveTo>
                <a:lnTo>
                  <a:pt x="1597" y="5446"/>
                </a:lnTo>
                <a:cubicBezTo>
                  <a:pt x="1666" y="5458"/>
                  <a:pt x="1739" y="5466"/>
                  <a:pt x="1827" y="5466"/>
                </a:cubicBezTo>
                <a:cubicBezTo>
                  <a:pt x="1900" y="5466"/>
                  <a:pt x="1967" y="5460"/>
                  <a:pt x="2024" y="5450"/>
                </a:cubicBezTo>
                <a:lnTo>
                  <a:pt x="2024" y="5450"/>
                </a:lnTo>
                <a:cubicBezTo>
                  <a:pt x="2022" y="5757"/>
                  <a:pt x="2119" y="6066"/>
                  <a:pt x="2314" y="6320"/>
                </a:cubicBezTo>
                <a:lnTo>
                  <a:pt x="2010" y="6625"/>
                </a:lnTo>
                <a:cubicBezTo>
                  <a:pt x="1729" y="6284"/>
                  <a:pt x="1593" y="5865"/>
                  <a:pt x="1597" y="5446"/>
                </a:cubicBezTo>
                <a:close/>
                <a:moveTo>
                  <a:pt x="3154" y="6017"/>
                </a:moveTo>
                <a:lnTo>
                  <a:pt x="3642" y="7312"/>
                </a:lnTo>
                <a:lnTo>
                  <a:pt x="3240" y="7465"/>
                </a:lnTo>
                <a:lnTo>
                  <a:pt x="2821" y="6353"/>
                </a:lnTo>
                <a:lnTo>
                  <a:pt x="3154" y="6017"/>
                </a:lnTo>
                <a:close/>
                <a:moveTo>
                  <a:pt x="6098" y="4243"/>
                </a:moveTo>
                <a:cubicBezTo>
                  <a:pt x="6779" y="4243"/>
                  <a:pt x="7330" y="4798"/>
                  <a:pt x="7330" y="5475"/>
                </a:cubicBezTo>
                <a:lnTo>
                  <a:pt x="7330" y="6292"/>
                </a:lnTo>
                <a:cubicBezTo>
                  <a:pt x="7330" y="6973"/>
                  <a:pt x="6777" y="7524"/>
                  <a:pt x="6098" y="7524"/>
                </a:cubicBezTo>
                <a:cubicBezTo>
                  <a:pt x="5954" y="7524"/>
                  <a:pt x="5813" y="7499"/>
                  <a:pt x="5679" y="7451"/>
                </a:cubicBezTo>
                <a:cubicBezTo>
                  <a:pt x="5679" y="7382"/>
                  <a:pt x="5681" y="7211"/>
                  <a:pt x="5683" y="6975"/>
                </a:cubicBezTo>
                <a:cubicBezTo>
                  <a:pt x="5805" y="7048"/>
                  <a:pt x="5947" y="7089"/>
                  <a:pt x="6098" y="7089"/>
                </a:cubicBezTo>
                <a:cubicBezTo>
                  <a:pt x="6539" y="7089"/>
                  <a:pt x="6899" y="6731"/>
                  <a:pt x="6899" y="6290"/>
                </a:cubicBezTo>
                <a:lnTo>
                  <a:pt x="6899" y="5477"/>
                </a:lnTo>
                <a:cubicBezTo>
                  <a:pt x="6899" y="5033"/>
                  <a:pt x="6539" y="4676"/>
                  <a:pt x="6098" y="4676"/>
                </a:cubicBezTo>
                <a:cubicBezTo>
                  <a:pt x="5984" y="4676"/>
                  <a:pt x="5874" y="4698"/>
                  <a:pt x="5775" y="4743"/>
                </a:cubicBezTo>
                <a:cubicBezTo>
                  <a:pt x="5789" y="4580"/>
                  <a:pt x="5801" y="4423"/>
                  <a:pt x="5813" y="4275"/>
                </a:cubicBezTo>
                <a:cubicBezTo>
                  <a:pt x="5907" y="4253"/>
                  <a:pt x="6000" y="4243"/>
                  <a:pt x="6098" y="4243"/>
                </a:cubicBezTo>
                <a:close/>
                <a:moveTo>
                  <a:pt x="6098" y="5060"/>
                </a:moveTo>
                <a:cubicBezTo>
                  <a:pt x="6330" y="5060"/>
                  <a:pt x="6517" y="5247"/>
                  <a:pt x="6517" y="5479"/>
                </a:cubicBezTo>
                <a:lnTo>
                  <a:pt x="6517" y="6292"/>
                </a:lnTo>
                <a:cubicBezTo>
                  <a:pt x="6517" y="6522"/>
                  <a:pt x="6330" y="6711"/>
                  <a:pt x="6098" y="6711"/>
                </a:cubicBezTo>
                <a:cubicBezTo>
                  <a:pt x="5917" y="6711"/>
                  <a:pt x="5758" y="6597"/>
                  <a:pt x="5699" y="6424"/>
                </a:cubicBezTo>
                <a:cubicBezTo>
                  <a:pt x="5699" y="6420"/>
                  <a:pt x="5697" y="6416"/>
                  <a:pt x="5697" y="6414"/>
                </a:cubicBezTo>
                <a:cubicBezTo>
                  <a:pt x="5699" y="6312"/>
                  <a:pt x="5701" y="6204"/>
                  <a:pt x="5708" y="6093"/>
                </a:cubicBezTo>
                <a:cubicBezTo>
                  <a:pt x="5710" y="5989"/>
                  <a:pt x="5628" y="5899"/>
                  <a:pt x="5525" y="5897"/>
                </a:cubicBezTo>
                <a:cubicBezTo>
                  <a:pt x="5523" y="5897"/>
                  <a:pt x="5522" y="5897"/>
                  <a:pt x="5521" y="5897"/>
                </a:cubicBezTo>
                <a:cubicBezTo>
                  <a:pt x="5417" y="5897"/>
                  <a:pt x="5331" y="5978"/>
                  <a:pt x="5327" y="6080"/>
                </a:cubicBezTo>
                <a:cubicBezTo>
                  <a:pt x="5297" y="6873"/>
                  <a:pt x="5295" y="7481"/>
                  <a:pt x="5295" y="7485"/>
                </a:cubicBezTo>
                <a:cubicBezTo>
                  <a:pt x="5295" y="7821"/>
                  <a:pt x="5130" y="8136"/>
                  <a:pt x="4856" y="8329"/>
                </a:cubicBezTo>
                <a:lnTo>
                  <a:pt x="3689" y="9144"/>
                </a:lnTo>
                <a:cubicBezTo>
                  <a:pt x="3422" y="9333"/>
                  <a:pt x="3262" y="9640"/>
                  <a:pt x="3262" y="9967"/>
                </a:cubicBezTo>
                <a:lnTo>
                  <a:pt x="3262" y="10372"/>
                </a:lnTo>
                <a:lnTo>
                  <a:pt x="2831" y="10372"/>
                </a:lnTo>
                <a:lnTo>
                  <a:pt x="2831" y="9967"/>
                </a:lnTo>
                <a:cubicBezTo>
                  <a:pt x="2831" y="9640"/>
                  <a:pt x="2670" y="9333"/>
                  <a:pt x="2404" y="9144"/>
                </a:cubicBezTo>
                <a:lnTo>
                  <a:pt x="1237" y="8329"/>
                </a:lnTo>
                <a:cubicBezTo>
                  <a:pt x="963" y="8136"/>
                  <a:pt x="798" y="7821"/>
                  <a:pt x="798" y="7485"/>
                </a:cubicBezTo>
                <a:cubicBezTo>
                  <a:pt x="798" y="7475"/>
                  <a:pt x="798" y="6560"/>
                  <a:pt x="747" y="5505"/>
                </a:cubicBezTo>
                <a:cubicBezTo>
                  <a:pt x="739" y="5353"/>
                  <a:pt x="731" y="5206"/>
                  <a:pt x="723" y="5064"/>
                </a:cubicBezTo>
                <a:lnTo>
                  <a:pt x="723" y="5064"/>
                </a:lnTo>
                <a:cubicBezTo>
                  <a:pt x="893" y="5084"/>
                  <a:pt x="993" y="5149"/>
                  <a:pt x="1113" y="5229"/>
                </a:cubicBezTo>
                <a:cubicBezTo>
                  <a:pt x="1148" y="5251"/>
                  <a:pt x="1184" y="5277"/>
                  <a:pt x="1225" y="5300"/>
                </a:cubicBezTo>
                <a:cubicBezTo>
                  <a:pt x="1219" y="5353"/>
                  <a:pt x="1217" y="5407"/>
                  <a:pt x="1217" y="5462"/>
                </a:cubicBezTo>
                <a:cubicBezTo>
                  <a:pt x="1217" y="6058"/>
                  <a:pt x="1448" y="6615"/>
                  <a:pt x="1867" y="7036"/>
                </a:cubicBezTo>
                <a:cubicBezTo>
                  <a:pt x="1906" y="7075"/>
                  <a:pt x="1953" y="7093"/>
                  <a:pt x="2001" y="7093"/>
                </a:cubicBezTo>
                <a:cubicBezTo>
                  <a:pt x="2050" y="7093"/>
                  <a:pt x="2099" y="7075"/>
                  <a:pt x="2136" y="7036"/>
                </a:cubicBezTo>
                <a:lnTo>
                  <a:pt x="2526" y="6648"/>
                </a:lnTo>
                <a:lnTo>
                  <a:pt x="2949" y="7778"/>
                </a:lnTo>
                <a:cubicBezTo>
                  <a:pt x="2967" y="7827"/>
                  <a:pt x="3004" y="7865"/>
                  <a:pt x="3048" y="7884"/>
                </a:cubicBezTo>
                <a:cubicBezTo>
                  <a:pt x="3075" y="7894"/>
                  <a:pt x="3099" y="7902"/>
                  <a:pt x="3128" y="7902"/>
                </a:cubicBezTo>
                <a:cubicBezTo>
                  <a:pt x="3150" y="7902"/>
                  <a:pt x="3172" y="7898"/>
                  <a:pt x="3193" y="7890"/>
                </a:cubicBezTo>
                <a:lnTo>
                  <a:pt x="3953" y="7603"/>
                </a:lnTo>
                <a:cubicBezTo>
                  <a:pt x="4053" y="7564"/>
                  <a:pt x="4102" y="7455"/>
                  <a:pt x="4065" y="7359"/>
                </a:cubicBezTo>
                <a:lnTo>
                  <a:pt x="3451" y="5723"/>
                </a:lnTo>
                <a:lnTo>
                  <a:pt x="3799" y="5373"/>
                </a:lnTo>
                <a:cubicBezTo>
                  <a:pt x="3919" y="5428"/>
                  <a:pt x="4065" y="5464"/>
                  <a:pt x="4266" y="5464"/>
                </a:cubicBezTo>
                <a:cubicBezTo>
                  <a:pt x="4630" y="5464"/>
                  <a:pt x="4817" y="5340"/>
                  <a:pt x="4982" y="5229"/>
                </a:cubicBezTo>
                <a:cubicBezTo>
                  <a:pt x="5102" y="5149"/>
                  <a:pt x="5201" y="5084"/>
                  <a:pt x="5372" y="5064"/>
                </a:cubicBezTo>
                <a:lnTo>
                  <a:pt x="5372" y="5064"/>
                </a:lnTo>
                <a:cubicBezTo>
                  <a:pt x="5366" y="5129"/>
                  <a:pt x="5364" y="5196"/>
                  <a:pt x="5358" y="5265"/>
                </a:cubicBezTo>
                <a:cubicBezTo>
                  <a:pt x="5354" y="5369"/>
                  <a:pt x="5433" y="5460"/>
                  <a:pt x="5539" y="5464"/>
                </a:cubicBezTo>
                <a:cubicBezTo>
                  <a:pt x="5543" y="5465"/>
                  <a:pt x="5546" y="5465"/>
                  <a:pt x="5550" y="5465"/>
                </a:cubicBezTo>
                <a:cubicBezTo>
                  <a:pt x="5649" y="5465"/>
                  <a:pt x="5734" y="5387"/>
                  <a:pt x="5740" y="5285"/>
                </a:cubicBezTo>
                <a:cubicBezTo>
                  <a:pt x="5740" y="5275"/>
                  <a:pt x="5740" y="5265"/>
                  <a:pt x="5742" y="5255"/>
                </a:cubicBezTo>
                <a:cubicBezTo>
                  <a:pt x="5819" y="5133"/>
                  <a:pt x="5952" y="5060"/>
                  <a:pt x="6098" y="5060"/>
                </a:cubicBezTo>
                <a:close/>
                <a:moveTo>
                  <a:pt x="3250" y="10752"/>
                </a:moveTo>
                <a:cubicBezTo>
                  <a:pt x="3370" y="10752"/>
                  <a:pt x="3465" y="10848"/>
                  <a:pt x="3465" y="10968"/>
                </a:cubicBezTo>
                <a:cubicBezTo>
                  <a:pt x="3465" y="11086"/>
                  <a:pt x="3370" y="11183"/>
                  <a:pt x="3250" y="11183"/>
                </a:cubicBezTo>
                <a:lnTo>
                  <a:pt x="2843" y="11183"/>
                </a:lnTo>
                <a:cubicBezTo>
                  <a:pt x="2723" y="11183"/>
                  <a:pt x="2628" y="11086"/>
                  <a:pt x="2628" y="10968"/>
                </a:cubicBezTo>
                <a:cubicBezTo>
                  <a:pt x="2628" y="10848"/>
                  <a:pt x="2723" y="10752"/>
                  <a:pt x="2843" y="10752"/>
                </a:cubicBezTo>
                <a:close/>
                <a:moveTo>
                  <a:pt x="3315" y="11561"/>
                </a:moveTo>
                <a:lnTo>
                  <a:pt x="3353" y="11679"/>
                </a:lnTo>
                <a:cubicBezTo>
                  <a:pt x="3406" y="11836"/>
                  <a:pt x="3526" y="11960"/>
                  <a:pt x="3681" y="12019"/>
                </a:cubicBezTo>
                <a:lnTo>
                  <a:pt x="4372" y="12279"/>
                </a:lnTo>
                <a:cubicBezTo>
                  <a:pt x="4439" y="12303"/>
                  <a:pt x="4482" y="12366"/>
                  <a:pt x="4482" y="12436"/>
                </a:cubicBezTo>
                <a:lnTo>
                  <a:pt x="4482" y="12594"/>
                </a:lnTo>
                <a:cubicBezTo>
                  <a:pt x="4482" y="12600"/>
                  <a:pt x="4476" y="12606"/>
                  <a:pt x="4469" y="12606"/>
                </a:cubicBezTo>
                <a:lnTo>
                  <a:pt x="1623" y="12606"/>
                </a:lnTo>
                <a:cubicBezTo>
                  <a:pt x="1615" y="12606"/>
                  <a:pt x="1609" y="12600"/>
                  <a:pt x="1609" y="12594"/>
                </a:cubicBezTo>
                <a:lnTo>
                  <a:pt x="1609" y="12436"/>
                </a:lnTo>
                <a:cubicBezTo>
                  <a:pt x="1609" y="12364"/>
                  <a:pt x="1654" y="12301"/>
                  <a:pt x="1719" y="12279"/>
                </a:cubicBezTo>
                <a:lnTo>
                  <a:pt x="2410" y="12019"/>
                </a:lnTo>
                <a:cubicBezTo>
                  <a:pt x="2567" y="11960"/>
                  <a:pt x="2687" y="11836"/>
                  <a:pt x="2737" y="11679"/>
                </a:cubicBezTo>
                <a:lnTo>
                  <a:pt x="2776" y="11561"/>
                </a:lnTo>
                <a:cubicBezTo>
                  <a:pt x="2796" y="11565"/>
                  <a:pt x="2819" y="11565"/>
                  <a:pt x="2843" y="11565"/>
                </a:cubicBezTo>
                <a:lnTo>
                  <a:pt x="3250" y="11565"/>
                </a:lnTo>
                <a:cubicBezTo>
                  <a:pt x="3272" y="11565"/>
                  <a:pt x="3292" y="11561"/>
                  <a:pt x="3315" y="11561"/>
                </a:cubicBezTo>
                <a:close/>
                <a:moveTo>
                  <a:pt x="1162" y="0"/>
                </a:moveTo>
                <a:cubicBezTo>
                  <a:pt x="1141" y="0"/>
                  <a:pt x="1119" y="4"/>
                  <a:pt x="1099" y="12"/>
                </a:cubicBezTo>
                <a:lnTo>
                  <a:pt x="340" y="298"/>
                </a:lnTo>
                <a:cubicBezTo>
                  <a:pt x="241" y="337"/>
                  <a:pt x="192" y="447"/>
                  <a:pt x="229" y="542"/>
                </a:cubicBezTo>
                <a:lnTo>
                  <a:pt x="942" y="2439"/>
                </a:lnTo>
                <a:lnTo>
                  <a:pt x="202" y="2439"/>
                </a:lnTo>
                <a:cubicBezTo>
                  <a:pt x="141" y="2439"/>
                  <a:pt x="82" y="2470"/>
                  <a:pt x="48" y="2519"/>
                </a:cubicBezTo>
                <a:cubicBezTo>
                  <a:pt x="11" y="2569"/>
                  <a:pt x="1" y="2632"/>
                  <a:pt x="21" y="2687"/>
                </a:cubicBezTo>
                <a:cubicBezTo>
                  <a:pt x="414" y="3864"/>
                  <a:pt x="418" y="7445"/>
                  <a:pt x="418" y="7483"/>
                </a:cubicBezTo>
                <a:cubicBezTo>
                  <a:pt x="418" y="7943"/>
                  <a:pt x="645" y="8376"/>
                  <a:pt x="1021" y="8640"/>
                </a:cubicBezTo>
                <a:lnTo>
                  <a:pt x="2186" y="9455"/>
                </a:lnTo>
                <a:cubicBezTo>
                  <a:pt x="2353" y="9571"/>
                  <a:pt x="2455" y="9762"/>
                  <a:pt x="2455" y="9965"/>
                </a:cubicBezTo>
                <a:lnTo>
                  <a:pt x="2455" y="10516"/>
                </a:lnTo>
                <a:cubicBezTo>
                  <a:pt x="2329" y="10626"/>
                  <a:pt x="2251" y="10787"/>
                  <a:pt x="2251" y="10964"/>
                </a:cubicBezTo>
                <a:cubicBezTo>
                  <a:pt x="2251" y="11134"/>
                  <a:pt x="2323" y="11287"/>
                  <a:pt x="2436" y="11397"/>
                </a:cubicBezTo>
                <a:lnTo>
                  <a:pt x="2384" y="11557"/>
                </a:lnTo>
                <a:cubicBezTo>
                  <a:pt x="2367" y="11604"/>
                  <a:pt x="2329" y="11643"/>
                  <a:pt x="2282" y="11661"/>
                </a:cubicBezTo>
                <a:lnTo>
                  <a:pt x="1591" y="11919"/>
                </a:lnTo>
                <a:cubicBezTo>
                  <a:pt x="1377" y="12001"/>
                  <a:pt x="1235" y="12208"/>
                  <a:pt x="1235" y="12436"/>
                </a:cubicBezTo>
                <a:lnTo>
                  <a:pt x="1235" y="12594"/>
                </a:lnTo>
                <a:cubicBezTo>
                  <a:pt x="1235" y="12810"/>
                  <a:pt x="1410" y="12987"/>
                  <a:pt x="1627" y="12987"/>
                </a:cubicBezTo>
                <a:lnTo>
                  <a:pt x="4474" y="12987"/>
                </a:lnTo>
                <a:cubicBezTo>
                  <a:pt x="4691" y="12987"/>
                  <a:pt x="4868" y="12812"/>
                  <a:pt x="4868" y="12594"/>
                </a:cubicBezTo>
                <a:lnTo>
                  <a:pt x="4868" y="12436"/>
                </a:lnTo>
                <a:cubicBezTo>
                  <a:pt x="4868" y="12208"/>
                  <a:pt x="4726" y="12001"/>
                  <a:pt x="4512" y="11919"/>
                </a:cubicBezTo>
                <a:lnTo>
                  <a:pt x="3821" y="11661"/>
                </a:lnTo>
                <a:cubicBezTo>
                  <a:pt x="3772" y="11643"/>
                  <a:pt x="3736" y="11604"/>
                  <a:pt x="3719" y="11557"/>
                </a:cubicBezTo>
                <a:lnTo>
                  <a:pt x="3666" y="11399"/>
                </a:lnTo>
                <a:cubicBezTo>
                  <a:pt x="3780" y="11289"/>
                  <a:pt x="3851" y="11136"/>
                  <a:pt x="3851" y="10968"/>
                </a:cubicBezTo>
                <a:cubicBezTo>
                  <a:pt x="3851" y="10789"/>
                  <a:pt x="3772" y="10628"/>
                  <a:pt x="3648" y="10520"/>
                </a:cubicBezTo>
                <a:lnTo>
                  <a:pt x="3648" y="9970"/>
                </a:lnTo>
                <a:cubicBezTo>
                  <a:pt x="3648" y="9766"/>
                  <a:pt x="3748" y="9575"/>
                  <a:pt x="3914" y="9457"/>
                </a:cubicBezTo>
                <a:lnTo>
                  <a:pt x="5081" y="8642"/>
                </a:lnTo>
                <a:cubicBezTo>
                  <a:pt x="5362" y="8447"/>
                  <a:pt x="5555" y="8160"/>
                  <a:pt x="5638" y="7837"/>
                </a:cubicBezTo>
                <a:cubicBezTo>
                  <a:pt x="5787" y="7882"/>
                  <a:pt x="5943" y="7906"/>
                  <a:pt x="6102" y="7906"/>
                </a:cubicBezTo>
                <a:cubicBezTo>
                  <a:pt x="6992" y="7906"/>
                  <a:pt x="7716" y="7180"/>
                  <a:pt x="7716" y="6292"/>
                </a:cubicBezTo>
                <a:lnTo>
                  <a:pt x="7716" y="5479"/>
                </a:lnTo>
                <a:cubicBezTo>
                  <a:pt x="7710" y="4588"/>
                  <a:pt x="6984" y="3864"/>
                  <a:pt x="6096" y="3864"/>
                </a:cubicBezTo>
                <a:cubicBezTo>
                  <a:pt x="6015" y="3864"/>
                  <a:pt x="5933" y="3868"/>
                  <a:pt x="5852" y="3883"/>
                </a:cubicBezTo>
                <a:cubicBezTo>
                  <a:pt x="5913" y="3354"/>
                  <a:pt x="5986" y="2950"/>
                  <a:pt x="6074" y="2689"/>
                </a:cubicBezTo>
                <a:cubicBezTo>
                  <a:pt x="6094" y="2632"/>
                  <a:pt x="6082" y="2567"/>
                  <a:pt x="6047" y="2521"/>
                </a:cubicBezTo>
                <a:cubicBezTo>
                  <a:pt x="6013" y="2470"/>
                  <a:pt x="5954" y="2441"/>
                  <a:pt x="5893" y="2441"/>
                </a:cubicBezTo>
                <a:lnTo>
                  <a:pt x="2215" y="2441"/>
                </a:lnTo>
                <a:lnTo>
                  <a:pt x="1343" y="124"/>
                </a:lnTo>
                <a:cubicBezTo>
                  <a:pt x="1324" y="75"/>
                  <a:pt x="1290" y="38"/>
                  <a:pt x="1245" y="18"/>
                </a:cubicBezTo>
                <a:cubicBezTo>
                  <a:pt x="1219" y="6"/>
                  <a:pt x="1190" y="0"/>
                  <a:pt x="1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2"/>
          <p:cNvSpPr/>
          <p:nvPr/>
        </p:nvSpPr>
        <p:spPr>
          <a:xfrm>
            <a:off x="4030659" y="2312250"/>
            <a:ext cx="330426" cy="246711"/>
          </a:xfrm>
          <a:custGeom>
            <a:avLst/>
            <a:gdLst/>
            <a:ahLst/>
            <a:cxnLst/>
            <a:rect l="l" t="t" r="r" b="b"/>
            <a:pathLst>
              <a:path w="13041" h="9737" extrusionOk="0">
                <a:moveTo>
                  <a:pt x="6929" y="382"/>
                </a:moveTo>
                <a:cubicBezTo>
                  <a:pt x="7273" y="382"/>
                  <a:pt x="7551" y="661"/>
                  <a:pt x="7551" y="1005"/>
                </a:cubicBezTo>
                <a:cubicBezTo>
                  <a:pt x="7551" y="1348"/>
                  <a:pt x="7273" y="1627"/>
                  <a:pt x="6929" y="1627"/>
                </a:cubicBezTo>
                <a:lnTo>
                  <a:pt x="6714" y="1627"/>
                </a:lnTo>
                <a:lnTo>
                  <a:pt x="6714" y="1411"/>
                </a:lnTo>
                <a:cubicBezTo>
                  <a:pt x="6714" y="1307"/>
                  <a:pt x="6626" y="1220"/>
                  <a:pt x="6523" y="1220"/>
                </a:cubicBezTo>
                <a:cubicBezTo>
                  <a:pt x="6419" y="1220"/>
                  <a:pt x="6331" y="1307"/>
                  <a:pt x="6331" y="1411"/>
                </a:cubicBezTo>
                <a:lnTo>
                  <a:pt x="6331" y="1627"/>
                </a:lnTo>
                <a:lnTo>
                  <a:pt x="6116" y="1627"/>
                </a:lnTo>
                <a:cubicBezTo>
                  <a:pt x="5772" y="1627"/>
                  <a:pt x="5494" y="1348"/>
                  <a:pt x="5494" y="1005"/>
                </a:cubicBezTo>
                <a:cubicBezTo>
                  <a:pt x="5494" y="661"/>
                  <a:pt x="5772" y="382"/>
                  <a:pt x="6116" y="382"/>
                </a:cubicBezTo>
                <a:close/>
                <a:moveTo>
                  <a:pt x="6521" y="2009"/>
                </a:moveTo>
                <a:cubicBezTo>
                  <a:pt x="7578" y="2009"/>
                  <a:pt x="8576" y="2125"/>
                  <a:pt x="9412" y="2346"/>
                </a:cubicBezTo>
                <a:cubicBezTo>
                  <a:pt x="9930" y="2483"/>
                  <a:pt x="10357" y="2655"/>
                  <a:pt x="10668" y="2846"/>
                </a:cubicBezTo>
                <a:lnTo>
                  <a:pt x="10180" y="2846"/>
                </a:lnTo>
                <a:cubicBezTo>
                  <a:pt x="10074" y="2846"/>
                  <a:pt x="9989" y="2930"/>
                  <a:pt x="9989" y="3038"/>
                </a:cubicBezTo>
                <a:cubicBezTo>
                  <a:pt x="9989" y="3141"/>
                  <a:pt x="10074" y="3229"/>
                  <a:pt x="10180" y="3229"/>
                </a:cubicBezTo>
                <a:lnTo>
                  <a:pt x="11400" y="3229"/>
                </a:lnTo>
                <a:cubicBezTo>
                  <a:pt x="11406" y="3229"/>
                  <a:pt x="11412" y="3233"/>
                  <a:pt x="11412" y="3241"/>
                </a:cubicBezTo>
                <a:lnTo>
                  <a:pt x="11412" y="3647"/>
                </a:lnTo>
                <a:cubicBezTo>
                  <a:pt x="11412" y="3656"/>
                  <a:pt x="11406" y="3660"/>
                  <a:pt x="11400" y="3660"/>
                </a:cubicBezTo>
                <a:lnTo>
                  <a:pt x="1641" y="3660"/>
                </a:lnTo>
                <a:cubicBezTo>
                  <a:pt x="1635" y="3660"/>
                  <a:pt x="1631" y="3656"/>
                  <a:pt x="1631" y="3647"/>
                </a:cubicBezTo>
                <a:lnTo>
                  <a:pt x="1631" y="3241"/>
                </a:lnTo>
                <a:cubicBezTo>
                  <a:pt x="1631" y="3233"/>
                  <a:pt x="1635" y="3229"/>
                  <a:pt x="1643" y="3229"/>
                </a:cubicBezTo>
                <a:lnTo>
                  <a:pt x="9369" y="3229"/>
                </a:lnTo>
                <a:cubicBezTo>
                  <a:pt x="9472" y="3229"/>
                  <a:pt x="9560" y="3143"/>
                  <a:pt x="9560" y="3038"/>
                </a:cubicBezTo>
                <a:cubicBezTo>
                  <a:pt x="9560" y="2934"/>
                  <a:pt x="9472" y="2846"/>
                  <a:pt x="9369" y="2846"/>
                </a:cubicBezTo>
                <a:lnTo>
                  <a:pt x="2373" y="2846"/>
                </a:lnTo>
                <a:cubicBezTo>
                  <a:pt x="2682" y="2655"/>
                  <a:pt x="3109" y="2483"/>
                  <a:pt x="3628" y="2346"/>
                </a:cubicBezTo>
                <a:cubicBezTo>
                  <a:pt x="4463" y="2125"/>
                  <a:pt x="5465" y="2009"/>
                  <a:pt x="6521" y="2009"/>
                </a:cubicBezTo>
                <a:close/>
                <a:moveTo>
                  <a:pt x="11007" y="4044"/>
                </a:moveTo>
                <a:lnTo>
                  <a:pt x="11007" y="8325"/>
                </a:lnTo>
                <a:cubicBezTo>
                  <a:pt x="11007" y="8399"/>
                  <a:pt x="10999" y="8474"/>
                  <a:pt x="10985" y="8541"/>
                </a:cubicBezTo>
                <a:lnTo>
                  <a:pt x="3473" y="8541"/>
                </a:lnTo>
                <a:cubicBezTo>
                  <a:pt x="3369" y="8541"/>
                  <a:pt x="3282" y="8626"/>
                  <a:pt x="3282" y="8732"/>
                </a:cubicBezTo>
                <a:cubicBezTo>
                  <a:pt x="3282" y="8836"/>
                  <a:pt x="3365" y="8923"/>
                  <a:pt x="3473" y="8923"/>
                </a:cubicBezTo>
                <a:lnTo>
                  <a:pt x="10816" y="8923"/>
                </a:lnTo>
                <a:cubicBezTo>
                  <a:pt x="10631" y="9181"/>
                  <a:pt x="10324" y="9354"/>
                  <a:pt x="9979" y="9354"/>
                </a:cubicBezTo>
                <a:lnTo>
                  <a:pt x="3066" y="9354"/>
                </a:lnTo>
                <a:cubicBezTo>
                  <a:pt x="2721" y="9354"/>
                  <a:pt x="2416" y="9185"/>
                  <a:pt x="2227" y="8923"/>
                </a:cubicBezTo>
                <a:lnTo>
                  <a:pt x="2660" y="8923"/>
                </a:lnTo>
                <a:cubicBezTo>
                  <a:pt x="2764" y="8923"/>
                  <a:pt x="2851" y="8836"/>
                  <a:pt x="2851" y="8732"/>
                </a:cubicBezTo>
                <a:cubicBezTo>
                  <a:pt x="2851" y="8628"/>
                  <a:pt x="2764" y="8541"/>
                  <a:pt x="2660" y="8541"/>
                </a:cubicBezTo>
                <a:lnTo>
                  <a:pt x="2060" y="8541"/>
                </a:lnTo>
                <a:cubicBezTo>
                  <a:pt x="2044" y="8474"/>
                  <a:pt x="2038" y="8399"/>
                  <a:pt x="2038" y="8325"/>
                </a:cubicBezTo>
                <a:lnTo>
                  <a:pt x="2038" y="4044"/>
                </a:lnTo>
                <a:close/>
                <a:moveTo>
                  <a:pt x="6116" y="0"/>
                </a:moveTo>
                <a:cubicBezTo>
                  <a:pt x="5561" y="0"/>
                  <a:pt x="5112" y="450"/>
                  <a:pt x="5112" y="1005"/>
                </a:cubicBezTo>
                <a:cubicBezTo>
                  <a:pt x="5112" y="1261"/>
                  <a:pt x="5209" y="1497"/>
                  <a:pt x="5368" y="1675"/>
                </a:cubicBezTo>
                <a:cubicBezTo>
                  <a:pt x="3707" y="1816"/>
                  <a:pt x="2339" y="2249"/>
                  <a:pt x="1759" y="2846"/>
                </a:cubicBezTo>
                <a:lnTo>
                  <a:pt x="1641" y="2846"/>
                </a:lnTo>
                <a:cubicBezTo>
                  <a:pt x="1424" y="2846"/>
                  <a:pt x="1247" y="3021"/>
                  <a:pt x="1247" y="3241"/>
                </a:cubicBezTo>
                <a:lnTo>
                  <a:pt x="1247" y="3647"/>
                </a:lnTo>
                <a:cubicBezTo>
                  <a:pt x="1247" y="3863"/>
                  <a:pt x="1422" y="4042"/>
                  <a:pt x="1641" y="4042"/>
                </a:cubicBezTo>
                <a:lnTo>
                  <a:pt x="1653" y="4042"/>
                </a:lnTo>
                <a:lnTo>
                  <a:pt x="1653" y="4611"/>
                </a:lnTo>
                <a:cubicBezTo>
                  <a:pt x="1611" y="4583"/>
                  <a:pt x="1564" y="4560"/>
                  <a:pt x="1513" y="4542"/>
                </a:cubicBezTo>
                <a:lnTo>
                  <a:pt x="283" y="4078"/>
                </a:lnTo>
                <a:cubicBezTo>
                  <a:pt x="261" y="4070"/>
                  <a:pt x="239" y="4067"/>
                  <a:pt x="217" y="4067"/>
                </a:cubicBezTo>
                <a:cubicBezTo>
                  <a:pt x="140" y="4067"/>
                  <a:pt x="68" y="4114"/>
                  <a:pt x="39" y="4190"/>
                </a:cubicBezTo>
                <a:cubicBezTo>
                  <a:pt x="1" y="4290"/>
                  <a:pt x="51" y="4400"/>
                  <a:pt x="151" y="4434"/>
                </a:cubicBezTo>
                <a:lnTo>
                  <a:pt x="1381" y="4898"/>
                </a:lnTo>
                <a:cubicBezTo>
                  <a:pt x="1544" y="4959"/>
                  <a:pt x="1653" y="5115"/>
                  <a:pt x="1653" y="5292"/>
                </a:cubicBezTo>
                <a:lnTo>
                  <a:pt x="1653" y="8325"/>
                </a:lnTo>
                <a:cubicBezTo>
                  <a:pt x="1653" y="9104"/>
                  <a:pt x="2286" y="9736"/>
                  <a:pt x="3064" y="9736"/>
                </a:cubicBezTo>
                <a:lnTo>
                  <a:pt x="9977" y="9736"/>
                </a:lnTo>
                <a:cubicBezTo>
                  <a:pt x="10753" y="9736"/>
                  <a:pt x="11386" y="9104"/>
                  <a:pt x="11386" y="8325"/>
                </a:cubicBezTo>
                <a:lnTo>
                  <a:pt x="11386" y="5292"/>
                </a:lnTo>
                <a:cubicBezTo>
                  <a:pt x="11386" y="5119"/>
                  <a:pt x="11495" y="4959"/>
                  <a:pt x="11658" y="4898"/>
                </a:cubicBezTo>
                <a:lnTo>
                  <a:pt x="12888" y="4434"/>
                </a:lnTo>
                <a:cubicBezTo>
                  <a:pt x="12990" y="4400"/>
                  <a:pt x="13040" y="4290"/>
                  <a:pt x="13006" y="4190"/>
                </a:cubicBezTo>
                <a:cubicBezTo>
                  <a:pt x="12976" y="4114"/>
                  <a:pt x="12902" y="4067"/>
                  <a:pt x="12825" y="4067"/>
                </a:cubicBezTo>
                <a:cubicBezTo>
                  <a:pt x="12804" y="4067"/>
                  <a:pt x="12783" y="4071"/>
                  <a:pt x="12762" y="4078"/>
                </a:cubicBezTo>
                <a:lnTo>
                  <a:pt x="11532" y="4542"/>
                </a:lnTo>
                <a:cubicBezTo>
                  <a:pt x="11483" y="4560"/>
                  <a:pt x="11436" y="4583"/>
                  <a:pt x="11392" y="4611"/>
                </a:cubicBezTo>
                <a:lnTo>
                  <a:pt x="11392" y="4042"/>
                </a:lnTo>
                <a:lnTo>
                  <a:pt x="11404" y="4042"/>
                </a:lnTo>
                <a:cubicBezTo>
                  <a:pt x="11619" y="4042"/>
                  <a:pt x="11798" y="3865"/>
                  <a:pt x="11798" y="3647"/>
                </a:cubicBezTo>
                <a:lnTo>
                  <a:pt x="11798" y="3241"/>
                </a:lnTo>
                <a:cubicBezTo>
                  <a:pt x="11798" y="3025"/>
                  <a:pt x="11623" y="2846"/>
                  <a:pt x="11404" y="2846"/>
                </a:cubicBezTo>
                <a:lnTo>
                  <a:pt x="11284" y="2846"/>
                </a:lnTo>
                <a:cubicBezTo>
                  <a:pt x="10705" y="2247"/>
                  <a:pt x="9338" y="1812"/>
                  <a:pt x="7675" y="1675"/>
                </a:cubicBezTo>
                <a:cubicBezTo>
                  <a:pt x="7836" y="1497"/>
                  <a:pt x="7933" y="1263"/>
                  <a:pt x="7933" y="1005"/>
                </a:cubicBezTo>
                <a:cubicBezTo>
                  <a:pt x="7933" y="450"/>
                  <a:pt x="7482" y="0"/>
                  <a:pt x="6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3" name="Google Shape;6133;p62"/>
          <p:cNvGrpSpPr/>
          <p:nvPr/>
        </p:nvGrpSpPr>
        <p:grpSpPr>
          <a:xfrm>
            <a:off x="4108575" y="1785700"/>
            <a:ext cx="184508" cy="329768"/>
            <a:chOff x="4104262" y="1785700"/>
            <a:chExt cx="184508" cy="329768"/>
          </a:xfrm>
        </p:grpSpPr>
        <p:sp>
          <p:nvSpPr>
            <p:cNvPr id="6134" name="Google Shape;6134;p62"/>
            <p:cNvSpPr/>
            <p:nvPr/>
          </p:nvSpPr>
          <p:spPr>
            <a:xfrm>
              <a:off x="4104262" y="1785700"/>
              <a:ext cx="184508" cy="329768"/>
            </a:xfrm>
            <a:custGeom>
              <a:avLst/>
              <a:gdLst/>
              <a:ahLst/>
              <a:cxnLst/>
              <a:rect l="l" t="t" r="r" b="b"/>
              <a:pathLst>
                <a:path w="7282" h="13015" extrusionOk="0">
                  <a:moveTo>
                    <a:pt x="4205" y="385"/>
                  </a:moveTo>
                  <a:cubicBezTo>
                    <a:pt x="4207" y="385"/>
                    <a:pt x="4211" y="385"/>
                    <a:pt x="4215" y="391"/>
                  </a:cubicBezTo>
                  <a:cubicBezTo>
                    <a:pt x="4219" y="397"/>
                    <a:pt x="4217" y="401"/>
                    <a:pt x="4217" y="401"/>
                  </a:cubicBezTo>
                  <a:lnTo>
                    <a:pt x="4114" y="818"/>
                  </a:lnTo>
                  <a:lnTo>
                    <a:pt x="3189" y="818"/>
                  </a:lnTo>
                  <a:lnTo>
                    <a:pt x="3083" y="401"/>
                  </a:lnTo>
                  <a:cubicBezTo>
                    <a:pt x="3083" y="399"/>
                    <a:pt x="3081" y="395"/>
                    <a:pt x="3087" y="391"/>
                  </a:cubicBezTo>
                  <a:cubicBezTo>
                    <a:pt x="3091" y="385"/>
                    <a:pt x="3093" y="385"/>
                    <a:pt x="3097" y="385"/>
                  </a:cubicBezTo>
                  <a:close/>
                  <a:moveTo>
                    <a:pt x="1613" y="3441"/>
                  </a:moveTo>
                  <a:cubicBezTo>
                    <a:pt x="1847" y="3441"/>
                    <a:pt x="2032" y="3630"/>
                    <a:pt x="2032" y="3859"/>
                  </a:cubicBezTo>
                  <a:cubicBezTo>
                    <a:pt x="2032" y="3874"/>
                    <a:pt x="2032" y="3884"/>
                    <a:pt x="2030" y="3896"/>
                  </a:cubicBezTo>
                  <a:cubicBezTo>
                    <a:pt x="1995" y="3914"/>
                    <a:pt x="1963" y="3931"/>
                    <a:pt x="1930" y="3947"/>
                  </a:cubicBezTo>
                  <a:lnTo>
                    <a:pt x="1349" y="4189"/>
                  </a:lnTo>
                  <a:cubicBezTo>
                    <a:pt x="1249" y="4109"/>
                    <a:pt x="1190" y="3990"/>
                    <a:pt x="1190" y="3859"/>
                  </a:cubicBezTo>
                  <a:cubicBezTo>
                    <a:pt x="1190" y="3630"/>
                    <a:pt x="1379" y="3441"/>
                    <a:pt x="1613" y="3441"/>
                  </a:cubicBezTo>
                  <a:close/>
                  <a:moveTo>
                    <a:pt x="1613" y="2625"/>
                  </a:moveTo>
                  <a:cubicBezTo>
                    <a:pt x="1920" y="2625"/>
                    <a:pt x="2213" y="2737"/>
                    <a:pt x="2440" y="2943"/>
                  </a:cubicBezTo>
                  <a:lnTo>
                    <a:pt x="2440" y="3178"/>
                  </a:lnTo>
                  <a:cubicBezTo>
                    <a:pt x="2440" y="3311"/>
                    <a:pt x="2410" y="3439"/>
                    <a:pt x="2351" y="3550"/>
                  </a:cubicBezTo>
                  <a:cubicBezTo>
                    <a:pt x="2229" y="3260"/>
                    <a:pt x="1944" y="3056"/>
                    <a:pt x="1613" y="3056"/>
                  </a:cubicBezTo>
                  <a:cubicBezTo>
                    <a:pt x="1170" y="3056"/>
                    <a:pt x="812" y="3418"/>
                    <a:pt x="812" y="3859"/>
                  </a:cubicBezTo>
                  <a:cubicBezTo>
                    <a:pt x="812" y="4051"/>
                    <a:pt x="877" y="4229"/>
                    <a:pt x="995" y="4368"/>
                  </a:cubicBezTo>
                  <a:cubicBezTo>
                    <a:pt x="873" y="4447"/>
                    <a:pt x="759" y="4538"/>
                    <a:pt x="657" y="4640"/>
                  </a:cubicBezTo>
                  <a:cubicBezTo>
                    <a:pt x="477" y="4423"/>
                    <a:pt x="377" y="4150"/>
                    <a:pt x="377" y="3859"/>
                  </a:cubicBezTo>
                  <a:cubicBezTo>
                    <a:pt x="377" y="3178"/>
                    <a:pt x="932" y="2625"/>
                    <a:pt x="1613" y="2625"/>
                  </a:cubicBezTo>
                  <a:close/>
                  <a:moveTo>
                    <a:pt x="4669" y="1202"/>
                  </a:moveTo>
                  <a:cubicBezTo>
                    <a:pt x="4677" y="1202"/>
                    <a:pt x="4683" y="1206"/>
                    <a:pt x="4683" y="1214"/>
                  </a:cubicBezTo>
                  <a:lnTo>
                    <a:pt x="4683" y="1621"/>
                  </a:lnTo>
                  <a:cubicBezTo>
                    <a:pt x="4683" y="1629"/>
                    <a:pt x="4677" y="1633"/>
                    <a:pt x="4669" y="1633"/>
                  </a:cubicBezTo>
                  <a:lnTo>
                    <a:pt x="4465" y="1633"/>
                  </a:lnTo>
                  <a:cubicBezTo>
                    <a:pt x="4362" y="1633"/>
                    <a:pt x="4276" y="1721"/>
                    <a:pt x="4276" y="1824"/>
                  </a:cubicBezTo>
                  <a:cubicBezTo>
                    <a:pt x="4276" y="1928"/>
                    <a:pt x="4362" y="2015"/>
                    <a:pt x="4465" y="2015"/>
                  </a:cubicBezTo>
                  <a:lnTo>
                    <a:pt x="4480" y="2015"/>
                  </a:lnTo>
                  <a:lnTo>
                    <a:pt x="4480" y="3182"/>
                  </a:lnTo>
                  <a:cubicBezTo>
                    <a:pt x="4480" y="3672"/>
                    <a:pt x="4770" y="4109"/>
                    <a:pt x="5224" y="4297"/>
                  </a:cubicBezTo>
                  <a:lnTo>
                    <a:pt x="5848" y="4559"/>
                  </a:lnTo>
                  <a:cubicBezTo>
                    <a:pt x="6486" y="4825"/>
                    <a:pt x="6893" y="5470"/>
                    <a:pt x="6858" y="6161"/>
                  </a:cubicBezTo>
                  <a:lnTo>
                    <a:pt x="6555" y="12042"/>
                  </a:lnTo>
                  <a:cubicBezTo>
                    <a:pt x="6537" y="12376"/>
                    <a:pt x="6265" y="12636"/>
                    <a:pt x="5933" y="12636"/>
                  </a:cubicBezTo>
                  <a:lnTo>
                    <a:pt x="1369" y="12636"/>
                  </a:lnTo>
                  <a:cubicBezTo>
                    <a:pt x="1036" y="12636"/>
                    <a:pt x="761" y="12376"/>
                    <a:pt x="745" y="12042"/>
                  </a:cubicBezTo>
                  <a:lnTo>
                    <a:pt x="444" y="6161"/>
                  </a:lnTo>
                  <a:cubicBezTo>
                    <a:pt x="407" y="5470"/>
                    <a:pt x="814" y="4825"/>
                    <a:pt x="1452" y="4559"/>
                  </a:cubicBezTo>
                  <a:lnTo>
                    <a:pt x="2077" y="4297"/>
                  </a:lnTo>
                  <a:cubicBezTo>
                    <a:pt x="2530" y="4109"/>
                    <a:pt x="2823" y="3670"/>
                    <a:pt x="2823" y="3182"/>
                  </a:cubicBezTo>
                  <a:lnTo>
                    <a:pt x="2823" y="2015"/>
                  </a:lnTo>
                  <a:lnTo>
                    <a:pt x="3650" y="2015"/>
                  </a:lnTo>
                  <a:cubicBezTo>
                    <a:pt x="3754" y="2015"/>
                    <a:pt x="3841" y="1928"/>
                    <a:pt x="3841" y="1824"/>
                  </a:cubicBezTo>
                  <a:cubicBezTo>
                    <a:pt x="3841" y="1721"/>
                    <a:pt x="3754" y="1633"/>
                    <a:pt x="3650" y="1633"/>
                  </a:cubicBezTo>
                  <a:lnTo>
                    <a:pt x="2632" y="1633"/>
                  </a:lnTo>
                  <a:cubicBezTo>
                    <a:pt x="2623" y="1633"/>
                    <a:pt x="2619" y="1629"/>
                    <a:pt x="2619" y="1621"/>
                  </a:cubicBezTo>
                  <a:lnTo>
                    <a:pt x="2619" y="1214"/>
                  </a:lnTo>
                  <a:cubicBezTo>
                    <a:pt x="2619" y="1206"/>
                    <a:pt x="2623" y="1202"/>
                    <a:pt x="2632" y="1202"/>
                  </a:cubicBezTo>
                  <a:close/>
                  <a:moveTo>
                    <a:pt x="3099" y="1"/>
                  </a:moveTo>
                  <a:cubicBezTo>
                    <a:pt x="2977" y="1"/>
                    <a:pt x="2861" y="56"/>
                    <a:pt x="2788" y="153"/>
                  </a:cubicBezTo>
                  <a:cubicBezTo>
                    <a:pt x="2715" y="249"/>
                    <a:pt x="2686" y="371"/>
                    <a:pt x="2717" y="491"/>
                  </a:cubicBezTo>
                  <a:lnTo>
                    <a:pt x="2798" y="816"/>
                  </a:lnTo>
                  <a:lnTo>
                    <a:pt x="2636" y="816"/>
                  </a:lnTo>
                  <a:cubicBezTo>
                    <a:pt x="2418" y="816"/>
                    <a:pt x="2243" y="993"/>
                    <a:pt x="2243" y="1210"/>
                  </a:cubicBezTo>
                  <a:lnTo>
                    <a:pt x="2243" y="1617"/>
                  </a:lnTo>
                  <a:cubicBezTo>
                    <a:pt x="2243" y="1763"/>
                    <a:pt x="2325" y="1894"/>
                    <a:pt x="2447" y="1963"/>
                  </a:cubicBezTo>
                  <a:lnTo>
                    <a:pt x="2447" y="2471"/>
                  </a:lnTo>
                  <a:cubicBezTo>
                    <a:pt x="2196" y="2322"/>
                    <a:pt x="1912" y="2241"/>
                    <a:pt x="1617" y="2241"/>
                  </a:cubicBezTo>
                  <a:cubicBezTo>
                    <a:pt x="725" y="2241"/>
                    <a:pt x="1" y="2965"/>
                    <a:pt x="1" y="3857"/>
                  </a:cubicBezTo>
                  <a:cubicBezTo>
                    <a:pt x="1" y="4262"/>
                    <a:pt x="147" y="4640"/>
                    <a:pt x="416" y="4937"/>
                  </a:cubicBezTo>
                  <a:cubicBezTo>
                    <a:pt x="174" y="5293"/>
                    <a:pt x="44" y="5728"/>
                    <a:pt x="66" y="6177"/>
                  </a:cubicBezTo>
                  <a:lnTo>
                    <a:pt x="369" y="12061"/>
                  </a:lnTo>
                  <a:cubicBezTo>
                    <a:pt x="397" y="12597"/>
                    <a:pt x="836" y="13014"/>
                    <a:pt x="1373" y="13014"/>
                  </a:cubicBezTo>
                  <a:lnTo>
                    <a:pt x="5937" y="13014"/>
                  </a:lnTo>
                  <a:cubicBezTo>
                    <a:pt x="6474" y="13014"/>
                    <a:pt x="6913" y="12595"/>
                    <a:pt x="6942" y="12061"/>
                  </a:cubicBezTo>
                  <a:lnTo>
                    <a:pt x="7242" y="6177"/>
                  </a:lnTo>
                  <a:cubicBezTo>
                    <a:pt x="7281" y="5327"/>
                    <a:pt x="6781" y="4536"/>
                    <a:pt x="5994" y="4205"/>
                  </a:cubicBezTo>
                  <a:lnTo>
                    <a:pt x="5368" y="3945"/>
                  </a:lnTo>
                  <a:cubicBezTo>
                    <a:pt x="5059" y="3815"/>
                    <a:pt x="4860" y="3514"/>
                    <a:pt x="4860" y="3178"/>
                  </a:cubicBezTo>
                  <a:lnTo>
                    <a:pt x="4860" y="1963"/>
                  </a:lnTo>
                  <a:cubicBezTo>
                    <a:pt x="4982" y="1894"/>
                    <a:pt x="5063" y="1765"/>
                    <a:pt x="5063" y="1617"/>
                  </a:cubicBezTo>
                  <a:lnTo>
                    <a:pt x="5063" y="1210"/>
                  </a:lnTo>
                  <a:cubicBezTo>
                    <a:pt x="5063" y="991"/>
                    <a:pt x="4886" y="816"/>
                    <a:pt x="4669" y="816"/>
                  </a:cubicBezTo>
                  <a:lnTo>
                    <a:pt x="4506" y="816"/>
                  </a:lnTo>
                  <a:lnTo>
                    <a:pt x="4587" y="491"/>
                  </a:lnTo>
                  <a:cubicBezTo>
                    <a:pt x="4618" y="371"/>
                    <a:pt x="4591" y="249"/>
                    <a:pt x="4516" y="153"/>
                  </a:cubicBezTo>
                  <a:cubicBezTo>
                    <a:pt x="4443" y="56"/>
                    <a:pt x="4329" y="1"/>
                    <a:pt x="42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2"/>
            <p:cNvSpPr/>
            <p:nvPr/>
          </p:nvSpPr>
          <p:spPr>
            <a:xfrm>
              <a:off x="4135122" y="1940609"/>
              <a:ext cx="123242" cy="112879"/>
            </a:xfrm>
            <a:custGeom>
              <a:avLst/>
              <a:gdLst/>
              <a:ahLst/>
              <a:cxnLst/>
              <a:rect l="l" t="t" r="r" b="b"/>
              <a:pathLst>
                <a:path w="4864" h="4455" extrusionOk="0">
                  <a:moveTo>
                    <a:pt x="802" y="0"/>
                  </a:moveTo>
                  <a:cubicBezTo>
                    <a:pt x="358" y="0"/>
                    <a:pt x="1" y="362"/>
                    <a:pt x="1" y="801"/>
                  </a:cubicBezTo>
                  <a:lnTo>
                    <a:pt x="1" y="3655"/>
                  </a:lnTo>
                  <a:cubicBezTo>
                    <a:pt x="1" y="4097"/>
                    <a:pt x="360" y="4454"/>
                    <a:pt x="802" y="4454"/>
                  </a:cubicBezTo>
                  <a:cubicBezTo>
                    <a:pt x="905" y="4454"/>
                    <a:pt x="991" y="4369"/>
                    <a:pt x="991" y="4265"/>
                  </a:cubicBezTo>
                  <a:cubicBezTo>
                    <a:pt x="991" y="4160"/>
                    <a:pt x="905" y="4074"/>
                    <a:pt x="802" y="4074"/>
                  </a:cubicBezTo>
                  <a:cubicBezTo>
                    <a:pt x="570" y="4074"/>
                    <a:pt x="381" y="3885"/>
                    <a:pt x="381" y="3655"/>
                  </a:cubicBezTo>
                  <a:lnTo>
                    <a:pt x="381" y="803"/>
                  </a:lnTo>
                  <a:cubicBezTo>
                    <a:pt x="381" y="571"/>
                    <a:pt x="570" y="384"/>
                    <a:pt x="802" y="384"/>
                  </a:cubicBezTo>
                  <a:lnTo>
                    <a:pt x="4061" y="384"/>
                  </a:lnTo>
                  <a:cubicBezTo>
                    <a:pt x="4292" y="384"/>
                    <a:pt x="4481" y="571"/>
                    <a:pt x="4481" y="803"/>
                  </a:cubicBezTo>
                  <a:lnTo>
                    <a:pt x="4481" y="3655"/>
                  </a:lnTo>
                  <a:cubicBezTo>
                    <a:pt x="4481" y="3885"/>
                    <a:pt x="4292" y="4074"/>
                    <a:pt x="4061" y="4074"/>
                  </a:cubicBezTo>
                  <a:lnTo>
                    <a:pt x="1617" y="4074"/>
                  </a:lnTo>
                  <a:cubicBezTo>
                    <a:pt x="1513" y="4074"/>
                    <a:pt x="1426" y="4160"/>
                    <a:pt x="1426" y="4265"/>
                  </a:cubicBezTo>
                  <a:cubicBezTo>
                    <a:pt x="1426" y="4369"/>
                    <a:pt x="1513" y="4454"/>
                    <a:pt x="1617" y="4454"/>
                  </a:cubicBezTo>
                  <a:lnTo>
                    <a:pt x="4061" y="4454"/>
                  </a:lnTo>
                  <a:cubicBezTo>
                    <a:pt x="4504" y="4454"/>
                    <a:pt x="4862" y="4095"/>
                    <a:pt x="4862" y="3655"/>
                  </a:cubicBezTo>
                  <a:lnTo>
                    <a:pt x="4862" y="803"/>
                  </a:lnTo>
                  <a:cubicBezTo>
                    <a:pt x="4864" y="362"/>
                    <a:pt x="4504" y="0"/>
                    <a:pt x="4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2"/>
            <p:cNvSpPr/>
            <p:nvPr/>
          </p:nvSpPr>
          <p:spPr>
            <a:xfrm>
              <a:off x="4160940" y="1962196"/>
              <a:ext cx="71629" cy="69349"/>
            </a:xfrm>
            <a:custGeom>
              <a:avLst/>
              <a:gdLst/>
              <a:ahLst/>
              <a:cxnLst/>
              <a:rect l="l" t="t" r="r" b="b"/>
              <a:pathLst>
                <a:path w="2827" h="2737" extrusionOk="0">
                  <a:moveTo>
                    <a:pt x="1993" y="752"/>
                  </a:moveTo>
                  <a:cubicBezTo>
                    <a:pt x="2121" y="752"/>
                    <a:pt x="2446" y="821"/>
                    <a:pt x="2446" y="1136"/>
                  </a:cubicBezTo>
                  <a:cubicBezTo>
                    <a:pt x="2446" y="1519"/>
                    <a:pt x="2076" y="2356"/>
                    <a:pt x="1799" y="2356"/>
                  </a:cubicBezTo>
                  <a:cubicBezTo>
                    <a:pt x="1716" y="2356"/>
                    <a:pt x="1665" y="2342"/>
                    <a:pt x="1608" y="2330"/>
                  </a:cubicBezTo>
                  <a:cubicBezTo>
                    <a:pt x="1555" y="2318"/>
                    <a:pt x="1492" y="2301"/>
                    <a:pt x="1413" y="2301"/>
                  </a:cubicBezTo>
                  <a:cubicBezTo>
                    <a:pt x="1334" y="2301"/>
                    <a:pt x="1271" y="2318"/>
                    <a:pt x="1218" y="2330"/>
                  </a:cubicBezTo>
                  <a:cubicBezTo>
                    <a:pt x="1165" y="2342"/>
                    <a:pt x="1110" y="2356"/>
                    <a:pt x="1027" y="2356"/>
                  </a:cubicBezTo>
                  <a:cubicBezTo>
                    <a:pt x="750" y="2356"/>
                    <a:pt x="382" y="1519"/>
                    <a:pt x="382" y="1136"/>
                  </a:cubicBezTo>
                  <a:cubicBezTo>
                    <a:pt x="382" y="821"/>
                    <a:pt x="710" y="752"/>
                    <a:pt x="834" y="752"/>
                  </a:cubicBezTo>
                  <a:cubicBezTo>
                    <a:pt x="931" y="752"/>
                    <a:pt x="988" y="772"/>
                    <a:pt x="1063" y="797"/>
                  </a:cubicBezTo>
                  <a:cubicBezTo>
                    <a:pt x="1147" y="825"/>
                    <a:pt x="1252" y="864"/>
                    <a:pt x="1413" y="864"/>
                  </a:cubicBezTo>
                  <a:cubicBezTo>
                    <a:pt x="1574" y="864"/>
                    <a:pt x="1679" y="827"/>
                    <a:pt x="1765" y="797"/>
                  </a:cubicBezTo>
                  <a:cubicBezTo>
                    <a:pt x="1838" y="772"/>
                    <a:pt x="1893" y="752"/>
                    <a:pt x="1993" y="752"/>
                  </a:cubicBezTo>
                  <a:close/>
                  <a:moveTo>
                    <a:pt x="1212" y="0"/>
                  </a:moveTo>
                  <a:cubicBezTo>
                    <a:pt x="1166" y="0"/>
                    <a:pt x="1119" y="17"/>
                    <a:pt x="1082" y="51"/>
                  </a:cubicBezTo>
                  <a:cubicBezTo>
                    <a:pt x="1004" y="122"/>
                    <a:pt x="998" y="242"/>
                    <a:pt x="1070" y="319"/>
                  </a:cubicBezTo>
                  <a:cubicBezTo>
                    <a:pt x="1100" y="352"/>
                    <a:pt x="1122" y="388"/>
                    <a:pt x="1143" y="421"/>
                  </a:cubicBezTo>
                  <a:cubicBezTo>
                    <a:pt x="1065" y="396"/>
                    <a:pt x="970" y="370"/>
                    <a:pt x="836" y="370"/>
                  </a:cubicBezTo>
                  <a:cubicBezTo>
                    <a:pt x="429" y="370"/>
                    <a:pt x="0" y="640"/>
                    <a:pt x="0" y="1136"/>
                  </a:cubicBezTo>
                  <a:cubicBezTo>
                    <a:pt x="0" y="1598"/>
                    <a:pt x="409" y="2736"/>
                    <a:pt x="1027" y="2736"/>
                  </a:cubicBezTo>
                  <a:cubicBezTo>
                    <a:pt x="1157" y="2736"/>
                    <a:pt x="1238" y="2716"/>
                    <a:pt x="1303" y="2702"/>
                  </a:cubicBezTo>
                  <a:cubicBezTo>
                    <a:pt x="1346" y="2692"/>
                    <a:pt x="1377" y="2683"/>
                    <a:pt x="1413" y="2683"/>
                  </a:cubicBezTo>
                  <a:cubicBezTo>
                    <a:pt x="1450" y="2683"/>
                    <a:pt x="1476" y="2690"/>
                    <a:pt x="1523" y="2702"/>
                  </a:cubicBezTo>
                  <a:cubicBezTo>
                    <a:pt x="1588" y="2716"/>
                    <a:pt x="1671" y="2736"/>
                    <a:pt x="1799" y="2736"/>
                  </a:cubicBezTo>
                  <a:cubicBezTo>
                    <a:pt x="2417" y="2736"/>
                    <a:pt x="2826" y="1598"/>
                    <a:pt x="2826" y="1136"/>
                  </a:cubicBezTo>
                  <a:cubicBezTo>
                    <a:pt x="2826" y="640"/>
                    <a:pt x="2397" y="370"/>
                    <a:pt x="1993" y="370"/>
                  </a:cubicBezTo>
                  <a:cubicBezTo>
                    <a:pt x="1832" y="370"/>
                    <a:pt x="1726" y="406"/>
                    <a:pt x="1641" y="437"/>
                  </a:cubicBezTo>
                  <a:cubicBezTo>
                    <a:pt x="1616" y="445"/>
                    <a:pt x="1590" y="455"/>
                    <a:pt x="1568" y="459"/>
                  </a:cubicBezTo>
                  <a:cubicBezTo>
                    <a:pt x="1537" y="343"/>
                    <a:pt x="1474" y="197"/>
                    <a:pt x="1352" y="63"/>
                  </a:cubicBezTo>
                  <a:cubicBezTo>
                    <a:pt x="1315" y="21"/>
                    <a:pt x="1264" y="0"/>
                    <a:pt x="1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62"/>
          <p:cNvGrpSpPr/>
          <p:nvPr/>
        </p:nvGrpSpPr>
        <p:grpSpPr>
          <a:xfrm>
            <a:off x="3377354" y="3725590"/>
            <a:ext cx="267741" cy="329641"/>
            <a:chOff x="3377354" y="3725590"/>
            <a:chExt cx="267741" cy="329641"/>
          </a:xfrm>
        </p:grpSpPr>
        <p:sp>
          <p:nvSpPr>
            <p:cNvPr id="6138" name="Google Shape;6138;p62"/>
            <p:cNvSpPr/>
            <p:nvPr/>
          </p:nvSpPr>
          <p:spPr>
            <a:xfrm>
              <a:off x="3377354" y="3725590"/>
              <a:ext cx="267741" cy="329641"/>
            </a:xfrm>
            <a:custGeom>
              <a:avLst/>
              <a:gdLst/>
              <a:ahLst/>
              <a:cxnLst/>
              <a:rect l="l" t="t" r="r" b="b"/>
              <a:pathLst>
                <a:path w="10567" h="13010" extrusionOk="0">
                  <a:moveTo>
                    <a:pt x="9115" y="380"/>
                  </a:moveTo>
                  <a:cubicBezTo>
                    <a:pt x="9212" y="382"/>
                    <a:pt x="9294" y="441"/>
                    <a:pt x="9322" y="529"/>
                  </a:cubicBezTo>
                  <a:cubicBezTo>
                    <a:pt x="9395" y="754"/>
                    <a:pt x="9464" y="986"/>
                    <a:pt x="9528" y="1222"/>
                  </a:cubicBezTo>
                  <a:lnTo>
                    <a:pt x="9210" y="1222"/>
                  </a:lnTo>
                  <a:cubicBezTo>
                    <a:pt x="9145" y="935"/>
                    <a:pt x="9074" y="653"/>
                    <a:pt x="9001" y="380"/>
                  </a:cubicBezTo>
                  <a:close/>
                  <a:moveTo>
                    <a:pt x="1566" y="382"/>
                  </a:moveTo>
                  <a:cubicBezTo>
                    <a:pt x="1491" y="655"/>
                    <a:pt x="1420" y="937"/>
                    <a:pt x="1357" y="1224"/>
                  </a:cubicBezTo>
                  <a:lnTo>
                    <a:pt x="1040" y="1224"/>
                  </a:lnTo>
                  <a:cubicBezTo>
                    <a:pt x="1103" y="988"/>
                    <a:pt x="1172" y="756"/>
                    <a:pt x="1245" y="531"/>
                  </a:cubicBezTo>
                  <a:cubicBezTo>
                    <a:pt x="1273" y="441"/>
                    <a:pt x="1357" y="382"/>
                    <a:pt x="1450" y="382"/>
                  </a:cubicBezTo>
                  <a:close/>
                  <a:moveTo>
                    <a:pt x="2575" y="382"/>
                  </a:moveTo>
                  <a:cubicBezTo>
                    <a:pt x="2522" y="655"/>
                    <a:pt x="2471" y="937"/>
                    <a:pt x="2424" y="1224"/>
                  </a:cubicBezTo>
                  <a:lnTo>
                    <a:pt x="1745" y="1224"/>
                  </a:lnTo>
                  <a:cubicBezTo>
                    <a:pt x="1812" y="935"/>
                    <a:pt x="1883" y="655"/>
                    <a:pt x="1959" y="382"/>
                  </a:cubicBezTo>
                  <a:close/>
                  <a:moveTo>
                    <a:pt x="4087" y="382"/>
                  </a:moveTo>
                  <a:cubicBezTo>
                    <a:pt x="4067" y="655"/>
                    <a:pt x="4046" y="937"/>
                    <a:pt x="4026" y="1224"/>
                  </a:cubicBezTo>
                  <a:lnTo>
                    <a:pt x="2810" y="1224"/>
                  </a:lnTo>
                  <a:cubicBezTo>
                    <a:pt x="2857" y="935"/>
                    <a:pt x="2908" y="655"/>
                    <a:pt x="2963" y="382"/>
                  </a:cubicBezTo>
                  <a:close/>
                  <a:moveTo>
                    <a:pt x="6100" y="382"/>
                  </a:moveTo>
                  <a:cubicBezTo>
                    <a:pt x="6120" y="655"/>
                    <a:pt x="6140" y="935"/>
                    <a:pt x="6161" y="1224"/>
                  </a:cubicBezTo>
                  <a:lnTo>
                    <a:pt x="4408" y="1224"/>
                  </a:lnTo>
                  <a:cubicBezTo>
                    <a:pt x="4427" y="935"/>
                    <a:pt x="4447" y="655"/>
                    <a:pt x="4469" y="382"/>
                  </a:cubicBezTo>
                  <a:close/>
                  <a:moveTo>
                    <a:pt x="7604" y="382"/>
                  </a:moveTo>
                  <a:cubicBezTo>
                    <a:pt x="7657" y="655"/>
                    <a:pt x="7708" y="935"/>
                    <a:pt x="7757" y="1224"/>
                  </a:cubicBezTo>
                  <a:lnTo>
                    <a:pt x="6541" y="1224"/>
                  </a:lnTo>
                  <a:cubicBezTo>
                    <a:pt x="6523" y="935"/>
                    <a:pt x="6502" y="655"/>
                    <a:pt x="6480" y="382"/>
                  </a:cubicBezTo>
                  <a:close/>
                  <a:moveTo>
                    <a:pt x="8607" y="382"/>
                  </a:moveTo>
                  <a:cubicBezTo>
                    <a:pt x="8684" y="653"/>
                    <a:pt x="8755" y="935"/>
                    <a:pt x="8820" y="1224"/>
                  </a:cubicBezTo>
                  <a:lnTo>
                    <a:pt x="8143" y="1224"/>
                  </a:lnTo>
                  <a:cubicBezTo>
                    <a:pt x="8096" y="937"/>
                    <a:pt x="8045" y="655"/>
                    <a:pt x="7993" y="382"/>
                  </a:cubicBezTo>
                  <a:close/>
                  <a:moveTo>
                    <a:pt x="9627" y="1606"/>
                  </a:moveTo>
                  <a:cubicBezTo>
                    <a:pt x="9678" y="1814"/>
                    <a:pt x="9725" y="2027"/>
                    <a:pt x="9771" y="2242"/>
                  </a:cubicBezTo>
                  <a:lnTo>
                    <a:pt x="798" y="2242"/>
                  </a:lnTo>
                  <a:cubicBezTo>
                    <a:pt x="844" y="2027"/>
                    <a:pt x="889" y="1814"/>
                    <a:pt x="942" y="1606"/>
                  </a:cubicBezTo>
                  <a:close/>
                  <a:moveTo>
                    <a:pt x="2241" y="2623"/>
                  </a:moveTo>
                  <a:cubicBezTo>
                    <a:pt x="2227" y="2765"/>
                    <a:pt x="2211" y="2909"/>
                    <a:pt x="2198" y="3056"/>
                  </a:cubicBezTo>
                  <a:lnTo>
                    <a:pt x="1420" y="3056"/>
                  </a:lnTo>
                  <a:cubicBezTo>
                    <a:pt x="1440" y="2911"/>
                    <a:pt x="1460" y="2767"/>
                    <a:pt x="1485" y="2623"/>
                  </a:cubicBezTo>
                  <a:close/>
                  <a:moveTo>
                    <a:pt x="7944" y="2623"/>
                  </a:moveTo>
                  <a:cubicBezTo>
                    <a:pt x="7960" y="2765"/>
                    <a:pt x="7974" y="2909"/>
                    <a:pt x="7991" y="3056"/>
                  </a:cubicBezTo>
                  <a:lnTo>
                    <a:pt x="6632" y="3056"/>
                  </a:lnTo>
                  <a:cubicBezTo>
                    <a:pt x="6628" y="2911"/>
                    <a:pt x="6622" y="2767"/>
                    <a:pt x="6614" y="2623"/>
                  </a:cubicBezTo>
                  <a:close/>
                  <a:moveTo>
                    <a:pt x="9084" y="2623"/>
                  </a:moveTo>
                  <a:cubicBezTo>
                    <a:pt x="9109" y="2765"/>
                    <a:pt x="9129" y="2909"/>
                    <a:pt x="9149" y="3056"/>
                  </a:cubicBezTo>
                  <a:lnTo>
                    <a:pt x="8371" y="3056"/>
                  </a:lnTo>
                  <a:cubicBezTo>
                    <a:pt x="8359" y="2911"/>
                    <a:pt x="8342" y="2767"/>
                    <a:pt x="8328" y="2623"/>
                  </a:cubicBezTo>
                  <a:close/>
                  <a:moveTo>
                    <a:pt x="9845" y="2623"/>
                  </a:moveTo>
                  <a:cubicBezTo>
                    <a:pt x="9871" y="2765"/>
                    <a:pt x="9895" y="2909"/>
                    <a:pt x="9918" y="3056"/>
                  </a:cubicBezTo>
                  <a:lnTo>
                    <a:pt x="9532" y="3056"/>
                  </a:lnTo>
                  <a:lnTo>
                    <a:pt x="9471" y="2623"/>
                  </a:lnTo>
                  <a:close/>
                  <a:moveTo>
                    <a:pt x="1099" y="2625"/>
                  </a:moveTo>
                  <a:cubicBezTo>
                    <a:pt x="1074" y="2767"/>
                    <a:pt x="1054" y="2911"/>
                    <a:pt x="1038" y="3060"/>
                  </a:cubicBezTo>
                  <a:lnTo>
                    <a:pt x="647" y="3060"/>
                  </a:lnTo>
                  <a:cubicBezTo>
                    <a:pt x="672" y="2911"/>
                    <a:pt x="696" y="2767"/>
                    <a:pt x="725" y="2625"/>
                  </a:cubicBezTo>
                  <a:close/>
                  <a:moveTo>
                    <a:pt x="3951" y="2625"/>
                  </a:moveTo>
                  <a:cubicBezTo>
                    <a:pt x="3947" y="2767"/>
                    <a:pt x="3939" y="2911"/>
                    <a:pt x="3935" y="3060"/>
                  </a:cubicBezTo>
                  <a:lnTo>
                    <a:pt x="2577" y="3060"/>
                  </a:lnTo>
                  <a:cubicBezTo>
                    <a:pt x="2593" y="2911"/>
                    <a:pt x="2607" y="2767"/>
                    <a:pt x="2623" y="2625"/>
                  </a:cubicBezTo>
                  <a:close/>
                  <a:moveTo>
                    <a:pt x="6234" y="2625"/>
                  </a:moveTo>
                  <a:cubicBezTo>
                    <a:pt x="6238" y="2767"/>
                    <a:pt x="6246" y="2911"/>
                    <a:pt x="6252" y="3060"/>
                  </a:cubicBezTo>
                  <a:lnTo>
                    <a:pt x="4315" y="3060"/>
                  </a:lnTo>
                  <a:cubicBezTo>
                    <a:pt x="4323" y="2911"/>
                    <a:pt x="4327" y="2767"/>
                    <a:pt x="4333" y="2625"/>
                  </a:cubicBezTo>
                  <a:close/>
                  <a:moveTo>
                    <a:pt x="907" y="4253"/>
                  </a:moveTo>
                  <a:cubicBezTo>
                    <a:pt x="846" y="4991"/>
                    <a:pt x="816" y="5747"/>
                    <a:pt x="816" y="6508"/>
                  </a:cubicBezTo>
                  <a:cubicBezTo>
                    <a:pt x="816" y="7929"/>
                    <a:pt x="922" y="9301"/>
                    <a:pt x="1131" y="10594"/>
                  </a:cubicBezTo>
                  <a:lnTo>
                    <a:pt x="763" y="10594"/>
                  </a:lnTo>
                  <a:cubicBezTo>
                    <a:pt x="511" y="9315"/>
                    <a:pt x="381" y="7931"/>
                    <a:pt x="381" y="6508"/>
                  </a:cubicBezTo>
                  <a:cubicBezTo>
                    <a:pt x="381" y="5739"/>
                    <a:pt x="420" y="4985"/>
                    <a:pt x="493" y="4253"/>
                  </a:cubicBezTo>
                  <a:close/>
                  <a:moveTo>
                    <a:pt x="2105" y="4253"/>
                  </a:moveTo>
                  <a:cubicBezTo>
                    <a:pt x="2060" y="4991"/>
                    <a:pt x="2038" y="5747"/>
                    <a:pt x="2038" y="6508"/>
                  </a:cubicBezTo>
                  <a:cubicBezTo>
                    <a:pt x="2038" y="7929"/>
                    <a:pt x="2115" y="9301"/>
                    <a:pt x="2264" y="10594"/>
                  </a:cubicBezTo>
                  <a:lnTo>
                    <a:pt x="1517" y="10594"/>
                  </a:lnTo>
                  <a:cubicBezTo>
                    <a:pt x="1304" y="9303"/>
                    <a:pt x="1196" y="7929"/>
                    <a:pt x="1196" y="6508"/>
                  </a:cubicBezTo>
                  <a:cubicBezTo>
                    <a:pt x="1196" y="5747"/>
                    <a:pt x="1231" y="4991"/>
                    <a:pt x="1292" y="4253"/>
                  </a:cubicBezTo>
                  <a:close/>
                  <a:moveTo>
                    <a:pt x="9975" y="3438"/>
                  </a:moveTo>
                  <a:cubicBezTo>
                    <a:pt x="9995" y="3580"/>
                    <a:pt x="10013" y="3725"/>
                    <a:pt x="10030" y="3873"/>
                  </a:cubicBezTo>
                  <a:lnTo>
                    <a:pt x="3451" y="3873"/>
                  </a:lnTo>
                  <a:cubicBezTo>
                    <a:pt x="3347" y="3873"/>
                    <a:pt x="3260" y="3958"/>
                    <a:pt x="3260" y="4062"/>
                  </a:cubicBezTo>
                  <a:cubicBezTo>
                    <a:pt x="3260" y="4168"/>
                    <a:pt x="3347" y="4253"/>
                    <a:pt x="3451" y="4253"/>
                  </a:cubicBezTo>
                  <a:lnTo>
                    <a:pt x="3898" y="4253"/>
                  </a:lnTo>
                  <a:cubicBezTo>
                    <a:pt x="3880" y="4991"/>
                    <a:pt x="3870" y="5747"/>
                    <a:pt x="3870" y="6508"/>
                  </a:cubicBezTo>
                  <a:cubicBezTo>
                    <a:pt x="3870" y="7929"/>
                    <a:pt x="3900" y="9301"/>
                    <a:pt x="3961" y="10594"/>
                  </a:cubicBezTo>
                  <a:lnTo>
                    <a:pt x="2648" y="10594"/>
                  </a:lnTo>
                  <a:cubicBezTo>
                    <a:pt x="2497" y="9303"/>
                    <a:pt x="2420" y="7929"/>
                    <a:pt x="2420" y="6508"/>
                  </a:cubicBezTo>
                  <a:cubicBezTo>
                    <a:pt x="2420" y="5747"/>
                    <a:pt x="2442" y="4991"/>
                    <a:pt x="2485" y="4253"/>
                  </a:cubicBezTo>
                  <a:lnTo>
                    <a:pt x="2636" y="4253"/>
                  </a:lnTo>
                  <a:cubicBezTo>
                    <a:pt x="2739" y="4253"/>
                    <a:pt x="2827" y="4168"/>
                    <a:pt x="2827" y="4062"/>
                  </a:cubicBezTo>
                  <a:cubicBezTo>
                    <a:pt x="2827" y="3958"/>
                    <a:pt x="2739" y="3873"/>
                    <a:pt x="2636" y="3873"/>
                  </a:cubicBezTo>
                  <a:lnTo>
                    <a:pt x="533" y="3873"/>
                  </a:lnTo>
                  <a:cubicBezTo>
                    <a:pt x="552" y="3727"/>
                    <a:pt x="570" y="3582"/>
                    <a:pt x="590" y="3438"/>
                  </a:cubicBezTo>
                  <a:close/>
                  <a:moveTo>
                    <a:pt x="6289" y="4253"/>
                  </a:moveTo>
                  <a:cubicBezTo>
                    <a:pt x="6307" y="4991"/>
                    <a:pt x="6317" y="5747"/>
                    <a:pt x="6317" y="6508"/>
                  </a:cubicBezTo>
                  <a:cubicBezTo>
                    <a:pt x="6317" y="7929"/>
                    <a:pt x="6287" y="9303"/>
                    <a:pt x="6226" y="10594"/>
                  </a:cubicBezTo>
                  <a:lnTo>
                    <a:pt x="4345" y="10594"/>
                  </a:lnTo>
                  <a:cubicBezTo>
                    <a:pt x="4282" y="9303"/>
                    <a:pt x="4252" y="7929"/>
                    <a:pt x="4252" y="6508"/>
                  </a:cubicBezTo>
                  <a:cubicBezTo>
                    <a:pt x="4252" y="5747"/>
                    <a:pt x="4262" y="4991"/>
                    <a:pt x="4280" y="4253"/>
                  </a:cubicBezTo>
                  <a:close/>
                  <a:moveTo>
                    <a:pt x="9277" y="4253"/>
                  </a:moveTo>
                  <a:cubicBezTo>
                    <a:pt x="9338" y="4991"/>
                    <a:pt x="9373" y="5747"/>
                    <a:pt x="9373" y="6508"/>
                  </a:cubicBezTo>
                  <a:cubicBezTo>
                    <a:pt x="9373" y="7929"/>
                    <a:pt x="9265" y="9303"/>
                    <a:pt x="9052" y="10594"/>
                  </a:cubicBezTo>
                  <a:lnTo>
                    <a:pt x="8306" y="10594"/>
                  </a:lnTo>
                  <a:cubicBezTo>
                    <a:pt x="8454" y="9301"/>
                    <a:pt x="8531" y="7925"/>
                    <a:pt x="8531" y="6508"/>
                  </a:cubicBezTo>
                  <a:cubicBezTo>
                    <a:pt x="8531" y="5747"/>
                    <a:pt x="8509" y="4991"/>
                    <a:pt x="8464" y="4253"/>
                  </a:cubicBezTo>
                  <a:close/>
                  <a:moveTo>
                    <a:pt x="10074" y="4253"/>
                  </a:moveTo>
                  <a:cubicBezTo>
                    <a:pt x="10148" y="4985"/>
                    <a:pt x="10184" y="5739"/>
                    <a:pt x="10184" y="6508"/>
                  </a:cubicBezTo>
                  <a:cubicBezTo>
                    <a:pt x="10186" y="7931"/>
                    <a:pt x="10056" y="9315"/>
                    <a:pt x="9806" y="10594"/>
                  </a:cubicBezTo>
                  <a:lnTo>
                    <a:pt x="9438" y="10594"/>
                  </a:lnTo>
                  <a:cubicBezTo>
                    <a:pt x="9645" y="9301"/>
                    <a:pt x="9753" y="7925"/>
                    <a:pt x="9753" y="6508"/>
                  </a:cubicBezTo>
                  <a:cubicBezTo>
                    <a:pt x="9753" y="5747"/>
                    <a:pt x="9723" y="4991"/>
                    <a:pt x="9660" y="4253"/>
                  </a:cubicBezTo>
                  <a:close/>
                  <a:moveTo>
                    <a:pt x="8084" y="4253"/>
                  </a:moveTo>
                  <a:cubicBezTo>
                    <a:pt x="8127" y="4991"/>
                    <a:pt x="8149" y="5747"/>
                    <a:pt x="8149" y="6508"/>
                  </a:cubicBezTo>
                  <a:cubicBezTo>
                    <a:pt x="8149" y="7927"/>
                    <a:pt x="8074" y="9303"/>
                    <a:pt x="7921" y="10594"/>
                  </a:cubicBezTo>
                  <a:lnTo>
                    <a:pt x="7728" y="10594"/>
                  </a:lnTo>
                  <a:cubicBezTo>
                    <a:pt x="7625" y="10594"/>
                    <a:pt x="7537" y="10680"/>
                    <a:pt x="7537" y="10785"/>
                  </a:cubicBezTo>
                  <a:cubicBezTo>
                    <a:pt x="7537" y="10889"/>
                    <a:pt x="7625" y="10974"/>
                    <a:pt x="7728" y="10974"/>
                  </a:cubicBezTo>
                  <a:lnTo>
                    <a:pt x="9725" y="10974"/>
                  </a:lnTo>
                  <a:cubicBezTo>
                    <a:pt x="9664" y="11263"/>
                    <a:pt x="9595" y="11542"/>
                    <a:pt x="9521" y="11816"/>
                  </a:cubicBezTo>
                  <a:lnTo>
                    <a:pt x="1048" y="11816"/>
                  </a:lnTo>
                  <a:cubicBezTo>
                    <a:pt x="973" y="11542"/>
                    <a:pt x="905" y="11261"/>
                    <a:pt x="840" y="10974"/>
                  </a:cubicBezTo>
                  <a:lnTo>
                    <a:pt x="6915" y="10974"/>
                  </a:lnTo>
                  <a:cubicBezTo>
                    <a:pt x="7019" y="10974"/>
                    <a:pt x="7106" y="10889"/>
                    <a:pt x="7106" y="10785"/>
                  </a:cubicBezTo>
                  <a:cubicBezTo>
                    <a:pt x="7106" y="10680"/>
                    <a:pt x="7019" y="10594"/>
                    <a:pt x="6915" y="10594"/>
                  </a:cubicBezTo>
                  <a:lnTo>
                    <a:pt x="6608" y="10594"/>
                  </a:lnTo>
                  <a:cubicBezTo>
                    <a:pt x="6669" y="9299"/>
                    <a:pt x="6700" y="7925"/>
                    <a:pt x="6700" y="6508"/>
                  </a:cubicBezTo>
                  <a:cubicBezTo>
                    <a:pt x="6700" y="5747"/>
                    <a:pt x="6689" y="4991"/>
                    <a:pt x="6671" y="4253"/>
                  </a:cubicBezTo>
                  <a:close/>
                  <a:moveTo>
                    <a:pt x="1454" y="12196"/>
                  </a:moveTo>
                  <a:cubicBezTo>
                    <a:pt x="1489" y="12345"/>
                    <a:pt x="1528" y="12489"/>
                    <a:pt x="1566" y="12631"/>
                  </a:cubicBezTo>
                  <a:lnTo>
                    <a:pt x="1450" y="12631"/>
                  </a:lnTo>
                  <a:cubicBezTo>
                    <a:pt x="1357" y="12631"/>
                    <a:pt x="1273" y="12574"/>
                    <a:pt x="1245" y="12485"/>
                  </a:cubicBezTo>
                  <a:cubicBezTo>
                    <a:pt x="1214" y="12391"/>
                    <a:pt x="1184" y="12294"/>
                    <a:pt x="1156" y="12196"/>
                  </a:cubicBezTo>
                  <a:close/>
                  <a:moveTo>
                    <a:pt x="2495" y="12196"/>
                  </a:moveTo>
                  <a:cubicBezTo>
                    <a:pt x="2522" y="12345"/>
                    <a:pt x="2548" y="12489"/>
                    <a:pt x="2577" y="12631"/>
                  </a:cubicBezTo>
                  <a:lnTo>
                    <a:pt x="1963" y="12631"/>
                  </a:lnTo>
                  <a:cubicBezTo>
                    <a:pt x="1922" y="12489"/>
                    <a:pt x="1883" y="12345"/>
                    <a:pt x="1847" y="12196"/>
                  </a:cubicBezTo>
                  <a:close/>
                  <a:moveTo>
                    <a:pt x="4057" y="12196"/>
                  </a:moveTo>
                  <a:cubicBezTo>
                    <a:pt x="4067" y="12345"/>
                    <a:pt x="4077" y="12489"/>
                    <a:pt x="4089" y="12631"/>
                  </a:cubicBezTo>
                  <a:lnTo>
                    <a:pt x="2963" y="12631"/>
                  </a:lnTo>
                  <a:cubicBezTo>
                    <a:pt x="2934" y="12489"/>
                    <a:pt x="2908" y="12345"/>
                    <a:pt x="2882" y="12196"/>
                  </a:cubicBezTo>
                  <a:close/>
                  <a:moveTo>
                    <a:pt x="6132" y="12196"/>
                  </a:moveTo>
                  <a:cubicBezTo>
                    <a:pt x="6122" y="12345"/>
                    <a:pt x="6112" y="12489"/>
                    <a:pt x="6098" y="12631"/>
                  </a:cubicBezTo>
                  <a:lnTo>
                    <a:pt x="4469" y="12631"/>
                  </a:lnTo>
                  <a:cubicBezTo>
                    <a:pt x="4459" y="12489"/>
                    <a:pt x="4447" y="12345"/>
                    <a:pt x="4437" y="12196"/>
                  </a:cubicBezTo>
                  <a:close/>
                  <a:moveTo>
                    <a:pt x="7688" y="12196"/>
                  </a:moveTo>
                  <a:cubicBezTo>
                    <a:pt x="7661" y="12345"/>
                    <a:pt x="7635" y="12489"/>
                    <a:pt x="7606" y="12631"/>
                  </a:cubicBezTo>
                  <a:lnTo>
                    <a:pt x="6480" y="12631"/>
                  </a:lnTo>
                  <a:cubicBezTo>
                    <a:pt x="6490" y="12489"/>
                    <a:pt x="6502" y="12345"/>
                    <a:pt x="6513" y="12196"/>
                  </a:cubicBezTo>
                  <a:close/>
                  <a:moveTo>
                    <a:pt x="8722" y="12196"/>
                  </a:moveTo>
                  <a:cubicBezTo>
                    <a:pt x="8684" y="12345"/>
                    <a:pt x="8645" y="12489"/>
                    <a:pt x="8607" y="12631"/>
                  </a:cubicBezTo>
                  <a:lnTo>
                    <a:pt x="7993" y="12631"/>
                  </a:lnTo>
                  <a:cubicBezTo>
                    <a:pt x="8021" y="12489"/>
                    <a:pt x="8047" y="12345"/>
                    <a:pt x="8074" y="12196"/>
                  </a:cubicBezTo>
                  <a:close/>
                  <a:moveTo>
                    <a:pt x="9410" y="12196"/>
                  </a:moveTo>
                  <a:cubicBezTo>
                    <a:pt x="9381" y="12294"/>
                    <a:pt x="9351" y="12391"/>
                    <a:pt x="9320" y="12485"/>
                  </a:cubicBezTo>
                  <a:cubicBezTo>
                    <a:pt x="9294" y="12574"/>
                    <a:pt x="9212" y="12631"/>
                    <a:pt x="9115" y="12631"/>
                  </a:cubicBezTo>
                  <a:lnTo>
                    <a:pt x="9001" y="12631"/>
                  </a:lnTo>
                  <a:cubicBezTo>
                    <a:pt x="9040" y="12489"/>
                    <a:pt x="9078" y="12345"/>
                    <a:pt x="9113" y="12196"/>
                  </a:cubicBezTo>
                  <a:close/>
                  <a:moveTo>
                    <a:pt x="1450" y="0"/>
                  </a:moveTo>
                  <a:cubicBezTo>
                    <a:pt x="1190" y="0"/>
                    <a:pt x="962" y="165"/>
                    <a:pt x="881" y="411"/>
                  </a:cubicBezTo>
                  <a:cubicBezTo>
                    <a:pt x="306" y="2200"/>
                    <a:pt x="1" y="4306"/>
                    <a:pt x="1" y="6506"/>
                  </a:cubicBezTo>
                  <a:cubicBezTo>
                    <a:pt x="1" y="8703"/>
                    <a:pt x="306" y="10812"/>
                    <a:pt x="881" y="12599"/>
                  </a:cubicBezTo>
                  <a:cubicBezTo>
                    <a:pt x="960" y="12845"/>
                    <a:pt x="1190" y="13009"/>
                    <a:pt x="1450" y="13009"/>
                  </a:cubicBezTo>
                  <a:lnTo>
                    <a:pt x="9115" y="13009"/>
                  </a:lnTo>
                  <a:cubicBezTo>
                    <a:pt x="9377" y="13009"/>
                    <a:pt x="9603" y="12845"/>
                    <a:pt x="9684" y="12599"/>
                  </a:cubicBezTo>
                  <a:cubicBezTo>
                    <a:pt x="10261" y="10810"/>
                    <a:pt x="10566" y="8703"/>
                    <a:pt x="10566" y="6504"/>
                  </a:cubicBezTo>
                  <a:cubicBezTo>
                    <a:pt x="10566" y="4306"/>
                    <a:pt x="10261" y="2200"/>
                    <a:pt x="9684" y="411"/>
                  </a:cubicBezTo>
                  <a:cubicBezTo>
                    <a:pt x="9605" y="165"/>
                    <a:pt x="9377" y="0"/>
                    <a:pt x="9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2"/>
            <p:cNvSpPr/>
            <p:nvPr/>
          </p:nvSpPr>
          <p:spPr>
            <a:xfrm>
              <a:off x="3496082" y="3844369"/>
              <a:ext cx="30329" cy="30253"/>
            </a:xfrm>
            <a:custGeom>
              <a:avLst/>
              <a:gdLst/>
              <a:ahLst/>
              <a:cxnLst/>
              <a:rect l="l" t="t" r="r" b="b"/>
              <a:pathLst>
                <a:path w="1197" h="1194" extrusionOk="0">
                  <a:moveTo>
                    <a:pt x="597" y="380"/>
                  </a:moveTo>
                  <a:cubicBezTo>
                    <a:pt x="717" y="380"/>
                    <a:pt x="814" y="478"/>
                    <a:pt x="814" y="598"/>
                  </a:cubicBezTo>
                  <a:cubicBezTo>
                    <a:pt x="816" y="716"/>
                    <a:pt x="717" y="813"/>
                    <a:pt x="597" y="813"/>
                  </a:cubicBezTo>
                  <a:cubicBezTo>
                    <a:pt x="479" y="813"/>
                    <a:pt x="381" y="716"/>
                    <a:pt x="381" y="598"/>
                  </a:cubicBezTo>
                  <a:cubicBezTo>
                    <a:pt x="381" y="478"/>
                    <a:pt x="479" y="380"/>
                    <a:pt x="597" y="380"/>
                  </a:cubicBezTo>
                  <a:close/>
                  <a:moveTo>
                    <a:pt x="597" y="0"/>
                  </a:moveTo>
                  <a:cubicBezTo>
                    <a:pt x="267" y="0"/>
                    <a:pt x="1" y="269"/>
                    <a:pt x="1" y="598"/>
                  </a:cubicBezTo>
                  <a:cubicBezTo>
                    <a:pt x="1" y="927"/>
                    <a:pt x="269" y="1194"/>
                    <a:pt x="597" y="1194"/>
                  </a:cubicBezTo>
                  <a:cubicBezTo>
                    <a:pt x="928" y="1194"/>
                    <a:pt x="1194" y="925"/>
                    <a:pt x="1194" y="598"/>
                  </a:cubicBezTo>
                  <a:cubicBezTo>
                    <a:pt x="1196" y="267"/>
                    <a:pt x="928" y="0"/>
                    <a:pt x="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62"/>
          <p:cNvGrpSpPr/>
          <p:nvPr/>
        </p:nvGrpSpPr>
        <p:grpSpPr>
          <a:xfrm>
            <a:off x="3387565" y="3240567"/>
            <a:ext cx="247218" cy="329692"/>
            <a:chOff x="3387565" y="3240567"/>
            <a:chExt cx="247218" cy="329692"/>
          </a:xfrm>
        </p:grpSpPr>
        <p:sp>
          <p:nvSpPr>
            <p:cNvPr id="6141" name="Google Shape;6141;p62"/>
            <p:cNvSpPr/>
            <p:nvPr/>
          </p:nvSpPr>
          <p:spPr>
            <a:xfrm>
              <a:off x="3387565" y="3240567"/>
              <a:ext cx="247218" cy="329692"/>
            </a:xfrm>
            <a:custGeom>
              <a:avLst/>
              <a:gdLst/>
              <a:ahLst/>
              <a:cxnLst/>
              <a:rect l="l" t="t" r="r" b="b"/>
              <a:pathLst>
                <a:path w="9757" h="13012" extrusionOk="0">
                  <a:moveTo>
                    <a:pt x="2720" y="2391"/>
                  </a:moveTo>
                  <a:cubicBezTo>
                    <a:pt x="2861" y="2605"/>
                    <a:pt x="3034" y="2781"/>
                    <a:pt x="3227" y="2936"/>
                  </a:cubicBezTo>
                  <a:cubicBezTo>
                    <a:pt x="2501" y="3607"/>
                    <a:pt x="2312" y="4509"/>
                    <a:pt x="2263" y="4884"/>
                  </a:cubicBezTo>
                  <a:cubicBezTo>
                    <a:pt x="2263" y="4892"/>
                    <a:pt x="2255" y="4894"/>
                    <a:pt x="2251" y="4894"/>
                  </a:cubicBezTo>
                  <a:lnTo>
                    <a:pt x="2084" y="4894"/>
                  </a:lnTo>
                  <a:cubicBezTo>
                    <a:pt x="2039" y="4690"/>
                    <a:pt x="2017" y="4479"/>
                    <a:pt x="2017" y="4268"/>
                  </a:cubicBezTo>
                  <a:cubicBezTo>
                    <a:pt x="2017" y="3550"/>
                    <a:pt x="2281" y="2893"/>
                    <a:pt x="2720" y="2391"/>
                  </a:cubicBezTo>
                  <a:close/>
                  <a:moveTo>
                    <a:pt x="4882" y="383"/>
                  </a:moveTo>
                  <a:cubicBezTo>
                    <a:pt x="4938" y="383"/>
                    <a:pt x="4994" y="384"/>
                    <a:pt x="5050" y="386"/>
                  </a:cubicBezTo>
                  <a:cubicBezTo>
                    <a:pt x="7024" y="472"/>
                    <a:pt x="8655" y="2086"/>
                    <a:pt x="8759" y="4062"/>
                  </a:cubicBezTo>
                  <a:cubicBezTo>
                    <a:pt x="8787" y="4581"/>
                    <a:pt x="8710" y="5091"/>
                    <a:pt x="8535" y="5579"/>
                  </a:cubicBezTo>
                  <a:cubicBezTo>
                    <a:pt x="8529" y="5276"/>
                    <a:pt x="8332" y="5022"/>
                    <a:pt x="8059" y="4930"/>
                  </a:cubicBezTo>
                  <a:cubicBezTo>
                    <a:pt x="8106" y="4715"/>
                    <a:pt x="8128" y="4493"/>
                    <a:pt x="8128" y="4270"/>
                  </a:cubicBezTo>
                  <a:cubicBezTo>
                    <a:pt x="8128" y="3741"/>
                    <a:pt x="7998" y="3218"/>
                    <a:pt x="7754" y="2755"/>
                  </a:cubicBezTo>
                  <a:cubicBezTo>
                    <a:pt x="7721" y="2691"/>
                    <a:pt x="7656" y="2654"/>
                    <a:pt x="7588" y="2654"/>
                  </a:cubicBezTo>
                  <a:cubicBezTo>
                    <a:pt x="7558" y="2654"/>
                    <a:pt x="7527" y="2662"/>
                    <a:pt x="7498" y="2678"/>
                  </a:cubicBezTo>
                  <a:cubicBezTo>
                    <a:pt x="7405" y="2724"/>
                    <a:pt x="7368" y="2842"/>
                    <a:pt x="7419" y="2934"/>
                  </a:cubicBezTo>
                  <a:cubicBezTo>
                    <a:pt x="7634" y="3343"/>
                    <a:pt x="7750" y="3806"/>
                    <a:pt x="7750" y="4270"/>
                  </a:cubicBezTo>
                  <a:cubicBezTo>
                    <a:pt x="7750" y="4481"/>
                    <a:pt x="7726" y="4690"/>
                    <a:pt x="7681" y="4894"/>
                  </a:cubicBezTo>
                  <a:cubicBezTo>
                    <a:pt x="7425" y="4064"/>
                    <a:pt x="6463" y="3782"/>
                    <a:pt x="5449" y="3485"/>
                  </a:cubicBezTo>
                  <a:cubicBezTo>
                    <a:pt x="4471" y="3198"/>
                    <a:pt x="3463" y="2901"/>
                    <a:pt x="2999" y="2115"/>
                  </a:cubicBezTo>
                  <a:cubicBezTo>
                    <a:pt x="3503" y="1673"/>
                    <a:pt x="4164" y="1407"/>
                    <a:pt x="4886" y="1407"/>
                  </a:cubicBezTo>
                  <a:cubicBezTo>
                    <a:pt x="5679" y="1407"/>
                    <a:pt x="6445" y="1738"/>
                    <a:pt x="6984" y="2322"/>
                  </a:cubicBezTo>
                  <a:cubicBezTo>
                    <a:pt x="7021" y="2362"/>
                    <a:pt x="7073" y="2382"/>
                    <a:pt x="7125" y="2382"/>
                  </a:cubicBezTo>
                  <a:cubicBezTo>
                    <a:pt x="7171" y="2382"/>
                    <a:pt x="7218" y="2366"/>
                    <a:pt x="7254" y="2332"/>
                  </a:cubicBezTo>
                  <a:cubicBezTo>
                    <a:pt x="7329" y="2261"/>
                    <a:pt x="7335" y="2139"/>
                    <a:pt x="7264" y="2062"/>
                  </a:cubicBezTo>
                  <a:cubicBezTo>
                    <a:pt x="6652" y="1401"/>
                    <a:pt x="5784" y="1025"/>
                    <a:pt x="4886" y="1025"/>
                  </a:cubicBezTo>
                  <a:cubicBezTo>
                    <a:pt x="3097" y="1025"/>
                    <a:pt x="1641" y="2481"/>
                    <a:pt x="1641" y="4270"/>
                  </a:cubicBezTo>
                  <a:cubicBezTo>
                    <a:pt x="1641" y="4493"/>
                    <a:pt x="1663" y="4715"/>
                    <a:pt x="1708" y="4930"/>
                  </a:cubicBezTo>
                  <a:cubicBezTo>
                    <a:pt x="1438" y="5022"/>
                    <a:pt x="1238" y="5280"/>
                    <a:pt x="1234" y="5579"/>
                  </a:cubicBezTo>
                  <a:cubicBezTo>
                    <a:pt x="1074" y="5158"/>
                    <a:pt x="996" y="4719"/>
                    <a:pt x="996" y="4268"/>
                  </a:cubicBezTo>
                  <a:cubicBezTo>
                    <a:pt x="996" y="3198"/>
                    <a:pt x="1421" y="2202"/>
                    <a:pt x="2194" y="1462"/>
                  </a:cubicBezTo>
                  <a:cubicBezTo>
                    <a:pt x="2926" y="763"/>
                    <a:pt x="3875" y="383"/>
                    <a:pt x="4882" y="383"/>
                  </a:cubicBezTo>
                  <a:close/>
                  <a:moveTo>
                    <a:pt x="3548" y="3160"/>
                  </a:moveTo>
                  <a:cubicBezTo>
                    <a:pt x="4087" y="3483"/>
                    <a:pt x="4735" y="3674"/>
                    <a:pt x="5337" y="3851"/>
                  </a:cubicBezTo>
                  <a:cubicBezTo>
                    <a:pt x="6252" y="4121"/>
                    <a:pt x="7116" y="4375"/>
                    <a:pt x="7311" y="5008"/>
                  </a:cubicBezTo>
                  <a:cubicBezTo>
                    <a:pt x="7360" y="5168"/>
                    <a:pt x="7514" y="5278"/>
                    <a:pt x="7685" y="5278"/>
                  </a:cubicBezTo>
                  <a:lnTo>
                    <a:pt x="7834" y="5278"/>
                  </a:lnTo>
                  <a:cubicBezTo>
                    <a:pt x="8008" y="5278"/>
                    <a:pt x="8151" y="5418"/>
                    <a:pt x="8151" y="5595"/>
                  </a:cubicBezTo>
                  <a:cubicBezTo>
                    <a:pt x="8151" y="5770"/>
                    <a:pt x="8008" y="5912"/>
                    <a:pt x="7834" y="5912"/>
                  </a:cubicBezTo>
                  <a:lnTo>
                    <a:pt x="7718" y="5912"/>
                  </a:lnTo>
                  <a:lnTo>
                    <a:pt x="7718" y="5900"/>
                  </a:lnTo>
                  <a:cubicBezTo>
                    <a:pt x="7718" y="5796"/>
                    <a:pt x="7632" y="5709"/>
                    <a:pt x="7529" y="5709"/>
                  </a:cubicBezTo>
                  <a:cubicBezTo>
                    <a:pt x="7425" y="5709"/>
                    <a:pt x="7337" y="5796"/>
                    <a:pt x="7337" y="5900"/>
                  </a:cubicBezTo>
                  <a:cubicBezTo>
                    <a:pt x="7337" y="7254"/>
                    <a:pt x="6234" y="8356"/>
                    <a:pt x="4880" y="8356"/>
                  </a:cubicBezTo>
                  <a:cubicBezTo>
                    <a:pt x="3526" y="8356"/>
                    <a:pt x="2424" y="7254"/>
                    <a:pt x="2424" y="5900"/>
                  </a:cubicBezTo>
                  <a:cubicBezTo>
                    <a:pt x="2424" y="5796"/>
                    <a:pt x="2336" y="5709"/>
                    <a:pt x="2233" y="5709"/>
                  </a:cubicBezTo>
                  <a:cubicBezTo>
                    <a:pt x="2129" y="5709"/>
                    <a:pt x="2041" y="5796"/>
                    <a:pt x="2041" y="5900"/>
                  </a:cubicBezTo>
                  <a:lnTo>
                    <a:pt x="2041" y="5912"/>
                  </a:lnTo>
                  <a:lnTo>
                    <a:pt x="1928" y="5912"/>
                  </a:lnTo>
                  <a:cubicBezTo>
                    <a:pt x="1753" y="5912"/>
                    <a:pt x="1610" y="5770"/>
                    <a:pt x="1610" y="5595"/>
                  </a:cubicBezTo>
                  <a:cubicBezTo>
                    <a:pt x="1610" y="5420"/>
                    <a:pt x="1753" y="5278"/>
                    <a:pt x="1928" y="5278"/>
                  </a:cubicBezTo>
                  <a:lnTo>
                    <a:pt x="2251" y="5278"/>
                  </a:lnTo>
                  <a:cubicBezTo>
                    <a:pt x="2448" y="5278"/>
                    <a:pt x="2617" y="5130"/>
                    <a:pt x="2641" y="4934"/>
                  </a:cubicBezTo>
                  <a:cubicBezTo>
                    <a:pt x="2684" y="4593"/>
                    <a:pt x="2863" y="3749"/>
                    <a:pt x="3548" y="3160"/>
                  </a:cubicBezTo>
                  <a:close/>
                  <a:moveTo>
                    <a:pt x="2617" y="7608"/>
                  </a:moveTo>
                  <a:cubicBezTo>
                    <a:pt x="2847" y="7913"/>
                    <a:pt x="3137" y="8169"/>
                    <a:pt x="3467" y="8360"/>
                  </a:cubicBezTo>
                  <a:lnTo>
                    <a:pt x="3467" y="8954"/>
                  </a:lnTo>
                  <a:cubicBezTo>
                    <a:pt x="3467" y="9218"/>
                    <a:pt x="3300" y="9456"/>
                    <a:pt x="3050" y="9543"/>
                  </a:cubicBezTo>
                  <a:lnTo>
                    <a:pt x="2769" y="9643"/>
                  </a:lnTo>
                  <a:cubicBezTo>
                    <a:pt x="2732" y="9602"/>
                    <a:pt x="2680" y="9580"/>
                    <a:pt x="2626" y="9580"/>
                  </a:cubicBezTo>
                  <a:cubicBezTo>
                    <a:pt x="2613" y="9580"/>
                    <a:pt x="2600" y="9581"/>
                    <a:pt x="2586" y="9584"/>
                  </a:cubicBezTo>
                  <a:lnTo>
                    <a:pt x="1789" y="9763"/>
                  </a:lnTo>
                  <a:cubicBezTo>
                    <a:pt x="1773" y="9334"/>
                    <a:pt x="1958" y="9019"/>
                    <a:pt x="2170" y="8657"/>
                  </a:cubicBezTo>
                  <a:cubicBezTo>
                    <a:pt x="2346" y="8358"/>
                    <a:pt x="2540" y="8029"/>
                    <a:pt x="2617" y="7608"/>
                  </a:cubicBezTo>
                  <a:close/>
                  <a:moveTo>
                    <a:pt x="5912" y="8543"/>
                  </a:moveTo>
                  <a:lnTo>
                    <a:pt x="5912" y="8954"/>
                  </a:lnTo>
                  <a:cubicBezTo>
                    <a:pt x="5912" y="9379"/>
                    <a:pt x="6181" y="9761"/>
                    <a:pt x="6583" y="9903"/>
                  </a:cubicBezTo>
                  <a:lnTo>
                    <a:pt x="6689" y="9940"/>
                  </a:lnTo>
                  <a:cubicBezTo>
                    <a:pt x="6268" y="10253"/>
                    <a:pt x="5595" y="10448"/>
                    <a:pt x="4880" y="10448"/>
                  </a:cubicBezTo>
                  <a:cubicBezTo>
                    <a:pt x="4166" y="10448"/>
                    <a:pt x="3493" y="10253"/>
                    <a:pt x="3070" y="9940"/>
                  </a:cubicBezTo>
                  <a:lnTo>
                    <a:pt x="3178" y="9903"/>
                  </a:lnTo>
                  <a:cubicBezTo>
                    <a:pt x="3578" y="9761"/>
                    <a:pt x="3849" y="9379"/>
                    <a:pt x="3849" y="8954"/>
                  </a:cubicBezTo>
                  <a:lnTo>
                    <a:pt x="3849" y="8543"/>
                  </a:lnTo>
                  <a:cubicBezTo>
                    <a:pt x="4168" y="8667"/>
                    <a:pt x="4518" y="8736"/>
                    <a:pt x="4880" y="8736"/>
                  </a:cubicBezTo>
                  <a:cubicBezTo>
                    <a:pt x="5243" y="8736"/>
                    <a:pt x="5591" y="8667"/>
                    <a:pt x="5912" y="8543"/>
                  </a:cubicBezTo>
                  <a:close/>
                  <a:moveTo>
                    <a:pt x="4872" y="0"/>
                  </a:moveTo>
                  <a:cubicBezTo>
                    <a:pt x="3767" y="0"/>
                    <a:pt x="2727" y="416"/>
                    <a:pt x="1928" y="1185"/>
                  </a:cubicBezTo>
                  <a:cubicBezTo>
                    <a:pt x="1078" y="1999"/>
                    <a:pt x="614" y="3090"/>
                    <a:pt x="614" y="4265"/>
                  </a:cubicBezTo>
                  <a:cubicBezTo>
                    <a:pt x="614" y="4788"/>
                    <a:pt x="710" y="5302"/>
                    <a:pt x="899" y="5790"/>
                  </a:cubicBezTo>
                  <a:cubicBezTo>
                    <a:pt x="1013" y="6087"/>
                    <a:pt x="1312" y="6288"/>
                    <a:pt x="1641" y="6288"/>
                  </a:cubicBezTo>
                  <a:lnTo>
                    <a:pt x="2068" y="6288"/>
                  </a:lnTo>
                  <a:cubicBezTo>
                    <a:pt x="2100" y="6522"/>
                    <a:pt x="2161" y="6748"/>
                    <a:pt x="2247" y="6961"/>
                  </a:cubicBezTo>
                  <a:cubicBezTo>
                    <a:pt x="2334" y="7618"/>
                    <a:pt x="2092" y="8027"/>
                    <a:pt x="1838" y="8462"/>
                  </a:cubicBezTo>
                  <a:cubicBezTo>
                    <a:pt x="1604" y="8858"/>
                    <a:pt x="1362" y="9267"/>
                    <a:pt x="1411" y="9844"/>
                  </a:cubicBezTo>
                  <a:lnTo>
                    <a:pt x="763" y="9988"/>
                  </a:lnTo>
                  <a:cubicBezTo>
                    <a:pt x="712" y="9999"/>
                    <a:pt x="671" y="10029"/>
                    <a:pt x="645" y="10072"/>
                  </a:cubicBezTo>
                  <a:cubicBezTo>
                    <a:pt x="616" y="10114"/>
                    <a:pt x="608" y="10165"/>
                    <a:pt x="618" y="10216"/>
                  </a:cubicBezTo>
                  <a:lnTo>
                    <a:pt x="665" y="10417"/>
                  </a:lnTo>
                  <a:cubicBezTo>
                    <a:pt x="252" y="10674"/>
                    <a:pt x="0" y="11125"/>
                    <a:pt x="0" y="11615"/>
                  </a:cubicBezTo>
                  <a:lnTo>
                    <a:pt x="0" y="12822"/>
                  </a:lnTo>
                  <a:cubicBezTo>
                    <a:pt x="0" y="12926"/>
                    <a:pt x="88" y="13012"/>
                    <a:pt x="191" y="13012"/>
                  </a:cubicBezTo>
                  <a:cubicBezTo>
                    <a:pt x="295" y="13012"/>
                    <a:pt x="382" y="12926"/>
                    <a:pt x="382" y="12822"/>
                  </a:cubicBezTo>
                  <a:lnTo>
                    <a:pt x="382" y="11615"/>
                  </a:lnTo>
                  <a:cubicBezTo>
                    <a:pt x="382" y="11302"/>
                    <a:pt x="523" y="11013"/>
                    <a:pt x="757" y="10820"/>
                  </a:cubicBezTo>
                  <a:lnTo>
                    <a:pt x="789" y="10962"/>
                  </a:lnTo>
                  <a:cubicBezTo>
                    <a:pt x="808" y="11049"/>
                    <a:pt x="887" y="11110"/>
                    <a:pt x="974" y="11110"/>
                  </a:cubicBezTo>
                  <a:cubicBezTo>
                    <a:pt x="988" y="11110"/>
                    <a:pt x="1002" y="11108"/>
                    <a:pt x="1017" y="11105"/>
                  </a:cubicBezTo>
                  <a:cubicBezTo>
                    <a:pt x="1118" y="11080"/>
                    <a:pt x="1186" y="10976"/>
                    <a:pt x="1159" y="10875"/>
                  </a:cubicBezTo>
                  <a:lnTo>
                    <a:pt x="1031" y="10316"/>
                  </a:lnTo>
                  <a:lnTo>
                    <a:pt x="2548" y="9976"/>
                  </a:lnTo>
                  <a:cubicBezTo>
                    <a:pt x="2997" y="10495"/>
                    <a:pt x="3892" y="10824"/>
                    <a:pt x="4875" y="10824"/>
                  </a:cubicBezTo>
                  <a:cubicBezTo>
                    <a:pt x="5855" y="10824"/>
                    <a:pt x="6750" y="10495"/>
                    <a:pt x="7203" y="9976"/>
                  </a:cubicBezTo>
                  <a:lnTo>
                    <a:pt x="8720" y="10316"/>
                  </a:lnTo>
                  <a:lnTo>
                    <a:pt x="8224" y="12461"/>
                  </a:lnTo>
                  <a:cubicBezTo>
                    <a:pt x="8202" y="12560"/>
                    <a:pt x="8116" y="12629"/>
                    <a:pt x="8014" y="12629"/>
                  </a:cubicBezTo>
                  <a:lnTo>
                    <a:pt x="6006" y="12629"/>
                  </a:lnTo>
                  <a:cubicBezTo>
                    <a:pt x="5906" y="12629"/>
                    <a:pt x="5821" y="12562"/>
                    <a:pt x="5794" y="12467"/>
                  </a:cubicBezTo>
                  <a:lnTo>
                    <a:pt x="5569" y="11592"/>
                  </a:lnTo>
                  <a:cubicBezTo>
                    <a:pt x="5487" y="11277"/>
                    <a:pt x="5201" y="11056"/>
                    <a:pt x="4875" y="11056"/>
                  </a:cubicBezTo>
                  <a:cubicBezTo>
                    <a:pt x="4546" y="11056"/>
                    <a:pt x="4262" y="11277"/>
                    <a:pt x="4180" y="11592"/>
                  </a:cubicBezTo>
                  <a:lnTo>
                    <a:pt x="3955" y="12467"/>
                  </a:lnTo>
                  <a:cubicBezTo>
                    <a:pt x="3930" y="12562"/>
                    <a:pt x="3843" y="12629"/>
                    <a:pt x="3743" y="12629"/>
                  </a:cubicBezTo>
                  <a:lnTo>
                    <a:pt x="1734" y="12629"/>
                  </a:lnTo>
                  <a:cubicBezTo>
                    <a:pt x="1633" y="12629"/>
                    <a:pt x="1545" y="12560"/>
                    <a:pt x="1523" y="12461"/>
                  </a:cubicBezTo>
                  <a:lnTo>
                    <a:pt x="1342" y="11680"/>
                  </a:lnTo>
                  <a:cubicBezTo>
                    <a:pt x="1323" y="11593"/>
                    <a:pt x="1244" y="11532"/>
                    <a:pt x="1158" y="11532"/>
                  </a:cubicBezTo>
                  <a:cubicBezTo>
                    <a:pt x="1143" y="11532"/>
                    <a:pt x="1129" y="11534"/>
                    <a:pt x="1114" y="11538"/>
                  </a:cubicBezTo>
                  <a:cubicBezTo>
                    <a:pt x="1013" y="11562"/>
                    <a:pt x="946" y="11666"/>
                    <a:pt x="972" y="11767"/>
                  </a:cubicBezTo>
                  <a:lnTo>
                    <a:pt x="1151" y="12548"/>
                  </a:lnTo>
                  <a:cubicBezTo>
                    <a:pt x="1216" y="12818"/>
                    <a:pt x="1454" y="13009"/>
                    <a:pt x="1734" y="13009"/>
                  </a:cubicBezTo>
                  <a:lnTo>
                    <a:pt x="3741" y="13009"/>
                  </a:lnTo>
                  <a:cubicBezTo>
                    <a:pt x="4013" y="13009"/>
                    <a:pt x="4251" y="12827"/>
                    <a:pt x="4320" y="12562"/>
                  </a:cubicBezTo>
                  <a:lnTo>
                    <a:pt x="4546" y="11688"/>
                  </a:lnTo>
                  <a:cubicBezTo>
                    <a:pt x="4566" y="11607"/>
                    <a:pt x="4615" y="11542"/>
                    <a:pt x="4682" y="11495"/>
                  </a:cubicBezTo>
                  <a:lnTo>
                    <a:pt x="4682" y="12818"/>
                  </a:lnTo>
                  <a:cubicBezTo>
                    <a:pt x="4682" y="12924"/>
                    <a:pt x="4768" y="13009"/>
                    <a:pt x="4871" y="13009"/>
                  </a:cubicBezTo>
                  <a:cubicBezTo>
                    <a:pt x="4977" y="13009"/>
                    <a:pt x="5063" y="12924"/>
                    <a:pt x="5063" y="12818"/>
                  </a:cubicBezTo>
                  <a:lnTo>
                    <a:pt x="5063" y="11495"/>
                  </a:lnTo>
                  <a:cubicBezTo>
                    <a:pt x="5126" y="11542"/>
                    <a:pt x="5176" y="11607"/>
                    <a:pt x="5199" y="11688"/>
                  </a:cubicBezTo>
                  <a:lnTo>
                    <a:pt x="5424" y="12562"/>
                  </a:lnTo>
                  <a:cubicBezTo>
                    <a:pt x="5494" y="12827"/>
                    <a:pt x="5731" y="13009"/>
                    <a:pt x="6004" y="13009"/>
                  </a:cubicBezTo>
                  <a:lnTo>
                    <a:pt x="8010" y="13009"/>
                  </a:lnTo>
                  <a:cubicBezTo>
                    <a:pt x="8291" y="13009"/>
                    <a:pt x="8529" y="12818"/>
                    <a:pt x="8594" y="12548"/>
                  </a:cubicBezTo>
                  <a:lnTo>
                    <a:pt x="8992" y="10820"/>
                  </a:lnTo>
                  <a:cubicBezTo>
                    <a:pt x="9226" y="11013"/>
                    <a:pt x="9366" y="11302"/>
                    <a:pt x="9366" y="11615"/>
                  </a:cubicBezTo>
                  <a:lnTo>
                    <a:pt x="9366" y="12822"/>
                  </a:lnTo>
                  <a:cubicBezTo>
                    <a:pt x="9366" y="12926"/>
                    <a:pt x="9452" y="13012"/>
                    <a:pt x="9556" y="13012"/>
                  </a:cubicBezTo>
                  <a:cubicBezTo>
                    <a:pt x="9661" y="13012"/>
                    <a:pt x="9747" y="12926"/>
                    <a:pt x="9747" y="12822"/>
                  </a:cubicBezTo>
                  <a:lnTo>
                    <a:pt x="9747" y="11615"/>
                  </a:lnTo>
                  <a:cubicBezTo>
                    <a:pt x="9757" y="11129"/>
                    <a:pt x="9505" y="10678"/>
                    <a:pt x="9094" y="10421"/>
                  </a:cubicBezTo>
                  <a:lnTo>
                    <a:pt x="9139" y="10220"/>
                  </a:lnTo>
                  <a:cubicBezTo>
                    <a:pt x="9149" y="10171"/>
                    <a:pt x="9143" y="10119"/>
                    <a:pt x="9114" y="10076"/>
                  </a:cubicBezTo>
                  <a:cubicBezTo>
                    <a:pt x="9086" y="10031"/>
                    <a:pt x="9043" y="10001"/>
                    <a:pt x="8994" y="9990"/>
                  </a:cubicBezTo>
                  <a:lnTo>
                    <a:pt x="7173" y="9584"/>
                  </a:lnTo>
                  <a:cubicBezTo>
                    <a:pt x="7159" y="9581"/>
                    <a:pt x="7145" y="9580"/>
                    <a:pt x="7132" y="9580"/>
                  </a:cubicBezTo>
                  <a:cubicBezTo>
                    <a:pt x="7077" y="9580"/>
                    <a:pt x="7026" y="9602"/>
                    <a:pt x="6990" y="9643"/>
                  </a:cubicBezTo>
                  <a:lnTo>
                    <a:pt x="6707" y="9543"/>
                  </a:lnTo>
                  <a:cubicBezTo>
                    <a:pt x="6459" y="9456"/>
                    <a:pt x="6290" y="9218"/>
                    <a:pt x="6290" y="8954"/>
                  </a:cubicBezTo>
                  <a:lnTo>
                    <a:pt x="6290" y="8360"/>
                  </a:lnTo>
                  <a:cubicBezTo>
                    <a:pt x="7033" y="7931"/>
                    <a:pt x="7567" y="7175"/>
                    <a:pt x="7689" y="6290"/>
                  </a:cubicBezTo>
                  <a:lnTo>
                    <a:pt x="8112" y="6290"/>
                  </a:lnTo>
                  <a:cubicBezTo>
                    <a:pt x="8443" y="6290"/>
                    <a:pt x="8742" y="6087"/>
                    <a:pt x="8858" y="5788"/>
                  </a:cubicBezTo>
                  <a:cubicBezTo>
                    <a:pt x="9074" y="5229"/>
                    <a:pt x="9165" y="4640"/>
                    <a:pt x="9135" y="4040"/>
                  </a:cubicBezTo>
                  <a:cubicBezTo>
                    <a:pt x="9021" y="1869"/>
                    <a:pt x="7232" y="98"/>
                    <a:pt x="5063" y="4"/>
                  </a:cubicBezTo>
                  <a:cubicBezTo>
                    <a:pt x="4999" y="2"/>
                    <a:pt x="4935" y="0"/>
                    <a:pt x="4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2"/>
            <p:cNvSpPr/>
            <p:nvPr/>
          </p:nvSpPr>
          <p:spPr>
            <a:xfrm>
              <a:off x="3475382" y="3369683"/>
              <a:ext cx="9704" cy="14822"/>
            </a:xfrm>
            <a:custGeom>
              <a:avLst/>
              <a:gdLst/>
              <a:ahLst/>
              <a:cxnLst/>
              <a:rect l="l" t="t" r="r" b="b"/>
              <a:pathLst>
                <a:path w="383" h="585" extrusionOk="0">
                  <a:moveTo>
                    <a:pt x="192" y="1"/>
                  </a:moveTo>
                  <a:cubicBezTo>
                    <a:pt x="88" y="1"/>
                    <a:pt x="1" y="86"/>
                    <a:pt x="1" y="192"/>
                  </a:cubicBezTo>
                  <a:lnTo>
                    <a:pt x="1" y="395"/>
                  </a:lnTo>
                  <a:cubicBezTo>
                    <a:pt x="1" y="499"/>
                    <a:pt x="88" y="584"/>
                    <a:pt x="192" y="584"/>
                  </a:cubicBezTo>
                  <a:cubicBezTo>
                    <a:pt x="295" y="584"/>
                    <a:pt x="383" y="501"/>
                    <a:pt x="383" y="395"/>
                  </a:cubicBezTo>
                  <a:lnTo>
                    <a:pt x="383" y="192"/>
                  </a:lnTo>
                  <a:cubicBezTo>
                    <a:pt x="383" y="86"/>
                    <a:pt x="295"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2"/>
            <p:cNvSpPr/>
            <p:nvPr/>
          </p:nvSpPr>
          <p:spPr>
            <a:xfrm>
              <a:off x="3537355" y="3369683"/>
              <a:ext cx="9654" cy="14822"/>
            </a:xfrm>
            <a:custGeom>
              <a:avLst/>
              <a:gdLst/>
              <a:ahLst/>
              <a:cxnLst/>
              <a:rect l="l" t="t" r="r" b="b"/>
              <a:pathLst>
                <a:path w="381" h="585" extrusionOk="0">
                  <a:moveTo>
                    <a:pt x="191" y="1"/>
                  </a:moveTo>
                  <a:cubicBezTo>
                    <a:pt x="86" y="1"/>
                    <a:pt x="0" y="86"/>
                    <a:pt x="0" y="192"/>
                  </a:cubicBezTo>
                  <a:lnTo>
                    <a:pt x="0" y="395"/>
                  </a:lnTo>
                  <a:cubicBezTo>
                    <a:pt x="0" y="499"/>
                    <a:pt x="86" y="584"/>
                    <a:pt x="191" y="584"/>
                  </a:cubicBezTo>
                  <a:cubicBezTo>
                    <a:pt x="295" y="584"/>
                    <a:pt x="381" y="499"/>
                    <a:pt x="381" y="395"/>
                  </a:cubicBezTo>
                  <a:lnTo>
                    <a:pt x="381" y="192"/>
                  </a:lnTo>
                  <a:cubicBezTo>
                    <a:pt x="381" y="86"/>
                    <a:pt x="29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2"/>
            <p:cNvSpPr/>
            <p:nvPr/>
          </p:nvSpPr>
          <p:spPr>
            <a:xfrm>
              <a:off x="3469884" y="3352302"/>
              <a:ext cx="20726" cy="11503"/>
            </a:xfrm>
            <a:custGeom>
              <a:avLst/>
              <a:gdLst/>
              <a:ahLst/>
              <a:cxnLst/>
              <a:rect l="l" t="t" r="r" b="b"/>
              <a:pathLst>
                <a:path w="818" h="454" extrusionOk="0">
                  <a:moveTo>
                    <a:pt x="613" y="1"/>
                  </a:moveTo>
                  <a:cubicBezTo>
                    <a:pt x="602" y="1"/>
                    <a:pt x="591" y="2"/>
                    <a:pt x="579" y="4"/>
                  </a:cubicBezTo>
                  <a:lnTo>
                    <a:pt x="173" y="75"/>
                  </a:lnTo>
                  <a:cubicBezTo>
                    <a:pt x="69" y="91"/>
                    <a:pt x="0" y="191"/>
                    <a:pt x="18" y="295"/>
                  </a:cubicBezTo>
                  <a:cubicBezTo>
                    <a:pt x="35" y="386"/>
                    <a:pt x="114" y="453"/>
                    <a:pt x="205" y="453"/>
                  </a:cubicBezTo>
                  <a:cubicBezTo>
                    <a:pt x="216" y="453"/>
                    <a:pt x="228" y="453"/>
                    <a:pt x="238" y="451"/>
                  </a:cubicBezTo>
                  <a:lnTo>
                    <a:pt x="645" y="380"/>
                  </a:lnTo>
                  <a:cubicBezTo>
                    <a:pt x="750" y="362"/>
                    <a:pt x="817" y="262"/>
                    <a:pt x="801" y="158"/>
                  </a:cubicBezTo>
                  <a:cubicBezTo>
                    <a:pt x="785" y="66"/>
                    <a:pt x="70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2"/>
            <p:cNvSpPr/>
            <p:nvPr/>
          </p:nvSpPr>
          <p:spPr>
            <a:xfrm>
              <a:off x="3531781" y="3352226"/>
              <a:ext cx="20802" cy="11529"/>
            </a:xfrm>
            <a:custGeom>
              <a:avLst/>
              <a:gdLst/>
              <a:ahLst/>
              <a:cxnLst/>
              <a:rect l="l" t="t" r="r" b="b"/>
              <a:pathLst>
                <a:path w="821" h="455" extrusionOk="0">
                  <a:moveTo>
                    <a:pt x="210" y="0"/>
                  </a:moveTo>
                  <a:cubicBezTo>
                    <a:pt x="118" y="0"/>
                    <a:pt x="36" y="64"/>
                    <a:pt x="19" y="159"/>
                  </a:cubicBezTo>
                  <a:cubicBezTo>
                    <a:pt x="1" y="263"/>
                    <a:pt x="70" y="363"/>
                    <a:pt x="174" y="379"/>
                  </a:cubicBezTo>
                  <a:lnTo>
                    <a:pt x="580" y="450"/>
                  </a:lnTo>
                  <a:cubicBezTo>
                    <a:pt x="590" y="454"/>
                    <a:pt x="605" y="454"/>
                    <a:pt x="615" y="454"/>
                  </a:cubicBezTo>
                  <a:cubicBezTo>
                    <a:pt x="706" y="454"/>
                    <a:pt x="783" y="387"/>
                    <a:pt x="802" y="296"/>
                  </a:cubicBezTo>
                  <a:cubicBezTo>
                    <a:pt x="820" y="192"/>
                    <a:pt x="751" y="92"/>
                    <a:pt x="647" y="74"/>
                  </a:cubicBezTo>
                  <a:lnTo>
                    <a:pt x="241" y="3"/>
                  </a:lnTo>
                  <a:cubicBezTo>
                    <a:pt x="230" y="1"/>
                    <a:pt x="220"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2"/>
            <p:cNvSpPr/>
            <p:nvPr/>
          </p:nvSpPr>
          <p:spPr>
            <a:xfrm>
              <a:off x="3483109" y="3400645"/>
              <a:ext cx="56173" cy="30380"/>
            </a:xfrm>
            <a:custGeom>
              <a:avLst/>
              <a:gdLst/>
              <a:ahLst/>
              <a:cxnLst/>
              <a:rect l="l" t="t" r="r" b="b"/>
              <a:pathLst>
                <a:path w="2217" h="1199" extrusionOk="0">
                  <a:moveTo>
                    <a:pt x="1800" y="383"/>
                  </a:moveTo>
                  <a:cubicBezTo>
                    <a:pt x="1706" y="633"/>
                    <a:pt x="1432" y="816"/>
                    <a:pt x="1109" y="816"/>
                  </a:cubicBezTo>
                  <a:cubicBezTo>
                    <a:pt x="787" y="816"/>
                    <a:pt x="513" y="633"/>
                    <a:pt x="417" y="383"/>
                  </a:cubicBezTo>
                  <a:close/>
                  <a:moveTo>
                    <a:pt x="194" y="1"/>
                  </a:moveTo>
                  <a:cubicBezTo>
                    <a:pt x="88" y="1"/>
                    <a:pt x="1" y="88"/>
                    <a:pt x="1" y="192"/>
                  </a:cubicBezTo>
                  <a:cubicBezTo>
                    <a:pt x="1" y="745"/>
                    <a:pt x="497" y="1198"/>
                    <a:pt x="1109" y="1198"/>
                  </a:cubicBezTo>
                  <a:cubicBezTo>
                    <a:pt x="1718" y="1198"/>
                    <a:pt x="2217" y="745"/>
                    <a:pt x="2217" y="192"/>
                  </a:cubicBezTo>
                  <a:cubicBezTo>
                    <a:pt x="2217" y="88"/>
                    <a:pt x="2131" y="1"/>
                    <a:pt x="2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2"/>
          <p:cNvGrpSpPr/>
          <p:nvPr/>
        </p:nvGrpSpPr>
        <p:grpSpPr>
          <a:xfrm>
            <a:off x="3393164" y="2756025"/>
            <a:ext cx="236323" cy="329058"/>
            <a:chOff x="3393164" y="2756025"/>
            <a:chExt cx="236323" cy="329058"/>
          </a:xfrm>
        </p:grpSpPr>
        <p:sp>
          <p:nvSpPr>
            <p:cNvPr id="6148" name="Google Shape;6148;p62"/>
            <p:cNvSpPr/>
            <p:nvPr/>
          </p:nvSpPr>
          <p:spPr>
            <a:xfrm>
              <a:off x="3393164" y="2756025"/>
              <a:ext cx="236323" cy="329058"/>
            </a:xfrm>
            <a:custGeom>
              <a:avLst/>
              <a:gdLst/>
              <a:ahLst/>
              <a:cxnLst/>
              <a:rect l="l" t="t" r="r" b="b"/>
              <a:pathLst>
                <a:path w="9327" h="12987" extrusionOk="0">
                  <a:moveTo>
                    <a:pt x="2042" y="378"/>
                  </a:moveTo>
                  <a:cubicBezTo>
                    <a:pt x="2156" y="378"/>
                    <a:pt x="2268" y="420"/>
                    <a:pt x="2357" y="508"/>
                  </a:cubicBezTo>
                  <a:cubicBezTo>
                    <a:pt x="2473" y="624"/>
                    <a:pt x="2583" y="811"/>
                    <a:pt x="2682" y="1014"/>
                  </a:cubicBezTo>
                  <a:lnTo>
                    <a:pt x="1646" y="1014"/>
                  </a:lnTo>
                  <a:cubicBezTo>
                    <a:pt x="1613" y="957"/>
                    <a:pt x="1597" y="892"/>
                    <a:pt x="1597" y="823"/>
                  </a:cubicBezTo>
                  <a:cubicBezTo>
                    <a:pt x="1597" y="703"/>
                    <a:pt x="1644" y="591"/>
                    <a:pt x="1727" y="508"/>
                  </a:cubicBezTo>
                  <a:cubicBezTo>
                    <a:pt x="1812" y="420"/>
                    <a:pt x="1928" y="378"/>
                    <a:pt x="2042" y="378"/>
                  </a:cubicBezTo>
                  <a:close/>
                  <a:moveTo>
                    <a:pt x="3589" y="1398"/>
                  </a:moveTo>
                  <a:lnTo>
                    <a:pt x="3331" y="1657"/>
                  </a:lnTo>
                  <a:cubicBezTo>
                    <a:pt x="3305" y="1577"/>
                    <a:pt x="3276" y="1492"/>
                    <a:pt x="3244" y="1398"/>
                  </a:cubicBezTo>
                  <a:close/>
                  <a:moveTo>
                    <a:pt x="2839" y="1398"/>
                  </a:moveTo>
                  <a:cubicBezTo>
                    <a:pt x="2886" y="1516"/>
                    <a:pt x="2926" y="1636"/>
                    <a:pt x="2959" y="1742"/>
                  </a:cubicBezTo>
                  <a:cubicBezTo>
                    <a:pt x="2701" y="1663"/>
                    <a:pt x="2371" y="1539"/>
                    <a:pt x="2103" y="1398"/>
                  </a:cubicBezTo>
                  <a:close/>
                  <a:moveTo>
                    <a:pt x="1446" y="1398"/>
                  </a:moveTo>
                  <a:cubicBezTo>
                    <a:pt x="1448" y="1400"/>
                    <a:pt x="1452" y="1404"/>
                    <a:pt x="1457" y="1409"/>
                  </a:cubicBezTo>
                  <a:cubicBezTo>
                    <a:pt x="1619" y="1571"/>
                    <a:pt x="1863" y="1713"/>
                    <a:pt x="2121" y="1829"/>
                  </a:cubicBezTo>
                  <a:lnTo>
                    <a:pt x="987" y="1829"/>
                  </a:lnTo>
                  <a:lnTo>
                    <a:pt x="987" y="1614"/>
                  </a:lnTo>
                  <a:cubicBezTo>
                    <a:pt x="987" y="1494"/>
                    <a:pt x="1084" y="1398"/>
                    <a:pt x="1202" y="1398"/>
                  </a:cubicBezTo>
                  <a:close/>
                  <a:moveTo>
                    <a:pt x="2776" y="2212"/>
                  </a:moveTo>
                  <a:lnTo>
                    <a:pt x="2345" y="2643"/>
                  </a:lnTo>
                  <a:lnTo>
                    <a:pt x="987" y="2643"/>
                  </a:lnTo>
                  <a:lnTo>
                    <a:pt x="987" y="2212"/>
                  </a:lnTo>
                  <a:close/>
                  <a:moveTo>
                    <a:pt x="3142" y="2384"/>
                  </a:moveTo>
                  <a:cubicBezTo>
                    <a:pt x="3168" y="2460"/>
                    <a:pt x="3195" y="2549"/>
                    <a:pt x="3229" y="2643"/>
                  </a:cubicBezTo>
                  <a:lnTo>
                    <a:pt x="2884" y="2643"/>
                  </a:lnTo>
                  <a:lnTo>
                    <a:pt x="3142" y="2384"/>
                  </a:lnTo>
                  <a:close/>
                  <a:moveTo>
                    <a:pt x="8115" y="1398"/>
                  </a:moveTo>
                  <a:cubicBezTo>
                    <a:pt x="8235" y="1398"/>
                    <a:pt x="8332" y="1494"/>
                    <a:pt x="8332" y="1614"/>
                  </a:cubicBezTo>
                  <a:lnTo>
                    <a:pt x="8332" y="1829"/>
                  </a:lnTo>
                  <a:lnTo>
                    <a:pt x="7911" y="1829"/>
                  </a:lnTo>
                  <a:cubicBezTo>
                    <a:pt x="7808" y="1829"/>
                    <a:pt x="7722" y="1913"/>
                    <a:pt x="7722" y="2020"/>
                  </a:cubicBezTo>
                  <a:cubicBezTo>
                    <a:pt x="7722" y="2124"/>
                    <a:pt x="7806" y="2212"/>
                    <a:pt x="7911" y="2212"/>
                  </a:cubicBezTo>
                  <a:lnTo>
                    <a:pt x="8332" y="2212"/>
                  </a:lnTo>
                  <a:lnTo>
                    <a:pt x="8332" y="2643"/>
                  </a:lnTo>
                  <a:lnTo>
                    <a:pt x="5022" y="2643"/>
                  </a:lnTo>
                  <a:cubicBezTo>
                    <a:pt x="5020" y="2641"/>
                    <a:pt x="5018" y="2634"/>
                    <a:pt x="5012" y="2632"/>
                  </a:cubicBezTo>
                  <a:cubicBezTo>
                    <a:pt x="4850" y="2470"/>
                    <a:pt x="4606" y="2327"/>
                    <a:pt x="4350" y="2212"/>
                  </a:cubicBezTo>
                  <a:lnTo>
                    <a:pt x="7096" y="2212"/>
                  </a:lnTo>
                  <a:cubicBezTo>
                    <a:pt x="7200" y="2212"/>
                    <a:pt x="7287" y="2124"/>
                    <a:pt x="7287" y="2020"/>
                  </a:cubicBezTo>
                  <a:cubicBezTo>
                    <a:pt x="7287" y="1917"/>
                    <a:pt x="7200" y="1829"/>
                    <a:pt x="7096" y="1829"/>
                  </a:cubicBezTo>
                  <a:lnTo>
                    <a:pt x="3693" y="1829"/>
                  </a:lnTo>
                  <a:lnTo>
                    <a:pt x="4126" y="1398"/>
                  </a:lnTo>
                  <a:close/>
                  <a:moveTo>
                    <a:pt x="3514" y="2297"/>
                  </a:moveTo>
                  <a:cubicBezTo>
                    <a:pt x="3916" y="2425"/>
                    <a:pt x="4492" y="2649"/>
                    <a:pt x="4746" y="2903"/>
                  </a:cubicBezTo>
                  <a:cubicBezTo>
                    <a:pt x="4919" y="3076"/>
                    <a:pt x="4919" y="3356"/>
                    <a:pt x="4746" y="3529"/>
                  </a:cubicBezTo>
                  <a:cubicBezTo>
                    <a:pt x="4663" y="3614"/>
                    <a:pt x="4551" y="3659"/>
                    <a:pt x="4431" y="3659"/>
                  </a:cubicBezTo>
                  <a:cubicBezTo>
                    <a:pt x="4311" y="3659"/>
                    <a:pt x="4199" y="3612"/>
                    <a:pt x="4116" y="3529"/>
                  </a:cubicBezTo>
                  <a:cubicBezTo>
                    <a:pt x="3998" y="3413"/>
                    <a:pt x="3888" y="3228"/>
                    <a:pt x="3790" y="3025"/>
                  </a:cubicBezTo>
                  <a:lnTo>
                    <a:pt x="3843" y="3025"/>
                  </a:lnTo>
                  <a:cubicBezTo>
                    <a:pt x="3947" y="3025"/>
                    <a:pt x="4034" y="2939"/>
                    <a:pt x="4034" y="2834"/>
                  </a:cubicBezTo>
                  <a:cubicBezTo>
                    <a:pt x="4036" y="2730"/>
                    <a:pt x="3953" y="2643"/>
                    <a:pt x="3845" y="2643"/>
                  </a:cubicBezTo>
                  <a:lnTo>
                    <a:pt x="3632" y="2643"/>
                  </a:lnTo>
                  <a:cubicBezTo>
                    <a:pt x="3587" y="2521"/>
                    <a:pt x="3546" y="2403"/>
                    <a:pt x="3514" y="2297"/>
                  </a:cubicBezTo>
                  <a:close/>
                  <a:moveTo>
                    <a:pt x="8125" y="3025"/>
                  </a:moveTo>
                  <a:lnTo>
                    <a:pt x="8125" y="3204"/>
                  </a:lnTo>
                  <a:cubicBezTo>
                    <a:pt x="8125" y="3391"/>
                    <a:pt x="8170" y="3578"/>
                    <a:pt x="8253" y="3742"/>
                  </a:cubicBezTo>
                  <a:lnTo>
                    <a:pt x="8631" y="4497"/>
                  </a:lnTo>
                  <a:cubicBezTo>
                    <a:pt x="8405" y="4537"/>
                    <a:pt x="8255" y="4625"/>
                    <a:pt x="8121" y="4700"/>
                  </a:cubicBezTo>
                  <a:cubicBezTo>
                    <a:pt x="7952" y="4798"/>
                    <a:pt x="7808" y="4879"/>
                    <a:pt x="7503" y="4879"/>
                  </a:cubicBezTo>
                  <a:cubicBezTo>
                    <a:pt x="7198" y="4879"/>
                    <a:pt x="7053" y="4796"/>
                    <a:pt x="6885" y="4700"/>
                  </a:cubicBezTo>
                  <a:cubicBezTo>
                    <a:pt x="6698" y="4594"/>
                    <a:pt x="6486" y="4472"/>
                    <a:pt x="6080" y="4472"/>
                  </a:cubicBezTo>
                  <a:cubicBezTo>
                    <a:pt x="5673" y="4472"/>
                    <a:pt x="5462" y="4594"/>
                    <a:pt x="5275" y="4700"/>
                  </a:cubicBezTo>
                  <a:cubicBezTo>
                    <a:pt x="5106" y="4798"/>
                    <a:pt x="4961" y="4879"/>
                    <a:pt x="4657" y="4879"/>
                  </a:cubicBezTo>
                  <a:cubicBezTo>
                    <a:pt x="4352" y="4879"/>
                    <a:pt x="4207" y="4796"/>
                    <a:pt x="4038" y="4700"/>
                  </a:cubicBezTo>
                  <a:cubicBezTo>
                    <a:pt x="3851" y="4594"/>
                    <a:pt x="3640" y="4472"/>
                    <a:pt x="3233" y="4472"/>
                  </a:cubicBezTo>
                  <a:cubicBezTo>
                    <a:pt x="2827" y="4472"/>
                    <a:pt x="2615" y="4594"/>
                    <a:pt x="2428" y="4700"/>
                  </a:cubicBezTo>
                  <a:cubicBezTo>
                    <a:pt x="2260" y="4798"/>
                    <a:pt x="2115" y="4879"/>
                    <a:pt x="1810" y="4879"/>
                  </a:cubicBezTo>
                  <a:cubicBezTo>
                    <a:pt x="1505" y="4879"/>
                    <a:pt x="1361" y="4796"/>
                    <a:pt x="1192" y="4700"/>
                  </a:cubicBezTo>
                  <a:cubicBezTo>
                    <a:pt x="1058" y="4625"/>
                    <a:pt x="908" y="4537"/>
                    <a:pt x="682" y="4497"/>
                  </a:cubicBezTo>
                  <a:lnTo>
                    <a:pt x="1064" y="3742"/>
                  </a:lnTo>
                  <a:cubicBezTo>
                    <a:pt x="1148" y="3576"/>
                    <a:pt x="1190" y="3391"/>
                    <a:pt x="1190" y="3204"/>
                  </a:cubicBezTo>
                  <a:lnTo>
                    <a:pt x="1190" y="3025"/>
                  </a:lnTo>
                  <a:lnTo>
                    <a:pt x="1963" y="3025"/>
                  </a:lnTo>
                  <a:lnTo>
                    <a:pt x="1881" y="3106"/>
                  </a:lnTo>
                  <a:cubicBezTo>
                    <a:pt x="1808" y="3179"/>
                    <a:pt x="1808" y="3301"/>
                    <a:pt x="1881" y="3374"/>
                  </a:cubicBezTo>
                  <a:cubicBezTo>
                    <a:pt x="1920" y="3413"/>
                    <a:pt x="1969" y="3431"/>
                    <a:pt x="2016" y="3431"/>
                  </a:cubicBezTo>
                  <a:cubicBezTo>
                    <a:pt x="2064" y="3431"/>
                    <a:pt x="2113" y="3413"/>
                    <a:pt x="2152" y="3374"/>
                  </a:cubicBezTo>
                  <a:lnTo>
                    <a:pt x="2502" y="3025"/>
                  </a:lnTo>
                  <a:lnTo>
                    <a:pt x="3376" y="3025"/>
                  </a:lnTo>
                  <a:cubicBezTo>
                    <a:pt x="3504" y="3318"/>
                    <a:pt x="3662" y="3612"/>
                    <a:pt x="3849" y="3799"/>
                  </a:cubicBezTo>
                  <a:cubicBezTo>
                    <a:pt x="4004" y="3954"/>
                    <a:pt x="4211" y="4041"/>
                    <a:pt x="4431" y="4041"/>
                  </a:cubicBezTo>
                  <a:cubicBezTo>
                    <a:pt x="4652" y="4041"/>
                    <a:pt x="4858" y="3954"/>
                    <a:pt x="5012" y="3799"/>
                  </a:cubicBezTo>
                  <a:cubicBezTo>
                    <a:pt x="5224" y="3588"/>
                    <a:pt x="5295" y="3293"/>
                    <a:pt x="5232" y="3025"/>
                  </a:cubicBezTo>
                  <a:close/>
                  <a:moveTo>
                    <a:pt x="6086" y="4854"/>
                  </a:moveTo>
                  <a:cubicBezTo>
                    <a:pt x="6391" y="4854"/>
                    <a:pt x="6535" y="4936"/>
                    <a:pt x="6702" y="5031"/>
                  </a:cubicBezTo>
                  <a:cubicBezTo>
                    <a:pt x="6891" y="5139"/>
                    <a:pt x="7102" y="5261"/>
                    <a:pt x="7509" y="5261"/>
                  </a:cubicBezTo>
                  <a:cubicBezTo>
                    <a:pt x="7915" y="5261"/>
                    <a:pt x="8129" y="5139"/>
                    <a:pt x="8314" y="5031"/>
                  </a:cubicBezTo>
                  <a:cubicBezTo>
                    <a:pt x="8456" y="4950"/>
                    <a:pt x="8586" y="4877"/>
                    <a:pt x="8810" y="4859"/>
                  </a:cubicBezTo>
                  <a:cubicBezTo>
                    <a:pt x="8897" y="5078"/>
                    <a:pt x="8944" y="5314"/>
                    <a:pt x="8944" y="5550"/>
                  </a:cubicBezTo>
                  <a:lnTo>
                    <a:pt x="8944" y="12186"/>
                  </a:lnTo>
                  <a:cubicBezTo>
                    <a:pt x="8944" y="12415"/>
                    <a:pt x="8755" y="12604"/>
                    <a:pt x="8525" y="12604"/>
                  </a:cubicBezTo>
                  <a:lnTo>
                    <a:pt x="800" y="12604"/>
                  </a:lnTo>
                  <a:cubicBezTo>
                    <a:pt x="568" y="12604"/>
                    <a:pt x="379" y="12415"/>
                    <a:pt x="379" y="12186"/>
                  </a:cubicBezTo>
                  <a:lnTo>
                    <a:pt x="379" y="5550"/>
                  </a:lnTo>
                  <a:cubicBezTo>
                    <a:pt x="379" y="5314"/>
                    <a:pt x="426" y="5078"/>
                    <a:pt x="515" y="4859"/>
                  </a:cubicBezTo>
                  <a:cubicBezTo>
                    <a:pt x="741" y="4879"/>
                    <a:pt x="865" y="4950"/>
                    <a:pt x="1009" y="5031"/>
                  </a:cubicBezTo>
                  <a:cubicBezTo>
                    <a:pt x="1198" y="5139"/>
                    <a:pt x="1410" y="5261"/>
                    <a:pt x="1816" y="5261"/>
                  </a:cubicBezTo>
                  <a:cubicBezTo>
                    <a:pt x="2223" y="5261"/>
                    <a:pt x="2432" y="5139"/>
                    <a:pt x="2621" y="5031"/>
                  </a:cubicBezTo>
                  <a:cubicBezTo>
                    <a:pt x="2788" y="4936"/>
                    <a:pt x="2935" y="4854"/>
                    <a:pt x="3240" y="4854"/>
                  </a:cubicBezTo>
                  <a:cubicBezTo>
                    <a:pt x="3544" y="4854"/>
                    <a:pt x="3689" y="4936"/>
                    <a:pt x="3856" y="5031"/>
                  </a:cubicBezTo>
                  <a:cubicBezTo>
                    <a:pt x="4045" y="5139"/>
                    <a:pt x="4256" y="5261"/>
                    <a:pt x="4663" y="5261"/>
                  </a:cubicBezTo>
                  <a:cubicBezTo>
                    <a:pt x="5069" y="5261"/>
                    <a:pt x="5279" y="5139"/>
                    <a:pt x="5468" y="5031"/>
                  </a:cubicBezTo>
                  <a:cubicBezTo>
                    <a:pt x="5634" y="4936"/>
                    <a:pt x="5781" y="4854"/>
                    <a:pt x="6086" y="4854"/>
                  </a:cubicBezTo>
                  <a:close/>
                  <a:moveTo>
                    <a:pt x="2043" y="1"/>
                  </a:moveTo>
                  <a:cubicBezTo>
                    <a:pt x="1832" y="1"/>
                    <a:pt x="1621" y="81"/>
                    <a:pt x="1461" y="242"/>
                  </a:cubicBezTo>
                  <a:cubicBezTo>
                    <a:pt x="1304" y="396"/>
                    <a:pt x="1219" y="605"/>
                    <a:pt x="1219" y="823"/>
                  </a:cubicBezTo>
                  <a:cubicBezTo>
                    <a:pt x="1219" y="890"/>
                    <a:pt x="1227" y="953"/>
                    <a:pt x="1241" y="1016"/>
                  </a:cubicBezTo>
                  <a:lnTo>
                    <a:pt x="1206" y="1016"/>
                  </a:lnTo>
                  <a:cubicBezTo>
                    <a:pt x="875" y="1016"/>
                    <a:pt x="609" y="1282"/>
                    <a:pt x="609" y="1614"/>
                  </a:cubicBezTo>
                  <a:lnTo>
                    <a:pt x="609" y="2643"/>
                  </a:lnTo>
                  <a:lnTo>
                    <a:pt x="597" y="2643"/>
                  </a:lnTo>
                  <a:cubicBezTo>
                    <a:pt x="491" y="2643"/>
                    <a:pt x="405" y="2726"/>
                    <a:pt x="405" y="2834"/>
                  </a:cubicBezTo>
                  <a:cubicBezTo>
                    <a:pt x="405" y="2937"/>
                    <a:pt x="491" y="3025"/>
                    <a:pt x="597" y="3025"/>
                  </a:cubicBezTo>
                  <a:lnTo>
                    <a:pt x="812" y="3025"/>
                  </a:lnTo>
                  <a:lnTo>
                    <a:pt x="812" y="3204"/>
                  </a:lnTo>
                  <a:cubicBezTo>
                    <a:pt x="812" y="3332"/>
                    <a:pt x="782" y="3462"/>
                    <a:pt x="725" y="3574"/>
                  </a:cubicBezTo>
                  <a:lnTo>
                    <a:pt x="235" y="4556"/>
                  </a:lnTo>
                  <a:cubicBezTo>
                    <a:pt x="82" y="4865"/>
                    <a:pt x="1" y="5206"/>
                    <a:pt x="1" y="5550"/>
                  </a:cubicBezTo>
                  <a:lnTo>
                    <a:pt x="1" y="12186"/>
                  </a:lnTo>
                  <a:cubicBezTo>
                    <a:pt x="1" y="12627"/>
                    <a:pt x="359" y="12987"/>
                    <a:pt x="802" y="12987"/>
                  </a:cubicBezTo>
                  <a:lnTo>
                    <a:pt x="8527" y="12987"/>
                  </a:lnTo>
                  <a:cubicBezTo>
                    <a:pt x="8969" y="12987"/>
                    <a:pt x="9326" y="12627"/>
                    <a:pt x="9326" y="12186"/>
                  </a:cubicBezTo>
                  <a:lnTo>
                    <a:pt x="9326" y="5550"/>
                  </a:lnTo>
                  <a:cubicBezTo>
                    <a:pt x="9322" y="5206"/>
                    <a:pt x="9241" y="4861"/>
                    <a:pt x="9089" y="4556"/>
                  </a:cubicBezTo>
                  <a:lnTo>
                    <a:pt x="8599" y="3574"/>
                  </a:lnTo>
                  <a:cubicBezTo>
                    <a:pt x="8542" y="3458"/>
                    <a:pt x="8511" y="3332"/>
                    <a:pt x="8511" y="3204"/>
                  </a:cubicBezTo>
                  <a:lnTo>
                    <a:pt x="8511" y="3025"/>
                  </a:lnTo>
                  <a:lnTo>
                    <a:pt x="8729" y="3025"/>
                  </a:lnTo>
                  <a:cubicBezTo>
                    <a:pt x="8832" y="3025"/>
                    <a:pt x="8918" y="2937"/>
                    <a:pt x="8918" y="2834"/>
                  </a:cubicBezTo>
                  <a:cubicBezTo>
                    <a:pt x="8918" y="2730"/>
                    <a:pt x="8834" y="2643"/>
                    <a:pt x="8729" y="2643"/>
                  </a:cubicBezTo>
                  <a:lnTo>
                    <a:pt x="8714" y="2643"/>
                  </a:lnTo>
                  <a:lnTo>
                    <a:pt x="8714" y="1614"/>
                  </a:lnTo>
                  <a:cubicBezTo>
                    <a:pt x="8714" y="1282"/>
                    <a:pt x="8448" y="1016"/>
                    <a:pt x="8119" y="1016"/>
                  </a:cubicBezTo>
                  <a:lnTo>
                    <a:pt x="4512" y="1016"/>
                  </a:lnTo>
                  <a:lnTo>
                    <a:pt x="4593" y="935"/>
                  </a:lnTo>
                  <a:cubicBezTo>
                    <a:pt x="4667" y="862"/>
                    <a:pt x="4667" y="740"/>
                    <a:pt x="4593" y="666"/>
                  </a:cubicBezTo>
                  <a:cubicBezTo>
                    <a:pt x="4557" y="629"/>
                    <a:pt x="4508" y="610"/>
                    <a:pt x="4459" y="610"/>
                  </a:cubicBezTo>
                  <a:cubicBezTo>
                    <a:pt x="4410" y="610"/>
                    <a:pt x="4361" y="629"/>
                    <a:pt x="4323" y="666"/>
                  </a:cubicBezTo>
                  <a:lnTo>
                    <a:pt x="3973" y="1016"/>
                  </a:lnTo>
                  <a:lnTo>
                    <a:pt x="3099" y="1016"/>
                  </a:lnTo>
                  <a:cubicBezTo>
                    <a:pt x="2971" y="721"/>
                    <a:pt x="2811" y="427"/>
                    <a:pt x="2626" y="242"/>
                  </a:cubicBezTo>
                  <a:cubicBezTo>
                    <a:pt x="2465" y="81"/>
                    <a:pt x="2254" y="1"/>
                    <a:pt x="2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2"/>
            <p:cNvSpPr/>
            <p:nvPr/>
          </p:nvSpPr>
          <p:spPr>
            <a:xfrm>
              <a:off x="3413687" y="3054772"/>
              <a:ext cx="195099" cy="9704"/>
            </a:xfrm>
            <a:custGeom>
              <a:avLst/>
              <a:gdLst/>
              <a:ahLst/>
              <a:cxnLst/>
              <a:rect l="l" t="t" r="r" b="b"/>
              <a:pathLst>
                <a:path w="7700" h="383" extrusionOk="0">
                  <a:moveTo>
                    <a:pt x="189" y="0"/>
                  </a:moveTo>
                  <a:cubicBezTo>
                    <a:pt x="85" y="0"/>
                    <a:pt x="0" y="88"/>
                    <a:pt x="0" y="191"/>
                  </a:cubicBezTo>
                  <a:cubicBezTo>
                    <a:pt x="0" y="295"/>
                    <a:pt x="83" y="382"/>
                    <a:pt x="189" y="382"/>
                  </a:cubicBezTo>
                  <a:lnTo>
                    <a:pt x="7508" y="382"/>
                  </a:lnTo>
                  <a:cubicBezTo>
                    <a:pt x="7614" y="382"/>
                    <a:pt x="7699" y="297"/>
                    <a:pt x="7699" y="191"/>
                  </a:cubicBezTo>
                  <a:cubicBezTo>
                    <a:pt x="7699" y="88"/>
                    <a:pt x="7616" y="0"/>
                    <a:pt x="7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2"/>
            <p:cNvSpPr/>
            <p:nvPr/>
          </p:nvSpPr>
          <p:spPr>
            <a:xfrm>
              <a:off x="3434286" y="2915698"/>
              <a:ext cx="153875" cy="112727"/>
            </a:xfrm>
            <a:custGeom>
              <a:avLst/>
              <a:gdLst/>
              <a:ahLst/>
              <a:cxnLst/>
              <a:rect l="l" t="t" r="r" b="b"/>
              <a:pathLst>
                <a:path w="6073" h="4449" extrusionOk="0">
                  <a:moveTo>
                    <a:pt x="5069" y="382"/>
                  </a:moveTo>
                  <a:cubicBezTo>
                    <a:pt x="5412" y="382"/>
                    <a:pt x="5693" y="661"/>
                    <a:pt x="5693" y="1004"/>
                  </a:cubicBezTo>
                  <a:lnTo>
                    <a:pt x="5693" y="3444"/>
                  </a:lnTo>
                  <a:cubicBezTo>
                    <a:pt x="5693" y="3788"/>
                    <a:pt x="5412" y="4066"/>
                    <a:pt x="5069" y="4066"/>
                  </a:cubicBezTo>
                  <a:lnTo>
                    <a:pt x="1003" y="4066"/>
                  </a:lnTo>
                  <a:cubicBezTo>
                    <a:pt x="661" y="4066"/>
                    <a:pt x="380" y="3788"/>
                    <a:pt x="380" y="3444"/>
                  </a:cubicBezTo>
                  <a:lnTo>
                    <a:pt x="380" y="1004"/>
                  </a:lnTo>
                  <a:cubicBezTo>
                    <a:pt x="380" y="661"/>
                    <a:pt x="661" y="382"/>
                    <a:pt x="1003" y="382"/>
                  </a:cubicBezTo>
                  <a:close/>
                  <a:moveTo>
                    <a:pt x="1003" y="0"/>
                  </a:moveTo>
                  <a:cubicBezTo>
                    <a:pt x="450" y="0"/>
                    <a:pt x="0" y="449"/>
                    <a:pt x="0" y="1004"/>
                  </a:cubicBezTo>
                  <a:lnTo>
                    <a:pt x="0" y="3444"/>
                  </a:lnTo>
                  <a:cubicBezTo>
                    <a:pt x="0" y="3997"/>
                    <a:pt x="450" y="4448"/>
                    <a:pt x="1003" y="4448"/>
                  </a:cubicBezTo>
                  <a:lnTo>
                    <a:pt x="5069" y="4448"/>
                  </a:lnTo>
                  <a:cubicBezTo>
                    <a:pt x="5624" y="4448"/>
                    <a:pt x="6073" y="3997"/>
                    <a:pt x="6073" y="3444"/>
                  </a:cubicBezTo>
                  <a:lnTo>
                    <a:pt x="6073" y="1004"/>
                  </a:lnTo>
                  <a:cubicBezTo>
                    <a:pt x="6073" y="449"/>
                    <a:pt x="5624" y="0"/>
                    <a:pt x="5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2"/>
            <p:cNvSpPr/>
            <p:nvPr/>
          </p:nvSpPr>
          <p:spPr>
            <a:xfrm>
              <a:off x="3472443" y="2936297"/>
              <a:ext cx="76773" cy="71528"/>
            </a:xfrm>
            <a:custGeom>
              <a:avLst/>
              <a:gdLst/>
              <a:ahLst/>
              <a:cxnLst/>
              <a:rect l="l" t="t" r="r" b="b"/>
              <a:pathLst>
                <a:path w="3030" h="2823" extrusionOk="0">
                  <a:moveTo>
                    <a:pt x="2296" y="382"/>
                  </a:moveTo>
                  <a:cubicBezTo>
                    <a:pt x="2274" y="537"/>
                    <a:pt x="2190" y="689"/>
                    <a:pt x="2062" y="803"/>
                  </a:cubicBezTo>
                  <a:cubicBezTo>
                    <a:pt x="2046" y="817"/>
                    <a:pt x="2028" y="832"/>
                    <a:pt x="2011" y="844"/>
                  </a:cubicBezTo>
                  <a:cubicBezTo>
                    <a:pt x="1885" y="878"/>
                    <a:pt x="1771" y="946"/>
                    <a:pt x="1678" y="1035"/>
                  </a:cubicBezTo>
                  <a:cubicBezTo>
                    <a:pt x="1666" y="988"/>
                    <a:pt x="1647" y="946"/>
                    <a:pt x="1629" y="903"/>
                  </a:cubicBezTo>
                  <a:cubicBezTo>
                    <a:pt x="1662" y="775"/>
                    <a:pt x="1739" y="653"/>
                    <a:pt x="1845" y="559"/>
                  </a:cubicBezTo>
                  <a:cubicBezTo>
                    <a:pt x="1975" y="445"/>
                    <a:pt x="2137" y="382"/>
                    <a:pt x="2296" y="382"/>
                  </a:cubicBezTo>
                  <a:close/>
                  <a:moveTo>
                    <a:pt x="512" y="559"/>
                  </a:moveTo>
                  <a:cubicBezTo>
                    <a:pt x="674" y="559"/>
                    <a:pt x="842" y="611"/>
                    <a:pt x="989" y="712"/>
                  </a:cubicBezTo>
                  <a:cubicBezTo>
                    <a:pt x="1109" y="793"/>
                    <a:pt x="1200" y="901"/>
                    <a:pt x="1261" y="1019"/>
                  </a:cubicBezTo>
                  <a:cubicBezTo>
                    <a:pt x="1117" y="1027"/>
                    <a:pt x="981" y="1070"/>
                    <a:pt x="865" y="1139"/>
                  </a:cubicBezTo>
                  <a:cubicBezTo>
                    <a:pt x="822" y="1118"/>
                    <a:pt x="781" y="1096"/>
                    <a:pt x="741" y="1068"/>
                  </a:cubicBezTo>
                  <a:cubicBezTo>
                    <a:pt x="562" y="944"/>
                    <a:pt x="438" y="761"/>
                    <a:pt x="399" y="567"/>
                  </a:cubicBezTo>
                  <a:cubicBezTo>
                    <a:pt x="436" y="562"/>
                    <a:pt x="474" y="559"/>
                    <a:pt x="512" y="559"/>
                  </a:cubicBezTo>
                  <a:close/>
                  <a:moveTo>
                    <a:pt x="2231" y="1196"/>
                  </a:moveTo>
                  <a:cubicBezTo>
                    <a:pt x="2461" y="1196"/>
                    <a:pt x="2648" y="1383"/>
                    <a:pt x="2648" y="1614"/>
                  </a:cubicBezTo>
                  <a:cubicBezTo>
                    <a:pt x="2648" y="1844"/>
                    <a:pt x="2461" y="2033"/>
                    <a:pt x="2229" y="2033"/>
                  </a:cubicBezTo>
                  <a:lnTo>
                    <a:pt x="2209" y="2033"/>
                  </a:lnTo>
                  <a:cubicBezTo>
                    <a:pt x="2213" y="1995"/>
                    <a:pt x="2217" y="1958"/>
                    <a:pt x="2217" y="1919"/>
                  </a:cubicBezTo>
                  <a:cubicBezTo>
                    <a:pt x="2217" y="1675"/>
                    <a:pt x="2119" y="1454"/>
                    <a:pt x="1963" y="1291"/>
                  </a:cubicBezTo>
                  <a:cubicBezTo>
                    <a:pt x="2036" y="1230"/>
                    <a:pt x="2129" y="1196"/>
                    <a:pt x="2231" y="1196"/>
                  </a:cubicBezTo>
                  <a:close/>
                  <a:moveTo>
                    <a:pt x="1314" y="1399"/>
                  </a:moveTo>
                  <a:cubicBezTo>
                    <a:pt x="1601" y="1399"/>
                    <a:pt x="1835" y="1631"/>
                    <a:pt x="1835" y="1919"/>
                  </a:cubicBezTo>
                  <a:cubicBezTo>
                    <a:pt x="1835" y="2206"/>
                    <a:pt x="1601" y="2440"/>
                    <a:pt x="1314" y="2440"/>
                  </a:cubicBezTo>
                  <a:cubicBezTo>
                    <a:pt x="1027" y="2440"/>
                    <a:pt x="794" y="2206"/>
                    <a:pt x="794" y="1919"/>
                  </a:cubicBezTo>
                  <a:cubicBezTo>
                    <a:pt x="794" y="1631"/>
                    <a:pt x="1027" y="1399"/>
                    <a:pt x="1314" y="1399"/>
                  </a:cubicBezTo>
                  <a:close/>
                  <a:moveTo>
                    <a:pt x="2296" y="0"/>
                  </a:moveTo>
                  <a:cubicBezTo>
                    <a:pt x="2048" y="0"/>
                    <a:pt x="1798" y="96"/>
                    <a:pt x="1597" y="273"/>
                  </a:cubicBezTo>
                  <a:cubicBezTo>
                    <a:pt x="1507" y="350"/>
                    <a:pt x="1432" y="439"/>
                    <a:pt x="1373" y="539"/>
                  </a:cubicBezTo>
                  <a:cubicBezTo>
                    <a:pt x="1322" y="488"/>
                    <a:pt x="1265" y="441"/>
                    <a:pt x="1204" y="399"/>
                  </a:cubicBezTo>
                  <a:cubicBezTo>
                    <a:pt x="994" y="252"/>
                    <a:pt x="752" y="177"/>
                    <a:pt x="514" y="177"/>
                  </a:cubicBezTo>
                  <a:cubicBezTo>
                    <a:pt x="382" y="177"/>
                    <a:pt x="250" y="200"/>
                    <a:pt x="127" y="248"/>
                  </a:cubicBezTo>
                  <a:cubicBezTo>
                    <a:pt x="56" y="277"/>
                    <a:pt x="9" y="346"/>
                    <a:pt x="5" y="425"/>
                  </a:cubicBezTo>
                  <a:cubicBezTo>
                    <a:pt x="1" y="793"/>
                    <a:pt x="196" y="1151"/>
                    <a:pt x="523" y="1381"/>
                  </a:cubicBezTo>
                  <a:lnTo>
                    <a:pt x="570" y="1411"/>
                  </a:lnTo>
                  <a:cubicBezTo>
                    <a:pt x="470" y="1555"/>
                    <a:pt x="411" y="1730"/>
                    <a:pt x="411" y="1919"/>
                  </a:cubicBezTo>
                  <a:cubicBezTo>
                    <a:pt x="411" y="2417"/>
                    <a:pt x="816" y="2822"/>
                    <a:pt x="1314" y="2822"/>
                  </a:cubicBezTo>
                  <a:cubicBezTo>
                    <a:pt x="1635" y="2822"/>
                    <a:pt x="1916" y="2653"/>
                    <a:pt x="2076" y="2399"/>
                  </a:cubicBezTo>
                  <a:cubicBezTo>
                    <a:pt x="2127" y="2409"/>
                    <a:pt x="2178" y="2415"/>
                    <a:pt x="2229" y="2415"/>
                  </a:cubicBezTo>
                  <a:cubicBezTo>
                    <a:pt x="2672" y="2415"/>
                    <a:pt x="3030" y="2056"/>
                    <a:pt x="3030" y="1614"/>
                  </a:cubicBezTo>
                  <a:cubicBezTo>
                    <a:pt x="3030" y="1271"/>
                    <a:pt x="2814" y="978"/>
                    <a:pt x="2509" y="864"/>
                  </a:cubicBezTo>
                  <a:cubicBezTo>
                    <a:pt x="2644" y="661"/>
                    <a:pt x="2703" y="425"/>
                    <a:pt x="2674" y="191"/>
                  </a:cubicBezTo>
                  <a:cubicBezTo>
                    <a:pt x="2664" y="114"/>
                    <a:pt x="2607" y="51"/>
                    <a:pt x="2534" y="31"/>
                  </a:cubicBezTo>
                  <a:cubicBezTo>
                    <a:pt x="2456" y="10"/>
                    <a:pt x="2376" y="0"/>
                    <a:pt x="2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2" name="Google Shape;6152;p62"/>
          <p:cNvSpPr/>
          <p:nvPr/>
        </p:nvSpPr>
        <p:spPr>
          <a:xfrm>
            <a:off x="3367068" y="2270672"/>
            <a:ext cx="288391" cy="329793"/>
          </a:xfrm>
          <a:custGeom>
            <a:avLst/>
            <a:gdLst/>
            <a:ahLst/>
            <a:cxnLst/>
            <a:rect l="l" t="t" r="r" b="b"/>
            <a:pathLst>
              <a:path w="11382" h="13016" extrusionOk="0">
                <a:moveTo>
                  <a:pt x="7321" y="3644"/>
                </a:moveTo>
                <a:cubicBezTo>
                  <a:pt x="7496" y="3644"/>
                  <a:pt x="7638" y="3786"/>
                  <a:pt x="7638" y="3961"/>
                </a:cubicBezTo>
                <a:cubicBezTo>
                  <a:pt x="7638" y="4138"/>
                  <a:pt x="7496" y="4280"/>
                  <a:pt x="7321" y="4280"/>
                </a:cubicBezTo>
                <a:cubicBezTo>
                  <a:pt x="7146" y="4280"/>
                  <a:pt x="7004" y="4138"/>
                  <a:pt x="7004" y="3961"/>
                </a:cubicBezTo>
                <a:cubicBezTo>
                  <a:pt x="7000" y="3786"/>
                  <a:pt x="7142" y="3644"/>
                  <a:pt x="7321" y="3644"/>
                </a:cubicBezTo>
                <a:close/>
                <a:moveTo>
                  <a:pt x="3021" y="4050"/>
                </a:moveTo>
                <a:lnTo>
                  <a:pt x="2881" y="4892"/>
                </a:lnTo>
                <a:lnTo>
                  <a:pt x="2389" y="4892"/>
                </a:lnTo>
                <a:lnTo>
                  <a:pt x="2249" y="4050"/>
                </a:lnTo>
                <a:close/>
                <a:moveTo>
                  <a:pt x="5093" y="4457"/>
                </a:moveTo>
                <a:lnTo>
                  <a:pt x="5093" y="4892"/>
                </a:lnTo>
                <a:lnTo>
                  <a:pt x="4251" y="4892"/>
                </a:lnTo>
                <a:lnTo>
                  <a:pt x="4251" y="4457"/>
                </a:lnTo>
                <a:close/>
                <a:moveTo>
                  <a:pt x="8555" y="383"/>
                </a:moveTo>
                <a:lnTo>
                  <a:pt x="8555" y="4892"/>
                </a:lnTo>
                <a:lnTo>
                  <a:pt x="7512" y="4892"/>
                </a:lnTo>
                <a:lnTo>
                  <a:pt x="7512" y="4880"/>
                </a:lnTo>
                <a:lnTo>
                  <a:pt x="7512" y="4636"/>
                </a:lnTo>
                <a:cubicBezTo>
                  <a:pt x="7807" y="4550"/>
                  <a:pt x="8020" y="4282"/>
                  <a:pt x="8020" y="3961"/>
                </a:cubicBezTo>
                <a:cubicBezTo>
                  <a:pt x="8020" y="3642"/>
                  <a:pt x="7803" y="3371"/>
                  <a:pt x="7512" y="3288"/>
                </a:cubicBezTo>
                <a:lnTo>
                  <a:pt x="7512" y="3235"/>
                </a:lnTo>
                <a:lnTo>
                  <a:pt x="7728" y="3235"/>
                </a:lnTo>
                <a:cubicBezTo>
                  <a:pt x="7831" y="3235"/>
                  <a:pt x="7919" y="3148"/>
                  <a:pt x="7919" y="3044"/>
                </a:cubicBezTo>
                <a:cubicBezTo>
                  <a:pt x="7919" y="2940"/>
                  <a:pt x="7831" y="2853"/>
                  <a:pt x="7728" y="2853"/>
                </a:cubicBezTo>
                <a:lnTo>
                  <a:pt x="6912" y="2853"/>
                </a:lnTo>
                <a:cubicBezTo>
                  <a:pt x="6807" y="2853"/>
                  <a:pt x="6721" y="2940"/>
                  <a:pt x="6721" y="3044"/>
                </a:cubicBezTo>
                <a:cubicBezTo>
                  <a:pt x="6721" y="3148"/>
                  <a:pt x="6807" y="3235"/>
                  <a:pt x="6912" y="3235"/>
                </a:cubicBezTo>
                <a:lnTo>
                  <a:pt x="7128" y="3235"/>
                </a:lnTo>
                <a:lnTo>
                  <a:pt x="7128" y="3288"/>
                </a:lnTo>
                <a:cubicBezTo>
                  <a:pt x="6833" y="3371"/>
                  <a:pt x="6620" y="3642"/>
                  <a:pt x="6620" y="3961"/>
                </a:cubicBezTo>
                <a:cubicBezTo>
                  <a:pt x="6620" y="4282"/>
                  <a:pt x="6835" y="4550"/>
                  <a:pt x="7128" y="4636"/>
                </a:cubicBezTo>
                <a:lnTo>
                  <a:pt x="7128" y="4880"/>
                </a:lnTo>
                <a:lnTo>
                  <a:pt x="7128" y="4892"/>
                </a:lnTo>
                <a:lnTo>
                  <a:pt x="5471" y="4892"/>
                </a:lnTo>
                <a:lnTo>
                  <a:pt x="5471" y="4266"/>
                </a:lnTo>
                <a:cubicBezTo>
                  <a:pt x="5471" y="4162"/>
                  <a:pt x="5384" y="4077"/>
                  <a:pt x="5280" y="4077"/>
                </a:cubicBezTo>
                <a:lnTo>
                  <a:pt x="4058" y="4077"/>
                </a:lnTo>
                <a:cubicBezTo>
                  <a:pt x="3954" y="4077"/>
                  <a:pt x="3867" y="4162"/>
                  <a:pt x="3867" y="4266"/>
                </a:cubicBezTo>
                <a:lnTo>
                  <a:pt x="3867" y="4892"/>
                </a:lnTo>
                <a:lnTo>
                  <a:pt x="3265" y="4892"/>
                </a:lnTo>
                <a:lnTo>
                  <a:pt x="3432" y="3890"/>
                </a:lnTo>
                <a:cubicBezTo>
                  <a:pt x="3442" y="3835"/>
                  <a:pt x="3428" y="3778"/>
                  <a:pt x="3389" y="3735"/>
                </a:cubicBezTo>
                <a:cubicBezTo>
                  <a:pt x="3351" y="3693"/>
                  <a:pt x="3300" y="3666"/>
                  <a:pt x="3245" y="3666"/>
                </a:cubicBezTo>
                <a:lnTo>
                  <a:pt x="2826" y="3666"/>
                </a:lnTo>
                <a:lnTo>
                  <a:pt x="2826" y="383"/>
                </a:lnTo>
                <a:close/>
                <a:moveTo>
                  <a:pt x="10186" y="6085"/>
                </a:moveTo>
                <a:lnTo>
                  <a:pt x="10186" y="6520"/>
                </a:lnTo>
                <a:lnTo>
                  <a:pt x="9751" y="6520"/>
                </a:lnTo>
                <a:lnTo>
                  <a:pt x="9751" y="6085"/>
                </a:lnTo>
                <a:close/>
                <a:moveTo>
                  <a:pt x="1629" y="6089"/>
                </a:moveTo>
                <a:lnTo>
                  <a:pt x="1629" y="6523"/>
                </a:lnTo>
                <a:lnTo>
                  <a:pt x="1194" y="6523"/>
                </a:lnTo>
                <a:lnTo>
                  <a:pt x="1194" y="6089"/>
                </a:lnTo>
                <a:close/>
                <a:moveTo>
                  <a:pt x="5658" y="8293"/>
                </a:moveTo>
                <a:lnTo>
                  <a:pt x="6132" y="9241"/>
                </a:lnTo>
                <a:cubicBezTo>
                  <a:pt x="6160" y="9296"/>
                  <a:pt x="6211" y="9334"/>
                  <a:pt x="6272" y="9344"/>
                </a:cubicBezTo>
                <a:cubicBezTo>
                  <a:pt x="6282" y="9346"/>
                  <a:pt x="6293" y="9347"/>
                  <a:pt x="6303" y="9347"/>
                </a:cubicBezTo>
                <a:cubicBezTo>
                  <a:pt x="6353" y="9347"/>
                  <a:pt x="6401" y="9327"/>
                  <a:pt x="6437" y="9291"/>
                </a:cubicBezTo>
                <a:lnTo>
                  <a:pt x="6719" y="9009"/>
                </a:lnTo>
                <a:cubicBezTo>
                  <a:pt x="6858" y="9153"/>
                  <a:pt x="7077" y="9464"/>
                  <a:pt x="7122" y="9983"/>
                </a:cubicBezTo>
                <a:lnTo>
                  <a:pt x="4221" y="9983"/>
                </a:lnTo>
                <a:lnTo>
                  <a:pt x="4221" y="9985"/>
                </a:lnTo>
                <a:cubicBezTo>
                  <a:pt x="4180" y="9485"/>
                  <a:pt x="4540" y="8989"/>
                  <a:pt x="4717" y="8779"/>
                </a:cubicBezTo>
                <a:lnTo>
                  <a:pt x="4993" y="8919"/>
                </a:lnTo>
                <a:cubicBezTo>
                  <a:pt x="5020" y="8933"/>
                  <a:pt x="5050" y="8940"/>
                  <a:pt x="5079" y="8940"/>
                </a:cubicBezTo>
                <a:cubicBezTo>
                  <a:pt x="5137" y="8940"/>
                  <a:pt x="5195" y="8913"/>
                  <a:pt x="5231" y="8865"/>
                </a:cubicBezTo>
                <a:lnTo>
                  <a:pt x="5658" y="8293"/>
                </a:lnTo>
                <a:close/>
                <a:moveTo>
                  <a:pt x="8146" y="7311"/>
                </a:moveTo>
                <a:lnTo>
                  <a:pt x="8146" y="9985"/>
                </a:lnTo>
                <a:lnTo>
                  <a:pt x="7504" y="9985"/>
                </a:lnTo>
                <a:cubicBezTo>
                  <a:pt x="7433" y="9013"/>
                  <a:pt x="6841" y="8610"/>
                  <a:pt x="6815" y="8590"/>
                </a:cubicBezTo>
                <a:cubicBezTo>
                  <a:pt x="6783" y="8568"/>
                  <a:pt x="6746" y="8558"/>
                  <a:pt x="6709" y="8558"/>
                </a:cubicBezTo>
                <a:cubicBezTo>
                  <a:pt x="6660" y="8558"/>
                  <a:pt x="6611" y="8576"/>
                  <a:pt x="6573" y="8612"/>
                </a:cubicBezTo>
                <a:lnTo>
                  <a:pt x="6353" y="8834"/>
                </a:lnTo>
                <a:lnTo>
                  <a:pt x="5859" y="7848"/>
                </a:lnTo>
                <a:cubicBezTo>
                  <a:pt x="5829" y="7789"/>
                  <a:pt x="5774" y="7748"/>
                  <a:pt x="5707" y="7742"/>
                </a:cubicBezTo>
                <a:cubicBezTo>
                  <a:pt x="5703" y="7742"/>
                  <a:pt x="5699" y="7742"/>
                  <a:pt x="5695" y="7742"/>
                </a:cubicBezTo>
                <a:cubicBezTo>
                  <a:pt x="5634" y="7742"/>
                  <a:pt x="5574" y="7770"/>
                  <a:pt x="5536" y="7820"/>
                </a:cubicBezTo>
                <a:lnTo>
                  <a:pt x="5022" y="8509"/>
                </a:lnTo>
                <a:lnTo>
                  <a:pt x="4757" y="8377"/>
                </a:lnTo>
                <a:cubicBezTo>
                  <a:pt x="4729" y="8363"/>
                  <a:pt x="4699" y="8356"/>
                  <a:pt x="4669" y="8356"/>
                </a:cubicBezTo>
                <a:cubicBezTo>
                  <a:pt x="4620" y="8356"/>
                  <a:pt x="4573" y="8375"/>
                  <a:pt x="4536" y="8411"/>
                </a:cubicBezTo>
                <a:cubicBezTo>
                  <a:pt x="4503" y="8444"/>
                  <a:pt x="3792" y="9169"/>
                  <a:pt x="3838" y="9985"/>
                </a:cubicBezTo>
                <a:lnTo>
                  <a:pt x="3233" y="9985"/>
                </a:lnTo>
                <a:lnTo>
                  <a:pt x="3233" y="7311"/>
                </a:lnTo>
                <a:close/>
                <a:moveTo>
                  <a:pt x="10592" y="5272"/>
                </a:moveTo>
                <a:lnTo>
                  <a:pt x="10592" y="5707"/>
                </a:lnTo>
                <a:lnTo>
                  <a:pt x="9153" y="5707"/>
                </a:lnTo>
                <a:cubicBezTo>
                  <a:pt x="9049" y="5707"/>
                  <a:pt x="8962" y="5795"/>
                  <a:pt x="8962" y="5898"/>
                </a:cubicBezTo>
                <a:cubicBezTo>
                  <a:pt x="8962" y="6002"/>
                  <a:pt x="9049" y="6089"/>
                  <a:pt x="9153" y="6089"/>
                </a:cubicBezTo>
                <a:lnTo>
                  <a:pt x="9368" y="6089"/>
                </a:lnTo>
                <a:lnTo>
                  <a:pt x="9368" y="9985"/>
                </a:lnTo>
                <a:lnTo>
                  <a:pt x="8529" y="9985"/>
                </a:lnTo>
                <a:lnTo>
                  <a:pt x="8529" y="7120"/>
                </a:lnTo>
                <a:cubicBezTo>
                  <a:pt x="8529" y="7017"/>
                  <a:pt x="8441" y="6929"/>
                  <a:pt x="8338" y="6929"/>
                </a:cubicBezTo>
                <a:lnTo>
                  <a:pt x="3042" y="6929"/>
                </a:lnTo>
                <a:cubicBezTo>
                  <a:pt x="2938" y="6929"/>
                  <a:pt x="2850" y="7017"/>
                  <a:pt x="2850" y="7120"/>
                </a:cubicBezTo>
                <a:lnTo>
                  <a:pt x="2850" y="9985"/>
                </a:lnTo>
                <a:lnTo>
                  <a:pt x="2009" y="9985"/>
                </a:lnTo>
                <a:lnTo>
                  <a:pt x="2009" y="6089"/>
                </a:lnTo>
                <a:lnTo>
                  <a:pt x="8338" y="6089"/>
                </a:lnTo>
                <a:cubicBezTo>
                  <a:pt x="8441" y="6089"/>
                  <a:pt x="8529" y="6002"/>
                  <a:pt x="8529" y="5898"/>
                </a:cubicBezTo>
                <a:cubicBezTo>
                  <a:pt x="8529" y="5795"/>
                  <a:pt x="8441" y="5707"/>
                  <a:pt x="8338" y="5707"/>
                </a:cubicBezTo>
                <a:lnTo>
                  <a:pt x="787" y="5707"/>
                </a:lnTo>
                <a:lnTo>
                  <a:pt x="787" y="5272"/>
                </a:lnTo>
                <a:close/>
                <a:moveTo>
                  <a:pt x="1631" y="6903"/>
                </a:moveTo>
                <a:lnTo>
                  <a:pt x="1631" y="10176"/>
                </a:lnTo>
                <a:lnTo>
                  <a:pt x="1631" y="10786"/>
                </a:lnTo>
                <a:cubicBezTo>
                  <a:pt x="1631" y="10889"/>
                  <a:pt x="1718" y="10975"/>
                  <a:pt x="1822" y="10975"/>
                </a:cubicBezTo>
                <a:cubicBezTo>
                  <a:pt x="1925" y="10975"/>
                  <a:pt x="2013" y="10889"/>
                  <a:pt x="2013" y="10786"/>
                </a:cubicBezTo>
                <a:lnTo>
                  <a:pt x="2013" y="10363"/>
                </a:lnTo>
                <a:lnTo>
                  <a:pt x="9372" y="10363"/>
                </a:lnTo>
                <a:lnTo>
                  <a:pt x="9372" y="11814"/>
                </a:lnTo>
                <a:lnTo>
                  <a:pt x="8634" y="11814"/>
                </a:lnTo>
                <a:cubicBezTo>
                  <a:pt x="8098" y="11192"/>
                  <a:pt x="6959" y="10796"/>
                  <a:pt x="5693" y="10796"/>
                </a:cubicBezTo>
                <a:cubicBezTo>
                  <a:pt x="4426" y="10796"/>
                  <a:pt x="3288" y="11192"/>
                  <a:pt x="2749" y="11814"/>
                </a:cubicBezTo>
                <a:lnTo>
                  <a:pt x="2011" y="11814"/>
                </a:lnTo>
                <a:lnTo>
                  <a:pt x="2011" y="11599"/>
                </a:lnTo>
                <a:cubicBezTo>
                  <a:pt x="2011" y="11493"/>
                  <a:pt x="1925" y="11408"/>
                  <a:pt x="1822" y="11408"/>
                </a:cubicBezTo>
                <a:cubicBezTo>
                  <a:pt x="1716" y="11408"/>
                  <a:pt x="1631" y="11493"/>
                  <a:pt x="1631" y="11599"/>
                </a:cubicBezTo>
                <a:lnTo>
                  <a:pt x="1631" y="11814"/>
                </a:lnTo>
                <a:lnTo>
                  <a:pt x="1196" y="11814"/>
                </a:lnTo>
                <a:lnTo>
                  <a:pt x="1196" y="6903"/>
                </a:lnTo>
                <a:close/>
                <a:moveTo>
                  <a:pt x="5689" y="11182"/>
                </a:moveTo>
                <a:cubicBezTo>
                  <a:pt x="6642" y="11182"/>
                  <a:pt x="7535" y="11428"/>
                  <a:pt x="8067" y="11819"/>
                </a:cubicBezTo>
                <a:lnTo>
                  <a:pt x="3310" y="11819"/>
                </a:lnTo>
                <a:cubicBezTo>
                  <a:pt x="3847" y="11428"/>
                  <a:pt x="4737" y="11182"/>
                  <a:pt x="5689" y="11182"/>
                </a:cubicBezTo>
                <a:close/>
                <a:moveTo>
                  <a:pt x="10186" y="6905"/>
                </a:moveTo>
                <a:lnTo>
                  <a:pt x="10186" y="11819"/>
                </a:lnTo>
                <a:lnTo>
                  <a:pt x="9751" y="11819"/>
                </a:lnTo>
                <a:lnTo>
                  <a:pt x="9751" y="6905"/>
                </a:lnTo>
                <a:close/>
                <a:moveTo>
                  <a:pt x="10592" y="12201"/>
                </a:moveTo>
                <a:lnTo>
                  <a:pt x="10592" y="12636"/>
                </a:lnTo>
                <a:lnTo>
                  <a:pt x="787" y="12636"/>
                </a:lnTo>
                <a:lnTo>
                  <a:pt x="787" y="12201"/>
                </a:lnTo>
                <a:close/>
                <a:moveTo>
                  <a:pt x="2635" y="1"/>
                </a:moveTo>
                <a:cubicBezTo>
                  <a:pt x="2531" y="1"/>
                  <a:pt x="2444" y="86"/>
                  <a:pt x="2444" y="190"/>
                </a:cubicBezTo>
                <a:lnTo>
                  <a:pt x="2444" y="3666"/>
                </a:lnTo>
                <a:lnTo>
                  <a:pt x="2023" y="3666"/>
                </a:lnTo>
                <a:cubicBezTo>
                  <a:pt x="1966" y="3666"/>
                  <a:pt x="1913" y="3693"/>
                  <a:pt x="1877" y="3735"/>
                </a:cubicBezTo>
                <a:cubicBezTo>
                  <a:pt x="1842" y="3778"/>
                  <a:pt x="1826" y="3835"/>
                  <a:pt x="1834" y="3890"/>
                </a:cubicBezTo>
                <a:lnTo>
                  <a:pt x="2003" y="4892"/>
                </a:lnTo>
                <a:lnTo>
                  <a:pt x="189" y="4892"/>
                </a:lnTo>
                <a:cubicBezTo>
                  <a:pt x="86" y="4892"/>
                  <a:pt x="0" y="4977"/>
                  <a:pt x="0" y="5083"/>
                </a:cubicBezTo>
                <a:cubicBezTo>
                  <a:pt x="0" y="5187"/>
                  <a:pt x="86" y="5272"/>
                  <a:pt x="189" y="5272"/>
                </a:cubicBezTo>
                <a:lnTo>
                  <a:pt x="407" y="5272"/>
                </a:lnTo>
                <a:lnTo>
                  <a:pt x="407" y="5898"/>
                </a:lnTo>
                <a:cubicBezTo>
                  <a:pt x="407" y="6002"/>
                  <a:pt x="492" y="6089"/>
                  <a:pt x="596" y="6089"/>
                </a:cubicBezTo>
                <a:lnTo>
                  <a:pt x="813" y="6089"/>
                </a:lnTo>
                <a:lnTo>
                  <a:pt x="813" y="11819"/>
                </a:lnTo>
                <a:lnTo>
                  <a:pt x="596" y="11819"/>
                </a:lnTo>
                <a:cubicBezTo>
                  <a:pt x="492" y="11819"/>
                  <a:pt x="407" y="11906"/>
                  <a:pt x="407" y="12010"/>
                </a:cubicBezTo>
                <a:lnTo>
                  <a:pt x="407" y="12636"/>
                </a:lnTo>
                <a:lnTo>
                  <a:pt x="189" y="12636"/>
                </a:lnTo>
                <a:cubicBezTo>
                  <a:pt x="86" y="12636"/>
                  <a:pt x="0" y="12721"/>
                  <a:pt x="0" y="12825"/>
                </a:cubicBezTo>
                <a:cubicBezTo>
                  <a:pt x="0" y="12931"/>
                  <a:pt x="86" y="13016"/>
                  <a:pt x="189" y="13016"/>
                </a:cubicBezTo>
                <a:lnTo>
                  <a:pt x="11192" y="13016"/>
                </a:lnTo>
                <a:cubicBezTo>
                  <a:pt x="11296" y="13016"/>
                  <a:pt x="11381" y="12931"/>
                  <a:pt x="11381" y="12825"/>
                </a:cubicBezTo>
                <a:cubicBezTo>
                  <a:pt x="11381" y="12721"/>
                  <a:pt x="11296" y="12632"/>
                  <a:pt x="11192" y="12632"/>
                </a:cubicBezTo>
                <a:lnTo>
                  <a:pt x="10974" y="12632"/>
                </a:lnTo>
                <a:lnTo>
                  <a:pt x="10974" y="12008"/>
                </a:lnTo>
                <a:cubicBezTo>
                  <a:pt x="10974" y="11904"/>
                  <a:pt x="10889" y="11816"/>
                  <a:pt x="10785" y="11816"/>
                </a:cubicBezTo>
                <a:lnTo>
                  <a:pt x="10568" y="11816"/>
                </a:lnTo>
                <a:lnTo>
                  <a:pt x="10568" y="6085"/>
                </a:lnTo>
                <a:lnTo>
                  <a:pt x="10785" y="6085"/>
                </a:lnTo>
                <a:cubicBezTo>
                  <a:pt x="10889" y="6085"/>
                  <a:pt x="10974" y="6000"/>
                  <a:pt x="10974" y="5896"/>
                </a:cubicBezTo>
                <a:lnTo>
                  <a:pt x="10974" y="5270"/>
                </a:lnTo>
                <a:lnTo>
                  <a:pt x="11192" y="5270"/>
                </a:lnTo>
                <a:cubicBezTo>
                  <a:pt x="11296" y="5270"/>
                  <a:pt x="11381" y="5185"/>
                  <a:pt x="11381" y="5079"/>
                </a:cubicBezTo>
                <a:cubicBezTo>
                  <a:pt x="11381" y="4975"/>
                  <a:pt x="11296" y="4890"/>
                  <a:pt x="11192" y="4890"/>
                </a:cubicBezTo>
                <a:lnTo>
                  <a:pt x="8937" y="4890"/>
                </a:lnTo>
                <a:lnTo>
                  <a:pt x="8937" y="190"/>
                </a:lnTo>
                <a:cubicBezTo>
                  <a:pt x="8937" y="86"/>
                  <a:pt x="8850" y="1"/>
                  <a:pt x="8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2"/>
          <p:cNvSpPr/>
          <p:nvPr/>
        </p:nvSpPr>
        <p:spPr>
          <a:xfrm>
            <a:off x="3438396" y="1785801"/>
            <a:ext cx="154229" cy="329717"/>
          </a:xfrm>
          <a:custGeom>
            <a:avLst/>
            <a:gdLst/>
            <a:ahLst/>
            <a:cxnLst/>
            <a:rect l="l" t="t" r="r" b="b"/>
            <a:pathLst>
              <a:path w="6087" h="13013" extrusionOk="0">
                <a:moveTo>
                  <a:pt x="2434" y="379"/>
                </a:moveTo>
                <a:cubicBezTo>
                  <a:pt x="2442" y="379"/>
                  <a:pt x="2448" y="385"/>
                  <a:pt x="2448" y="393"/>
                </a:cubicBezTo>
                <a:lnTo>
                  <a:pt x="2448" y="1017"/>
                </a:lnTo>
                <a:lnTo>
                  <a:pt x="1606" y="1017"/>
                </a:lnTo>
                <a:lnTo>
                  <a:pt x="1606" y="393"/>
                </a:lnTo>
                <a:cubicBezTo>
                  <a:pt x="1606" y="387"/>
                  <a:pt x="1610" y="379"/>
                  <a:pt x="1618" y="379"/>
                </a:cubicBezTo>
                <a:close/>
                <a:moveTo>
                  <a:pt x="2448" y="1400"/>
                </a:moveTo>
                <a:lnTo>
                  <a:pt x="2448" y="2853"/>
                </a:lnTo>
                <a:lnTo>
                  <a:pt x="1606" y="2853"/>
                </a:lnTo>
                <a:lnTo>
                  <a:pt x="1606" y="1400"/>
                </a:lnTo>
                <a:close/>
                <a:moveTo>
                  <a:pt x="5705" y="6696"/>
                </a:moveTo>
                <a:lnTo>
                  <a:pt x="5705" y="7535"/>
                </a:lnTo>
                <a:lnTo>
                  <a:pt x="5489" y="7535"/>
                </a:lnTo>
                <a:cubicBezTo>
                  <a:pt x="5386" y="7535"/>
                  <a:pt x="5298" y="7623"/>
                  <a:pt x="5298" y="7726"/>
                </a:cubicBezTo>
                <a:cubicBezTo>
                  <a:pt x="5298" y="7830"/>
                  <a:pt x="5386" y="7917"/>
                  <a:pt x="5489" y="7917"/>
                </a:cubicBezTo>
                <a:lnTo>
                  <a:pt x="5705" y="7917"/>
                </a:lnTo>
                <a:lnTo>
                  <a:pt x="5705" y="8745"/>
                </a:lnTo>
                <a:cubicBezTo>
                  <a:pt x="5705" y="9314"/>
                  <a:pt x="5243" y="9778"/>
                  <a:pt x="4674" y="9778"/>
                </a:cubicBezTo>
                <a:cubicBezTo>
                  <a:pt x="4105" y="9778"/>
                  <a:pt x="3641" y="9314"/>
                  <a:pt x="3641" y="8745"/>
                </a:cubicBezTo>
                <a:lnTo>
                  <a:pt x="3641" y="7917"/>
                </a:lnTo>
                <a:lnTo>
                  <a:pt x="4674" y="7917"/>
                </a:lnTo>
                <a:cubicBezTo>
                  <a:pt x="4778" y="7917"/>
                  <a:pt x="4863" y="7830"/>
                  <a:pt x="4863" y="7726"/>
                </a:cubicBezTo>
                <a:cubicBezTo>
                  <a:pt x="4863" y="7623"/>
                  <a:pt x="4778" y="7535"/>
                  <a:pt x="4674" y="7535"/>
                </a:cubicBezTo>
                <a:lnTo>
                  <a:pt x="3641" y="7535"/>
                </a:lnTo>
                <a:lnTo>
                  <a:pt x="3641" y="6696"/>
                </a:lnTo>
                <a:close/>
                <a:moveTo>
                  <a:pt x="2448" y="3233"/>
                </a:moveTo>
                <a:lnTo>
                  <a:pt x="2448" y="3327"/>
                </a:lnTo>
                <a:cubicBezTo>
                  <a:pt x="2448" y="3597"/>
                  <a:pt x="2578" y="3845"/>
                  <a:pt x="2804" y="3994"/>
                </a:cubicBezTo>
                <a:lnTo>
                  <a:pt x="3298" y="4323"/>
                </a:lnTo>
                <a:cubicBezTo>
                  <a:pt x="3529" y="4480"/>
                  <a:pt x="3668" y="4736"/>
                  <a:pt x="3668" y="5012"/>
                </a:cubicBezTo>
                <a:lnTo>
                  <a:pt x="3668" y="6313"/>
                </a:lnTo>
                <a:lnTo>
                  <a:pt x="3450" y="6313"/>
                </a:lnTo>
                <a:cubicBezTo>
                  <a:pt x="3346" y="6313"/>
                  <a:pt x="3261" y="6401"/>
                  <a:pt x="3261" y="6504"/>
                </a:cubicBezTo>
                <a:lnTo>
                  <a:pt x="3261" y="8745"/>
                </a:lnTo>
                <a:cubicBezTo>
                  <a:pt x="3261" y="9131"/>
                  <a:pt x="3416" y="9483"/>
                  <a:pt x="3668" y="9737"/>
                </a:cubicBezTo>
                <a:lnTo>
                  <a:pt x="3668" y="12412"/>
                </a:lnTo>
                <a:cubicBezTo>
                  <a:pt x="3668" y="12532"/>
                  <a:pt x="3570" y="12628"/>
                  <a:pt x="3450" y="12628"/>
                </a:cubicBezTo>
                <a:lnTo>
                  <a:pt x="600" y="12628"/>
                </a:lnTo>
                <a:cubicBezTo>
                  <a:pt x="480" y="12628"/>
                  <a:pt x="384" y="12532"/>
                  <a:pt x="384" y="12412"/>
                </a:cubicBezTo>
                <a:lnTo>
                  <a:pt x="384" y="10361"/>
                </a:lnTo>
                <a:lnTo>
                  <a:pt x="2434" y="10361"/>
                </a:lnTo>
                <a:cubicBezTo>
                  <a:pt x="2653" y="10361"/>
                  <a:pt x="2828" y="10184"/>
                  <a:pt x="2828" y="9969"/>
                </a:cubicBezTo>
                <a:lnTo>
                  <a:pt x="2828" y="6710"/>
                </a:lnTo>
                <a:cubicBezTo>
                  <a:pt x="2828" y="6492"/>
                  <a:pt x="2651" y="6315"/>
                  <a:pt x="2434" y="6315"/>
                </a:cubicBezTo>
                <a:lnTo>
                  <a:pt x="1415" y="6315"/>
                </a:lnTo>
                <a:cubicBezTo>
                  <a:pt x="1311" y="6315"/>
                  <a:pt x="1224" y="6403"/>
                  <a:pt x="1224" y="6506"/>
                </a:cubicBezTo>
                <a:cubicBezTo>
                  <a:pt x="1224" y="6610"/>
                  <a:pt x="1311" y="6698"/>
                  <a:pt x="1415" y="6698"/>
                </a:cubicBezTo>
                <a:lnTo>
                  <a:pt x="2434" y="6698"/>
                </a:lnTo>
                <a:cubicBezTo>
                  <a:pt x="2442" y="6698"/>
                  <a:pt x="2448" y="6702"/>
                  <a:pt x="2448" y="6710"/>
                </a:cubicBezTo>
                <a:lnTo>
                  <a:pt x="2448" y="9969"/>
                </a:lnTo>
                <a:cubicBezTo>
                  <a:pt x="2448" y="9975"/>
                  <a:pt x="2442" y="9981"/>
                  <a:pt x="2434" y="9981"/>
                </a:cubicBezTo>
                <a:lnTo>
                  <a:pt x="384" y="9981"/>
                </a:lnTo>
                <a:lnTo>
                  <a:pt x="384" y="8733"/>
                </a:lnTo>
                <a:lnTo>
                  <a:pt x="1415" y="8733"/>
                </a:lnTo>
                <a:cubicBezTo>
                  <a:pt x="1519" y="8733"/>
                  <a:pt x="1606" y="8647"/>
                  <a:pt x="1606" y="8542"/>
                </a:cubicBezTo>
                <a:cubicBezTo>
                  <a:pt x="1606" y="8438"/>
                  <a:pt x="1519" y="8352"/>
                  <a:pt x="1415" y="8352"/>
                </a:cubicBezTo>
                <a:lnTo>
                  <a:pt x="384" y="8352"/>
                </a:lnTo>
                <a:lnTo>
                  <a:pt x="384" y="7917"/>
                </a:lnTo>
                <a:lnTo>
                  <a:pt x="1822" y="7917"/>
                </a:lnTo>
                <a:cubicBezTo>
                  <a:pt x="1925" y="7917"/>
                  <a:pt x="2013" y="7830"/>
                  <a:pt x="2013" y="7726"/>
                </a:cubicBezTo>
                <a:cubicBezTo>
                  <a:pt x="2013" y="7623"/>
                  <a:pt x="1925" y="7535"/>
                  <a:pt x="1822" y="7535"/>
                </a:cubicBezTo>
                <a:lnTo>
                  <a:pt x="384" y="7535"/>
                </a:lnTo>
                <a:lnTo>
                  <a:pt x="384" y="6696"/>
                </a:lnTo>
                <a:lnTo>
                  <a:pt x="600" y="6696"/>
                </a:lnTo>
                <a:cubicBezTo>
                  <a:pt x="704" y="6696"/>
                  <a:pt x="791" y="6608"/>
                  <a:pt x="791" y="6504"/>
                </a:cubicBezTo>
                <a:cubicBezTo>
                  <a:pt x="791" y="6399"/>
                  <a:pt x="704" y="6313"/>
                  <a:pt x="600" y="6313"/>
                </a:cubicBezTo>
                <a:lnTo>
                  <a:pt x="384" y="6313"/>
                </a:lnTo>
                <a:lnTo>
                  <a:pt x="384" y="5012"/>
                </a:lnTo>
                <a:cubicBezTo>
                  <a:pt x="384" y="4736"/>
                  <a:pt x="521" y="4476"/>
                  <a:pt x="752" y="4323"/>
                </a:cubicBezTo>
                <a:lnTo>
                  <a:pt x="1248" y="3994"/>
                </a:lnTo>
                <a:cubicBezTo>
                  <a:pt x="1472" y="3843"/>
                  <a:pt x="1606" y="3595"/>
                  <a:pt x="1606" y="3327"/>
                </a:cubicBezTo>
                <a:lnTo>
                  <a:pt x="1606" y="3233"/>
                </a:lnTo>
                <a:close/>
                <a:moveTo>
                  <a:pt x="4050" y="10013"/>
                </a:moveTo>
                <a:cubicBezTo>
                  <a:pt x="4186" y="10081"/>
                  <a:pt x="4330" y="10125"/>
                  <a:pt x="4485" y="10146"/>
                </a:cubicBezTo>
                <a:lnTo>
                  <a:pt x="4485" y="12412"/>
                </a:lnTo>
                <a:lnTo>
                  <a:pt x="4483" y="12412"/>
                </a:lnTo>
                <a:cubicBezTo>
                  <a:pt x="4483" y="12532"/>
                  <a:pt x="4385" y="12628"/>
                  <a:pt x="4267" y="12628"/>
                </a:cubicBezTo>
                <a:lnTo>
                  <a:pt x="4009" y="12628"/>
                </a:lnTo>
                <a:cubicBezTo>
                  <a:pt x="4036" y="12563"/>
                  <a:pt x="4050" y="12490"/>
                  <a:pt x="4050" y="12412"/>
                </a:cubicBezTo>
                <a:lnTo>
                  <a:pt x="4050" y="10013"/>
                </a:lnTo>
                <a:close/>
                <a:moveTo>
                  <a:pt x="1616" y="1"/>
                </a:moveTo>
                <a:cubicBezTo>
                  <a:pt x="1397" y="1"/>
                  <a:pt x="1222" y="178"/>
                  <a:pt x="1222" y="395"/>
                </a:cubicBezTo>
                <a:lnTo>
                  <a:pt x="1222" y="3327"/>
                </a:lnTo>
                <a:cubicBezTo>
                  <a:pt x="1222" y="3467"/>
                  <a:pt x="1151" y="3599"/>
                  <a:pt x="1035" y="3679"/>
                </a:cubicBezTo>
                <a:lnTo>
                  <a:pt x="539" y="4008"/>
                </a:lnTo>
                <a:cubicBezTo>
                  <a:pt x="201" y="4232"/>
                  <a:pt x="0" y="4608"/>
                  <a:pt x="0" y="5014"/>
                </a:cubicBezTo>
                <a:lnTo>
                  <a:pt x="0" y="12414"/>
                </a:lnTo>
                <a:cubicBezTo>
                  <a:pt x="0" y="12746"/>
                  <a:pt x="268" y="13012"/>
                  <a:pt x="598" y="13012"/>
                </a:cubicBezTo>
                <a:lnTo>
                  <a:pt x="5691" y="13012"/>
                </a:lnTo>
                <a:cubicBezTo>
                  <a:pt x="5794" y="13012"/>
                  <a:pt x="5880" y="12925"/>
                  <a:pt x="5880" y="12821"/>
                </a:cubicBezTo>
                <a:cubicBezTo>
                  <a:pt x="5880" y="12717"/>
                  <a:pt x="5794" y="12632"/>
                  <a:pt x="5691" y="12632"/>
                </a:cubicBezTo>
                <a:lnTo>
                  <a:pt x="5081" y="12632"/>
                </a:lnTo>
                <a:cubicBezTo>
                  <a:pt x="4961" y="12632"/>
                  <a:pt x="4863" y="12534"/>
                  <a:pt x="4863" y="12414"/>
                </a:cubicBezTo>
                <a:lnTo>
                  <a:pt x="4863" y="10146"/>
                </a:lnTo>
                <a:cubicBezTo>
                  <a:pt x="5552" y="10052"/>
                  <a:pt x="6087" y="9460"/>
                  <a:pt x="6087" y="8745"/>
                </a:cubicBezTo>
                <a:lnTo>
                  <a:pt x="6087" y="6504"/>
                </a:lnTo>
                <a:cubicBezTo>
                  <a:pt x="6087" y="6401"/>
                  <a:pt x="6002" y="6313"/>
                  <a:pt x="5896" y="6313"/>
                </a:cubicBezTo>
                <a:lnTo>
                  <a:pt x="4048" y="6313"/>
                </a:lnTo>
                <a:lnTo>
                  <a:pt x="4048" y="5012"/>
                </a:lnTo>
                <a:cubicBezTo>
                  <a:pt x="4048" y="4608"/>
                  <a:pt x="3847" y="4232"/>
                  <a:pt x="3509" y="4006"/>
                </a:cubicBezTo>
                <a:lnTo>
                  <a:pt x="3013" y="3677"/>
                </a:lnTo>
                <a:cubicBezTo>
                  <a:pt x="2897" y="3597"/>
                  <a:pt x="2826" y="3467"/>
                  <a:pt x="2826" y="3325"/>
                </a:cubicBezTo>
                <a:lnTo>
                  <a:pt x="2826" y="395"/>
                </a:lnTo>
                <a:cubicBezTo>
                  <a:pt x="2826" y="176"/>
                  <a:pt x="2647" y="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62"/>
          <p:cNvGrpSpPr/>
          <p:nvPr/>
        </p:nvGrpSpPr>
        <p:grpSpPr>
          <a:xfrm>
            <a:off x="2661519" y="3725692"/>
            <a:ext cx="329616" cy="329489"/>
            <a:chOff x="2661519" y="3725692"/>
            <a:chExt cx="329616" cy="329489"/>
          </a:xfrm>
        </p:grpSpPr>
        <p:sp>
          <p:nvSpPr>
            <p:cNvPr id="6155" name="Google Shape;6155;p62"/>
            <p:cNvSpPr/>
            <p:nvPr/>
          </p:nvSpPr>
          <p:spPr>
            <a:xfrm>
              <a:off x="2661519" y="3725692"/>
              <a:ext cx="329616" cy="329489"/>
            </a:xfrm>
            <a:custGeom>
              <a:avLst/>
              <a:gdLst/>
              <a:ahLst/>
              <a:cxnLst/>
              <a:rect l="l" t="t" r="r" b="b"/>
              <a:pathLst>
                <a:path w="13009" h="13004" extrusionOk="0">
                  <a:moveTo>
                    <a:pt x="6500" y="758"/>
                  </a:moveTo>
                  <a:cubicBezTo>
                    <a:pt x="6689" y="1318"/>
                    <a:pt x="6919" y="2082"/>
                    <a:pt x="6919" y="2428"/>
                  </a:cubicBezTo>
                  <a:cubicBezTo>
                    <a:pt x="6919" y="2785"/>
                    <a:pt x="6653" y="3070"/>
                    <a:pt x="6496" y="3204"/>
                  </a:cubicBezTo>
                  <a:cubicBezTo>
                    <a:pt x="6344" y="3072"/>
                    <a:pt x="6077" y="2787"/>
                    <a:pt x="6077" y="2428"/>
                  </a:cubicBezTo>
                  <a:cubicBezTo>
                    <a:pt x="6080" y="2084"/>
                    <a:pt x="6311" y="1320"/>
                    <a:pt x="6500" y="758"/>
                  </a:cubicBezTo>
                  <a:close/>
                  <a:moveTo>
                    <a:pt x="5768" y="2816"/>
                  </a:moveTo>
                  <a:lnTo>
                    <a:pt x="5768" y="2816"/>
                  </a:lnTo>
                  <a:cubicBezTo>
                    <a:pt x="5834" y="3005"/>
                    <a:pt x="5941" y="3161"/>
                    <a:pt x="6047" y="3290"/>
                  </a:cubicBezTo>
                  <a:cubicBezTo>
                    <a:pt x="5925" y="3306"/>
                    <a:pt x="5805" y="3330"/>
                    <a:pt x="5689" y="3361"/>
                  </a:cubicBezTo>
                  <a:cubicBezTo>
                    <a:pt x="5740" y="3202"/>
                    <a:pt x="5779" y="3015"/>
                    <a:pt x="5768" y="2816"/>
                  </a:cubicBezTo>
                  <a:close/>
                  <a:moveTo>
                    <a:pt x="7236" y="2816"/>
                  </a:moveTo>
                  <a:lnTo>
                    <a:pt x="7236" y="2816"/>
                  </a:lnTo>
                  <a:cubicBezTo>
                    <a:pt x="7224" y="3015"/>
                    <a:pt x="7263" y="3202"/>
                    <a:pt x="7314" y="3361"/>
                  </a:cubicBezTo>
                  <a:cubicBezTo>
                    <a:pt x="7196" y="3330"/>
                    <a:pt x="7076" y="3306"/>
                    <a:pt x="6954" y="3290"/>
                  </a:cubicBezTo>
                  <a:cubicBezTo>
                    <a:pt x="7061" y="3164"/>
                    <a:pt x="7167" y="3005"/>
                    <a:pt x="7236" y="2816"/>
                  </a:cubicBezTo>
                  <a:close/>
                  <a:moveTo>
                    <a:pt x="4299" y="1196"/>
                  </a:moveTo>
                  <a:lnTo>
                    <a:pt x="4299" y="1196"/>
                  </a:lnTo>
                  <a:cubicBezTo>
                    <a:pt x="4691" y="1639"/>
                    <a:pt x="5195" y="2259"/>
                    <a:pt x="5327" y="2578"/>
                  </a:cubicBezTo>
                  <a:cubicBezTo>
                    <a:pt x="5466" y="2907"/>
                    <a:pt x="5327" y="3273"/>
                    <a:pt x="5236" y="3456"/>
                  </a:cubicBezTo>
                  <a:cubicBezTo>
                    <a:pt x="5179" y="3436"/>
                    <a:pt x="5104" y="3407"/>
                    <a:pt x="5026" y="3367"/>
                  </a:cubicBezTo>
                  <a:cubicBezTo>
                    <a:pt x="4789" y="3249"/>
                    <a:pt x="4630" y="3090"/>
                    <a:pt x="4551" y="2899"/>
                  </a:cubicBezTo>
                  <a:cubicBezTo>
                    <a:pt x="4419" y="2580"/>
                    <a:pt x="4339" y="1785"/>
                    <a:pt x="4299" y="1196"/>
                  </a:cubicBezTo>
                  <a:close/>
                  <a:moveTo>
                    <a:pt x="8698" y="1196"/>
                  </a:moveTo>
                  <a:lnTo>
                    <a:pt x="8698" y="1196"/>
                  </a:lnTo>
                  <a:cubicBezTo>
                    <a:pt x="8659" y="1785"/>
                    <a:pt x="8578" y="2580"/>
                    <a:pt x="8446" y="2899"/>
                  </a:cubicBezTo>
                  <a:cubicBezTo>
                    <a:pt x="8310" y="3231"/>
                    <a:pt x="7954" y="3391"/>
                    <a:pt x="7761" y="3456"/>
                  </a:cubicBezTo>
                  <a:cubicBezTo>
                    <a:pt x="7732" y="3401"/>
                    <a:pt x="7702" y="3330"/>
                    <a:pt x="7673" y="3245"/>
                  </a:cubicBezTo>
                  <a:cubicBezTo>
                    <a:pt x="7592" y="2995"/>
                    <a:pt x="7592" y="2767"/>
                    <a:pt x="7671" y="2578"/>
                  </a:cubicBezTo>
                  <a:cubicBezTo>
                    <a:pt x="7804" y="2257"/>
                    <a:pt x="8310" y="1639"/>
                    <a:pt x="8698" y="1196"/>
                  </a:cubicBezTo>
                  <a:close/>
                  <a:moveTo>
                    <a:pt x="8590" y="3375"/>
                  </a:moveTo>
                  <a:cubicBezTo>
                    <a:pt x="8503" y="3558"/>
                    <a:pt x="8466" y="3747"/>
                    <a:pt x="8454" y="3912"/>
                  </a:cubicBezTo>
                  <a:cubicBezTo>
                    <a:pt x="8357" y="3838"/>
                    <a:pt x="8253" y="3769"/>
                    <a:pt x="8149" y="3706"/>
                  </a:cubicBezTo>
                  <a:cubicBezTo>
                    <a:pt x="8296" y="3629"/>
                    <a:pt x="8456" y="3523"/>
                    <a:pt x="8590" y="3375"/>
                  </a:cubicBezTo>
                  <a:close/>
                  <a:moveTo>
                    <a:pt x="4410" y="3377"/>
                  </a:moveTo>
                  <a:cubicBezTo>
                    <a:pt x="4545" y="3525"/>
                    <a:pt x="4705" y="3631"/>
                    <a:pt x="4854" y="3708"/>
                  </a:cubicBezTo>
                  <a:cubicBezTo>
                    <a:pt x="4746" y="3771"/>
                    <a:pt x="4644" y="3841"/>
                    <a:pt x="4549" y="3914"/>
                  </a:cubicBezTo>
                  <a:cubicBezTo>
                    <a:pt x="4534" y="3749"/>
                    <a:pt x="4498" y="3560"/>
                    <a:pt x="4410" y="3377"/>
                  </a:cubicBezTo>
                  <a:close/>
                  <a:moveTo>
                    <a:pt x="2438" y="2440"/>
                  </a:moveTo>
                  <a:lnTo>
                    <a:pt x="2438" y="2440"/>
                  </a:lnTo>
                  <a:cubicBezTo>
                    <a:pt x="2969" y="2702"/>
                    <a:pt x="3674" y="3080"/>
                    <a:pt x="3918" y="3324"/>
                  </a:cubicBezTo>
                  <a:cubicBezTo>
                    <a:pt x="4168" y="3576"/>
                    <a:pt x="4183" y="3967"/>
                    <a:pt x="4168" y="4170"/>
                  </a:cubicBezTo>
                  <a:cubicBezTo>
                    <a:pt x="4136" y="4172"/>
                    <a:pt x="4099" y="4174"/>
                    <a:pt x="4059" y="4174"/>
                  </a:cubicBezTo>
                  <a:cubicBezTo>
                    <a:pt x="3845" y="4174"/>
                    <a:pt x="3535" y="4130"/>
                    <a:pt x="3323" y="3920"/>
                  </a:cubicBezTo>
                  <a:cubicBezTo>
                    <a:pt x="3077" y="3676"/>
                    <a:pt x="2701" y="2970"/>
                    <a:pt x="2438" y="2440"/>
                  </a:cubicBezTo>
                  <a:close/>
                  <a:moveTo>
                    <a:pt x="3372" y="4412"/>
                  </a:moveTo>
                  <a:lnTo>
                    <a:pt x="3372" y="4412"/>
                  </a:lnTo>
                  <a:cubicBezTo>
                    <a:pt x="3555" y="4501"/>
                    <a:pt x="3742" y="4536"/>
                    <a:pt x="3908" y="4550"/>
                  </a:cubicBezTo>
                  <a:cubicBezTo>
                    <a:pt x="3833" y="4646"/>
                    <a:pt x="3766" y="4749"/>
                    <a:pt x="3701" y="4855"/>
                  </a:cubicBezTo>
                  <a:cubicBezTo>
                    <a:pt x="3626" y="4707"/>
                    <a:pt x="3518" y="4546"/>
                    <a:pt x="3372" y="4412"/>
                  </a:cubicBezTo>
                  <a:close/>
                  <a:moveTo>
                    <a:pt x="9625" y="4414"/>
                  </a:moveTo>
                  <a:lnTo>
                    <a:pt x="9625" y="4414"/>
                  </a:lnTo>
                  <a:cubicBezTo>
                    <a:pt x="9479" y="4550"/>
                    <a:pt x="9371" y="4709"/>
                    <a:pt x="9296" y="4857"/>
                  </a:cubicBezTo>
                  <a:cubicBezTo>
                    <a:pt x="9231" y="4749"/>
                    <a:pt x="9164" y="4648"/>
                    <a:pt x="9088" y="4552"/>
                  </a:cubicBezTo>
                  <a:cubicBezTo>
                    <a:pt x="9255" y="4540"/>
                    <a:pt x="9442" y="4501"/>
                    <a:pt x="9625" y="4414"/>
                  </a:cubicBezTo>
                  <a:close/>
                  <a:moveTo>
                    <a:pt x="11809" y="4302"/>
                  </a:moveTo>
                  <a:lnTo>
                    <a:pt x="11809" y="4302"/>
                  </a:lnTo>
                  <a:cubicBezTo>
                    <a:pt x="11363" y="4692"/>
                    <a:pt x="10745" y="5197"/>
                    <a:pt x="10426" y="5329"/>
                  </a:cubicBezTo>
                  <a:cubicBezTo>
                    <a:pt x="10325" y="5371"/>
                    <a:pt x="10221" y="5387"/>
                    <a:pt x="10120" y="5387"/>
                  </a:cubicBezTo>
                  <a:cubicBezTo>
                    <a:pt x="9889" y="5387"/>
                    <a:pt x="9673" y="5301"/>
                    <a:pt x="9546" y="5237"/>
                  </a:cubicBezTo>
                  <a:cubicBezTo>
                    <a:pt x="9566" y="5180"/>
                    <a:pt x="9595" y="5105"/>
                    <a:pt x="9635" y="5028"/>
                  </a:cubicBezTo>
                  <a:cubicBezTo>
                    <a:pt x="9755" y="4794"/>
                    <a:pt x="9912" y="4635"/>
                    <a:pt x="10103" y="4554"/>
                  </a:cubicBezTo>
                  <a:cubicBezTo>
                    <a:pt x="10424" y="4422"/>
                    <a:pt x="11219" y="4343"/>
                    <a:pt x="11809" y="4302"/>
                  </a:cubicBezTo>
                  <a:close/>
                  <a:moveTo>
                    <a:pt x="1194" y="4306"/>
                  </a:moveTo>
                  <a:cubicBezTo>
                    <a:pt x="1784" y="4343"/>
                    <a:pt x="2579" y="4424"/>
                    <a:pt x="2898" y="4556"/>
                  </a:cubicBezTo>
                  <a:cubicBezTo>
                    <a:pt x="3229" y="4694"/>
                    <a:pt x="3390" y="5050"/>
                    <a:pt x="3455" y="5243"/>
                  </a:cubicBezTo>
                  <a:cubicBezTo>
                    <a:pt x="3400" y="5272"/>
                    <a:pt x="3329" y="5302"/>
                    <a:pt x="3243" y="5329"/>
                  </a:cubicBezTo>
                  <a:cubicBezTo>
                    <a:pt x="3114" y="5371"/>
                    <a:pt x="2993" y="5392"/>
                    <a:pt x="2878" y="5392"/>
                  </a:cubicBezTo>
                  <a:cubicBezTo>
                    <a:pt x="2771" y="5392"/>
                    <a:pt x="2671" y="5373"/>
                    <a:pt x="2579" y="5335"/>
                  </a:cubicBezTo>
                  <a:cubicBezTo>
                    <a:pt x="2255" y="5201"/>
                    <a:pt x="1637" y="4694"/>
                    <a:pt x="1194" y="4306"/>
                  </a:cubicBezTo>
                  <a:close/>
                  <a:moveTo>
                    <a:pt x="3355" y="5691"/>
                  </a:moveTo>
                  <a:lnTo>
                    <a:pt x="3355" y="5691"/>
                  </a:lnTo>
                  <a:cubicBezTo>
                    <a:pt x="3325" y="5806"/>
                    <a:pt x="3302" y="5926"/>
                    <a:pt x="3284" y="6048"/>
                  </a:cubicBezTo>
                  <a:cubicBezTo>
                    <a:pt x="3160" y="5943"/>
                    <a:pt x="2999" y="5835"/>
                    <a:pt x="2812" y="5766"/>
                  </a:cubicBezTo>
                  <a:lnTo>
                    <a:pt x="2812" y="5766"/>
                  </a:lnTo>
                  <a:cubicBezTo>
                    <a:pt x="2835" y="5772"/>
                    <a:pt x="2855" y="5772"/>
                    <a:pt x="2878" y="5772"/>
                  </a:cubicBezTo>
                  <a:cubicBezTo>
                    <a:pt x="3054" y="5772"/>
                    <a:pt x="3217" y="5735"/>
                    <a:pt x="3355" y="5691"/>
                  </a:cubicBezTo>
                  <a:close/>
                  <a:moveTo>
                    <a:pt x="9643" y="5693"/>
                  </a:moveTo>
                  <a:lnTo>
                    <a:pt x="9643" y="5693"/>
                  </a:lnTo>
                  <a:cubicBezTo>
                    <a:pt x="9784" y="5739"/>
                    <a:pt x="9948" y="5774"/>
                    <a:pt x="10121" y="5774"/>
                  </a:cubicBezTo>
                  <a:cubicBezTo>
                    <a:pt x="10144" y="5774"/>
                    <a:pt x="10164" y="5774"/>
                    <a:pt x="10186" y="5772"/>
                  </a:cubicBezTo>
                  <a:lnTo>
                    <a:pt x="10186" y="5772"/>
                  </a:lnTo>
                  <a:cubicBezTo>
                    <a:pt x="9999" y="5837"/>
                    <a:pt x="9839" y="5945"/>
                    <a:pt x="9715" y="6050"/>
                  </a:cubicBezTo>
                  <a:cubicBezTo>
                    <a:pt x="9696" y="5928"/>
                    <a:pt x="9674" y="5811"/>
                    <a:pt x="9643" y="5693"/>
                  </a:cubicBezTo>
                  <a:close/>
                  <a:moveTo>
                    <a:pt x="10573" y="6081"/>
                  </a:moveTo>
                  <a:cubicBezTo>
                    <a:pt x="10918" y="6081"/>
                    <a:pt x="11685" y="6313"/>
                    <a:pt x="12244" y="6504"/>
                  </a:cubicBezTo>
                  <a:cubicBezTo>
                    <a:pt x="11685" y="6691"/>
                    <a:pt x="10918" y="6923"/>
                    <a:pt x="10573" y="6923"/>
                  </a:cubicBezTo>
                  <a:cubicBezTo>
                    <a:pt x="10215" y="6923"/>
                    <a:pt x="9930" y="6656"/>
                    <a:pt x="9796" y="6502"/>
                  </a:cubicBezTo>
                  <a:cubicBezTo>
                    <a:pt x="9928" y="6349"/>
                    <a:pt x="10213" y="6081"/>
                    <a:pt x="10573" y="6081"/>
                  </a:cubicBezTo>
                  <a:close/>
                  <a:moveTo>
                    <a:pt x="2426" y="6085"/>
                  </a:moveTo>
                  <a:cubicBezTo>
                    <a:pt x="2784" y="6085"/>
                    <a:pt x="3069" y="6351"/>
                    <a:pt x="3203" y="6506"/>
                  </a:cubicBezTo>
                  <a:cubicBezTo>
                    <a:pt x="3071" y="6658"/>
                    <a:pt x="2786" y="6925"/>
                    <a:pt x="2426" y="6925"/>
                  </a:cubicBezTo>
                  <a:cubicBezTo>
                    <a:pt x="2081" y="6923"/>
                    <a:pt x="1316" y="6691"/>
                    <a:pt x="757" y="6504"/>
                  </a:cubicBezTo>
                  <a:cubicBezTo>
                    <a:pt x="1316" y="6313"/>
                    <a:pt x="2081" y="6085"/>
                    <a:pt x="2426" y="6085"/>
                  </a:cubicBezTo>
                  <a:close/>
                  <a:moveTo>
                    <a:pt x="3284" y="6955"/>
                  </a:moveTo>
                  <a:cubicBezTo>
                    <a:pt x="3302" y="7077"/>
                    <a:pt x="3325" y="7197"/>
                    <a:pt x="3355" y="7315"/>
                  </a:cubicBezTo>
                  <a:cubicBezTo>
                    <a:pt x="3216" y="7270"/>
                    <a:pt x="3050" y="7234"/>
                    <a:pt x="2876" y="7234"/>
                  </a:cubicBezTo>
                  <a:cubicBezTo>
                    <a:pt x="2855" y="7234"/>
                    <a:pt x="2834" y="7235"/>
                    <a:pt x="2812" y="7236"/>
                  </a:cubicBezTo>
                  <a:cubicBezTo>
                    <a:pt x="2999" y="7169"/>
                    <a:pt x="3160" y="7063"/>
                    <a:pt x="3284" y="6955"/>
                  </a:cubicBezTo>
                  <a:close/>
                  <a:moveTo>
                    <a:pt x="9715" y="6955"/>
                  </a:moveTo>
                  <a:cubicBezTo>
                    <a:pt x="9839" y="7063"/>
                    <a:pt x="9999" y="7169"/>
                    <a:pt x="10186" y="7238"/>
                  </a:cubicBezTo>
                  <a:cubicBezTo>
                    <a:pt x="10161" y="7236"/>
                    <a:pt x="10137" y="7235"/>
                    <a:pt x="10112" y="7235"/>
                  </a:cubicBezTo>
                  <a:cubicBezTo>
                    <a:pt x="9942" y="7235"/>
                    <a:pt x="9780" y="7271"/>
                    <a:pt x="9643" y="7315"/>
                  </a:cubicBezTo>
                  <a:cubicBezTo>
                    <a:pt x="9674" y="7197"/>
                    <a:pt x="9696" y="7077"/>
                    <a:pt x="9715" y="6955"/>
                  </a:cubicBezTo>
                  <a:close/>
                  <a:moveTo>
                    <a:pt x="3705" y="8151"/>
                  </a:moveTo>
                  <a:cubicBezTo>
                    <a:pt x="3768" y="8256"/>
                    <a:pt x="3837" y="8358"/>
                    <a:pt x="3910" y="8455"/>
                  </a:cubicBezTo>
                  <a:cubicBezTo>
                    <a:pt x="3746" y="8468"/>
                    <a:pt x="3557" y="8506"/>
                    <a:pt x="3374" y="8592"/>
                  </a:cubicBezTo>
                  <a:cubicBezTo>
                    <a:pt x="3522" y="8457"/>
                    <a:pt x="3628" y="8297"/>
                    <a:pt x="3705" y="8151"/>
                  </a:cubicBezTo>
                  <a:close/>
                  <a:moveTo>
                    <a:pt x="9298" y="8151"/>
                  </a:moveTo>
                  <a:cubicBezTo>
                    <a:pt x="9373" y="8297"/>
                    <a:pt x="9481" y="8457"/>
                    <a:pt x="9627" y="8592"/>
                  </a:cubicBezTo>
                  <a:cubicBezTo>
                    <a:pt x="9444" y="8506"/>
                    <a:pt x="9257" y="8468"/>
                    <a:pt x="9092" y="8455"/>
                  </a:cubicBezTo>
                  <a:cubicBezTo>
                    <a:pt x="9166" y="8358"/>
                    <a:pt x="9235" y="8254"/>
                    <a:pt x="9298" y="8151"/>
                  </a:cubicBezTo>
                  <a:close/>
                  <a:moveTo>
                    <a:pt x="2875" y="7616"/>
                  </a:moveTo>
                  <a:cubicBezTo>
                    <a:pt x="3107" y="7616"/>
                    <a:pt x="3323" y="7703"/>
                    <a:pt x="3451" y="7766"/>
                  </a:cubicBezTo>
                  <a:cubicBezTo>
                    <a:pt x="3430" y="7825"/>
                    <a:pt x="3402" y="7898"/>
                    <a:pt x="3361" y="7978"/>
                  </a:cubicBezTo>
                  <a:cubicBezTo>
                    <a:pt x="3243" y="8211"/>
                    <a:pt x="3087" y="8372"/>
                    <a:pt x="2896" y="8449"/>
                  </a:cubicBezTo>
                  <a:cubicBezTo>
                    <a:pt x="2577" y="8582"/>
                    <a:pt x="1780" y="8661"/>
                    <a:pt x="1190" y="8701"/>
                  </a:cubicBezTo>
                  <a:cubicBezTo>
                    <a:pt x="1635" y="8313"/>
                    <a:pt x="2253" y="7807"/>
                    <a:pt x="2573" y="7675"/>
                  </a:cubicBezTo>
                  <a:cubicBezTo>
                    <a:pt x="2672" y="7634"/>
                    <a:pt x="2776" y="7616"/>
                    <a:pt x="2875" y="7616"/>
                  </a:cubicBezTo>
                  <a:close/>
                  <a:moveTo>
                    <a:pt x="10120" y="7615"/>
                  </a:moveTo>
                  <a:cubicBezTo>
                    <a:pt x="10229" y="7615"/>
                    <a:pt x="10330" y="7634"/>
                    <a:pt x="10424" y="7673"/>
                  </a:cubicBezTo>
                  <a:cubicBezTo>
                    <a:pt x="10743" y="7807"/>
                    <a:pt x="11363" y="8313"/>
                    <a:pt x="11809" y="8701"/>
                  </a:cubicBezTo>
                  <a:cubicBezTo>
                    <a:pt x="11219" y="8663"/>
                    <a:pt x="10424" y="8582"/>
                    <a:pt x="10103" y="8449"/>
                  </a:cubicBezTo>
                  <a:cubicBezTo>
                    <a:pt x="9774" y="8313"/>
                    <a:pt x="9613" y="7957"/>
                    <a:pt x="9546" y="7764"/>
                  </a:cubicBezTo>
                  <a:cubicBezTo>
                    <a:pt x="9603" y="7736"/>
                    <a:pt x="9674" y="7705"/>
                    <a:pt x="9757" y="7677"/>
                  </a:cubicBezTo>
                  <a:cubicBezTo>
                    <a:pt x="9886" y="7635"/>
                    <a:pt x="10007" y="7615"/>
                    <a:pt x="10120" y="7615"/>
                  </a:cubicBezTo>
                  <a:close/>
                  <a:moveTo>
                    <a:pt x="6500" y="3639"/>
                  </a:moveTo>
                  <a:cubicBezTo>
                    <a:pt x="8078" y="3639"/>
                    <a:pt x="9363" y="4926"/>
                    <a:pt x="9363" y="6504"/>
                  </a:cubicBezTo>
                  <a:cubicBezTo>
                    <a:pt x="9367" y="8083"/>
                    <a:pt x="8080" y="9368"/>
                    <a:pt x="6500" y="9368"/>
                  </a:cubicBezTo>
                  <a:cubicBezTo>
                    <a:pt x="4919" y="9368"/>
                    <a:pt x="3636" y="8081"/>
                    <a:pt x="3636" y="6504"/>
                  </a:cubicBezTo>
                  <a:cubicBezTo>
                    <a:pt x="3636" y="4926"/>
                    <a:pt x="4921" y="3639"/>
                    <a:pt x="6500" y="3639"/>
                  </a:cubicBezTo>
                  <a:close/>
                  <a:moveTo>
                    <a:pt x="8452" y="9094"/>
                  </a:moveTo>
                  <a:cubicBezTo>
                    <a:pt x="8464" y="9258"/>
                    <a:pt x="8503" y="9446"/>
                    <a:pt x="8588" y="9629"/>
                  </a:cubicBezTo>
                  <a:cubicBezTo>
                    <a:pt x="8454" y="9482"/>
                    <a:pt x="8293" y="9374"/>
                    <a:pt x="8147" y="9299"/>
                  </a:cubicBezTo>
                  <a:cubicBezTo>
                    <a:pt x="8253" y="9236"/>
                    <a:pt x="8354" y="9167"/>
                    <a:pt x="8452" y="9094"/>
                  </a:cubicBezTo>
                  <a:close/>
                  <a:moveTo>
                    <a:pt x="4549" y="9096"/>
                  </a:moveTo>
                  <a:cubicBezTo>
                    <a:pt x="4644" y="9169"/>
                    <a:pt x="4748" y="9238"/>
                    <a:pt x="4854" y="9301"/>
                  </a:cubicBezTo>
                  <a:cubicBezTo>
                    <a:pt x="4705" y="9378"/>
                    <a:pt x="4545" y="9484"/>
                    <a:pt x="4410" y="9633"/>
                  </a:cubicBezTo>
                  <a:cubicBezTo>
                    <a:pt x="4498" y="9450"/>
                    <a:pt x="4534" y="9258"/>
                    <a:pt x="4549" y="9096"/>
                  </a:cubicBezTo>
                  <a:close/>
                  <a:moveTo>
                    <a:pt x="5689" y="9647"/>
                  </a:moveTo>
                  <a:cubicBezTo>
                    <a:pt x="5805" y="9677"/>
                    <a:pt x="5925" y="9700"/>
                    <a:pt x="6047" y="9718"/>
                  </a:cubicBezTo>
                  <a:cubicBezTo>
                    <a:pt x="5941" y="9842"/>
                    <a:pt x="5834" y="10003"/>
                    <a:pt x="5764" y="10192"/>
                  </a:cubicBezTo>
                  <a:cubicBezTo>
                    <a:pt x="5775" y="9992"/>
                    <a:pt x="5740" y="9805"/>
                    <a:pt x="5689" y="9647"/>
                  </a:cubicBezTo>
                  <a:close/>
                  <a:moveTo>
                    <a:pt x="7310" y="9647"/>
                  </a:moveTo>
                  <a:lnTo>
                    <a:pt x="7310" y="9647"/>
                  </a:lnTo>
                  <a:cubicBezTo>
                    <a:pt x="7259" y="9803"/>
                    <a:pt x="7222" y="9992"/>
                    <a:pt x="7232" y="10192"/>
                  </a:cubicBezTo>
                  <a:cubicBezTo>
                    <a:pt x="7167" y="10003"/>
                    <a:pt x="7059" y="9842"/>
                    <a:pt x="6952" y="9718"/>
                  </a:cubicBezTo>
                  <a:cubicBezTo>
                    <a:pt x="7074" y="9700"/>
                    <a:pt x="7194" y="9677"/>
                    <a:pt x="7310" y="9647"/>
                  </a:cubicBezTo>
                  <a:close/>
                  <a:moveTo>
                    <a:pt x="8936" y="8830"/>
                  </a:moveTo>
                  <a:cubicBezTo>
                    <a:pt x="9150" y="8830"/>
                    <a:pt x="9466" y="8871"/>
                    <a:pt x="9678" y="9086"/>
                  </a:cubicBezTo>
                  <a:cubicBezTo>
                    <a:pt x="9922" y="9332"/>
                    <a:pt x="10298" y="10035"/>
                    <a:pt x="10562" y="10564"/>
                  </a:cubicBezTo>
                  <a:cubicBezTo>
                    <a:pt x="10032" y="10303"/>
                    <a:pt x="9328" y="9923"/>
                    <a:pt x="9084" y="9679"/>
                  </a:cubicBezTo>
                  <a:cubicBezTo>
                    <a:pt x="8832" y="9429"/>
                    <a:pt x="8820" y="9037"/>
                    <a:pt x="8832" y="8834"/>
                  </a:cubicBezTo>
                  <a:cubicBezTo>
                    <a:pt x="8863" y="8832"/>
                    <a:pt x="8898" y="8830"/>
                    <a:pt x="8936" y="8830"/>
                  </a:cubicBezTo>
                  <a:close/>
                  <a:moveTo>
                    <a:pt x="5240" y="9547"/>
                  </a:moveTo>
                  <a:cubicBezTo>
                    <a:pt x="5266" y="9604"/>
                    <a:pt x="5297" y="9675"/>
                    <a:pt x="5325" y="9759"/>
                  </a:cubicBezTo>
                  <a:cubicBezTo>
                    <a:pt x="5407" y="10013"/>
                    <a:pt x="5409" y="10236"/>
                    <a:pt x="5327" y="10427"/>
                  </a:cubicBezTo>
                  <a:cubicBezTo>
                    <a:pt x="5195" y="10747"/>
                    <a:pt x="4691" y="11365"/>
                    <a:pt x="4301" y="11810"/>
                  </a:cubicBezTo>
                  <a:cubicBezTo>
                    <a:pt x="4339" y="11220"/>
                    <a:pt x="4421" y="10425"/>
                    <a:pt x="4553" y="10104"/>
                  </a:cubicBezTo>
                  <a:cubicBezTo>
                    <a:pt x="4691" y="9775"/>
                    <a:pt x="5047" y="9614"/>
                    <a:pt x="5240" y="9547"/>
                  </a:cubicBezTo>
                  <a:close/>
                  <a:moveTo>
                    <a:pt x="7763" y="9547"/>
                  </a:moveTo>
                  <a:cubicBezTo>
                    <a:pt x="7822" y="9568"/>
                    <a:pt x="7895" y="9596"/>
                    <a:pt x="7974" y="9637"/>
                  </a:cubicBezTo>
                  <a:cubicBezTo>
                    <a:pt x="8210" y="9757"/>
                    <a:pt x="8371" y="9913"/>
                    <a:pt x="8448" y="10104"/>
                  </a:cubicBezTo>
                  <a:cubicBezTo>
                    <a:pt x="8580" y="10425"/>
                    <a:pt x="8659" y="11220"/>
                    <a:pt x="8700" y="11810"/>
                  </a:cubicBezTo>
                  <a:cubicBezTo>
                    <a:pt x="8310" y="11365"/>
                    <a:pt x="7804" y="10747"/>
                    <a:pt x="7671" y="10427"/>
                  </a:cubicBezTo>
                  <a:cubicBezTo>
                    <a:pt x="7533" y="10096"/>
                    <a:pt x="7671" y="9730"/>
                    <a:pt x="7763" y="9547"/>
                  </a:cubicBezTo>
                  <a:close/>
                  <a:moveTo>
                    <a:pt x="6502" y="9799"/>
                  </a:moveTo>
                  <a:cubicBezTo>
                    <a:pt x="6655" y="9931"/>
                    <a:pt x="6921" y="10216"/>
                    <a:pt x="6921" y="10578"/>
                  </a:cubicBezTo>
                  <a:cubicBezTo>
                    <a:pt x="6921" y="10924"/>
                    <a:pt x="6689" y="11688"/>
                    <a:pt x="6500" y="12247"/>
                  </a:cubicBezTo>
                  <a:cubicBezTo>
                    <a:pt x="6309" y="11688"/>
                    <a:pt x="6080" y="10924"/>
                    <a:pt x="6080" y="10578"/>
                  </a:cubicBezTo>
                  <a:cubicBezTo>
                    <a:pt x="6080" y="10218"/>
                    <a:pt x="6348" y="9933"/>
                    <a:pt x="6502" y="9799"/>
                  </a:cubicBezTo>
                  <a:close/>
                  <a:moveTo>
                    <a:pt x="6504" y="0"/>
                  </a:moveTo>
                  <a:cubicBezTo>
                    <a:pt x="6425" y="0"/>
                    <a:pt x="6354" y="49"/>
                    <a:pt x="6326" y="124"/>
                  </a:cubicBezTo>
                  <a:cubicBezTo>
                    <a:pt x="6301" y="193"/>
                    <a:pt x="5703" y="1793"/>
                    <a:pt x="5703" y="2432"/>
                  </a:cubicBezTo>
                  <a:cubicBezTo>
                    <a:pt x="5703" y="2450"/>
                    <a:pt x="5703" y="2464"/>
                    <a:pt x="5705" y="2482"/>
                  </a:cubicBezTo>
                  <a:cubicBezTo>
                    <a:pt x="5701" y="2468"/>
                    <a:pt x="5693" y="2450"/>
                    <a:pt x="5689" y="2434"/>
                  </a:cubicBezTo>
                  <a:cubicBezTo>
                    <a:pt x="5445" y="1844"/>
                    <a:pt x="4278" y="594"/>
                    <a:pt x="4229" y="541"/>
                  </a:cubicBezTo>
                  <a:cubicBezTo>
                    <a:pt x="4194" y="501"/>
                    <a:pt x="4143" y="481"/>
                    <a:pt x="4092" y="481"/>
                  </a:cubicBezTo>
                  <a:cubicBezTo>
                    <a:pt x="4067" y="481"/>
                    <a:pt x="4042" y="486"/>
                    <a:pt x="4018" y="496"/>
                  </a:cubicBezTo>
                  <a:cubicBezTo>
                    <a:pt x="3945" y="527"/>
                    <a:pt x="3900" y="600"/>
                    <a:pt x="3902" y="679"/>
                  </a:cubicBezTo>
                  <a:cubicBezTo>
                    <a:pt x="3904" y="752"/>
                    <a:pt x="3965" y="2460"/>
                    <a:pt x="4209" y="3050"/>
                  </a:cubicBezTo>
                  <a:cubicBezTo>
                    <a:pt x="4217" y="3064"/>
                    <a:pt x="4221" y="3080"/>
                    <a:pt x="4229" y="3094"/>
                  </a:cubicBezTo>
                  <a:cubicBezTo>
                    <a:pt x="4219" y="3082"/>
                    <a:pt x="4207" y="3070"/>
                    <a:pt x="4195" y="3058"/>
                  </a:cubicBezTo>
                  <a:cubicBezTo>
                    <a:pt x="3742" y="2604"/>
                    <a:pt x="2186" y="1895"/>
                    <a:pt x="2121" y="1864"/>
                  </a:cubicBezTo>
                  <a:cubicBezTo>
                    <a:pt x="2097" y="1853"/>
                    <a:pt x="2070" y="1848"/>
                    <a:pt x="2044" y="1848"/>
                  </a:cubicBezTo>
                  <a:cubicBezTo>
                    <a:pt x="1994" y="1848"/>
                    <a:pt x="1944" y="1867"/>
                    <a:pt x="1908" y="1903"/>
                  </a:cubicBezTo>
                  <a:cubicBezTo>
                    <a:pt x="1851" y="1960"/>
                    <a:pt x="1837" y="2045"/>
                    <a:pt x="1869" y="2117"/>
                  </a:cubicBezTo>
                  <a:cubicBezTo>
                    <a:pt x="1900" y="2184"/>
                    <a:pt x="2609" y="3739"/>
                    <a:pt x="3060" y="4190"/>
                  </a:cubicBezTo>
                  <a:cubicBezTo>
                    <a:pt x="3073" y="4202"/>
                    <a:pt x="3087" y="4213"/>
                    <a:pt x="3099" y="4227"/>
                  </a:cubicBezTo>
                  <a:cubicBezTo>
                    <a:pt x="3083" y="4219"/>
                    <a:pt x="3069" y="4211"/>
                    <a:pt x="3050" y="4206"/>
                  </a:cubicBezTo>
                  <a:cubicBezTo>
                    <a:pt x="2461" y="3962"/>
                    <a:pt x="753" y="3902"/>
                    <a:pt x="680" y="3897"/>
                  </a:cubicBezTo>
                  <a:cubicBezTo>
                    <a:pt x="678" y="3897"/>
                    <a:pt x="676" y="3897"/>
                    <a:pt x="675" y="3897"/>
                  </a:cubicBezTo>
                  <a:cubicBezTo>
                    <a:pt x="597" y="3897"/>
                    <a:pt x="527" y="3944"/>
                    <a:pt x="497" y="4015"/>
                  </a:cubicBezTo>
                  <a:cubicBezTo>
                    <a:pt x="466" y="4089"/>
                    <a:pt x="485" y="4172"/>
                    <a:pt x="542" y="4227"/>
                  </a:cubicBezTo>
                  <a:cubicBezTo>
                    <a:pt x="596" y="4274"/>
                    <a:pt x="1847" y="5440"/>
                    <a:pt x="2436" y="5684"/>
                  </a:cubicBezTo>
                  <a:cubicBezTo>
                    <a:pt x="2451" y="5693"/>
                    <a:pt x="2467" y="5697"/>
                    <a:pt x="2485" y="5703"/>
                  </a:cubicBezTo>
                  <a:cubicBezTo>
                    <a:pt x="2467" y="5703"/>
                    <a:pt x="2451" y="5701"/>
                    <a:pt x="2434" y="5701"/>
                  </a:cubicBezTo>
                  <a:cubicBezTo>
                    <a:pt x="1796" y="5701"/>
                    <a:pt x="194" y="6296"/>
                    <a:pt x="125" y="6323"/>
                  </a:cubicBezTo>
                  <a:cubicBezTo>
                    <a:pt x="52" y="6351"/>
                    <a:pt x="1" y="6422"/>
                    <a:pt x="1" y="6500"/>
                  </a:cubicBezTo>
                  <a:cubicBezTo>
                    <a:pt x="1" y="6579"/>
                    <a:pt x="50" y="6650"/>
                    <a:pt x="125" y="6679"/>
                  </a:cubicBezTo>
                  <a:cubicBezTo>
                    <a:pt x="194" y="6703"/>
                    <a:pt x="1796" y="7301"/>
                    <a:pt x="2434" y="7301"/>
                  </a:cubicBezTo>
                  <a:cubicBezTo>
                    <a:pt x="2451" y="7301"/>
                    <a:pt x="2467" y="7301"/>
                    <a:pt x="2485" y="7299"/>
                  </a:cubicBezTo>
                  <a:lnTo>
                    <a:pt x="2485" y="7299"/>
                  </a:lnTo>
                  <a:cubicBezTo>
                    <a:pt x="2469" y="7303"/>
                    <a:pt x="2451" y="7311"/>
                    <a:pt x="2436" y="7317"/>
                  </a:cubicBezTo>
                  <a:cubicBezTo>
                    <a:pt x="1847" y="7561"/>
                    <a:pt x="596" y="8726"/>
                    <a:pt x="542" y="8775"/>
                  </a:cubicBezTo>
                  <a:cubicBezTo>
                    <a:pt x="485" y="8827"/>
                    <a:pt x="466" y="8915"/>
                    <a:pt x="497" y="8986"/>
                  </a:cubicBezTo>
                  <a:cubicBezTo>
                    <a:pt x="527" y="9057"/>
                    <a:pt x="596" y="9102"/>
                    <a:pt x="672" y="9102"/>
                  </a:cubicBezTo>
                  <a:lnTo>
                    <a:pt x="680" y="9102"/>
                  </a:lnTo>
                  <a:cubicBezTo>
                    <a:pt x="753" y="9100"/>
                    <a:pt x="2461" y="9039"/>
                    <a:pt x="3050" y="8795"/>
                  </a:cubicBezTo>
                  <a:cubicBezTo>
                    <a:pt x="3067" y="8787"/>
                    <a:pt x="3081" y="8783"/>
                    <a:pt x="3097" y="8775"/>
                  </a:cubicBezTo>
                  <a:lnTo>
                    <a:pt x="3097" y="8775"/>
                  </a:lnTo>
                  <a:cubicBezTo>
                    <a:pt x="3085" y="8785"/>
                    <a:pt x="3071" y="8797"/>
                    <a:pt x="3058" y="8811"/>
                  </a:cubicBezTo>
                  <a:cubicBezTo>
                    <a:pt x="2607" y="9263"/>
                    <a:pt x="1898" y="10818"/>
                    <a:pt x="1867" y="10885"/>
                  </a:cubicBezTo>
                  <a:cubicBezTo>
                    <a:pt x="1835" y="10956"/>
                    <a:pt x="1849" y="11041"/>
                    <a:pt x="1906" y="11098"/>
                  </a:cubicBezTo>
                  <a:cubicBezTo>
                    <a:pt x="1940" y="11133"/>
                    <a:pt x="1991" y="11153"/>
                    <a:pt x="2040" y="11153"/>
                  </a:cubicBezTo>
                  <a:cubicBezTo>
                    <a:pt x="2068" y="11153"/>
                    <a:pt x="2093" y="11149"/>
                    <a:pt x="2119" y="11135"/>
                  </a:cubicBezTo>
                  <a:cubicBezTo>
                    <a:pt x="2123" y="11133"/>
                    <a:pt x="2621" y="10907"/>
                    <a:pt x="3132" y="10635"/>
                  </a:cubicBezTo>
                  <a:cubicBezTo>
                    <a:pt x="3227" y="10584"/>
                    <a:pt x="3260" y="10470"/>
                    <a:pt x="3211" y="10379"/>
                  </a:cubicBezTo>
                  <a:cubicBezTo>
                    <a:pt x="3177" y="10315"/>
                    <a:pt x="3110" y="10278"/>
                    <a:pt x="3041" y="10278"/>
                  </a:cubicBezTo>
                  <a:cubicBezTo>
                    <a:pt x="3011" y="10278"/>
                    <a:pt x="2981" y="10285"/>
                    <a:pt x="2953" y="10299"/>
                  </a:cubicBezTo>
                  <a:cubicBezTo>
                    <a:pt x="2774" y="10397"/>
                    <a:pt x="2597" y="10484"/>
                    <a:pt x="2444" y="10562"/>
                  </a:cubicBezTo>
                  <a:cubicBezTo>
                    <a:pt x="2705" y="10033"/>
                    <a:pt x="3085" y="9326"/>
                    <a:pt x="3329" y="9082"/>
                  </a:cubicBezTo>
                  <a:cubicBezTo>
                    <a:pt x="3539" y="8871"/>
                    <a:pt x="3850" y="8828"/>
                    <a:pt x="4065" y="8828"/>
                  </a:cubicBezTo>
                  <a:cubicBezTo>
                    <a:pt x="4105" y="8828"/>
                    <a:pt x="4142" y="8829"/>
                    <a:pt x="4175" y="8832"/>
                  </a:cubicBezTo>
                  <a:cubicBezTo>
                    <a:pt x="4187" y="9035"/>
                    <a:pt x="4175" y="9425"/>
                    <a:pt x="3922" y="9677"/>
                  </a:cubicBezTo>
                  <a:cubicBezTo>
                    <a:pt x="3868" y="9732"/>
                    <a:pt x="3778" y="9801"/>
                    <a:pt x="3666" y="9881"/>
                  </a:cubicBezTo>
                  <a:cubicBezTo>
                    <a:pt x="3579" y="9940"/>
                    <a:pt x="3557" y="10057"/>
                    <a:pt x="3616" y="10145"/>
                  </a:cubicBezTo>
                  <a:cubicBezTo>
                    <a:pt x="3652" y="10199"/>
                    <a:pt x="3712" y="10229"/>
                    <a:pt x="3773" y="10229"/>
                  </a:cubicBezTo>
                  <a:cubicBezTo>
                    <a:pt x="3810" y="10229"/>
                    <a:pt x="3847" y="10218"/>
                    <a:pt x="3880" y="10196"/>
                  </a:cubicBezTo>
                  <a:cubicBezTo>
                    <a:pt x="4014" y="10104"/>
                    <a:pt x="4118" y="10023"/>
                    <a:pt x="4193" y="9946"/>
                  </a:cubicBezTo>
                  <a:cubicBezTo>
                    <a:pt x="4205" y="9933"/>
                    <a:pt x="4215" y="9921"/>
                    <a:pt x="4227" y="9909"/>
                  </a:cubicBezTo>
                  <a:lnTo>
                    <a:pt x="4227" y="9909"/>
                  </a:lnTo>
                  <a:cubicBezTo>
                    <a:pt x="4219" y="9923"/>
                    <a:pt x="4213" y="9940"/>
                    <a:pt x="4207" y="9954"/>
                  </a:cubicBezTo>
                  <a:cubicBezTo>
                    <a:pt x="3963" y="10543"/>
                    <a:pt x="3902" y="12251"/>
                    <a:pt x="3900" y="12324"/>
                  </a:cubicBezTo>
                  <a:cubicBezTo>
                    <a:pt x="3898" y="12404"/>
                    <a:pt x="3943" y="12477"/>
                    <a:pt x="4016" y="12507"/>
                  </a:cubicBezTo>
                  <a:cubicBezTo>
                    <a:pt x="4040" y="12517"/>
                    <a:pt x="4065" y="12524"/>
                    <a:pt x="4091" y="12524"/>
                  </a:cubicBezTo>
                  <a:cubicBezTo>
                    <a:pt x="4142" y="12524"/>
                    <a:pt x="4193" y="12503"/>
                    <a:pt x="4229" y="12463"/>
                  </a:cubicBezTo>
                  <a:cubicBezTo>
                    <a:pt x="4278" y="12410"/>
                    <a:pt x="5445" y="11159"/>
                    <a:pt x="5689" y="10570"/>
                  </a:cubicBezTo>
                  <a:cubicBezTo>
                    <a:pt x="5697" y="10554"/>
                    <a:pt x="5701" y="10537"/>
                    <a:pt x="5707" y="10521"/>
                  </a:cubicBezTo>
                  <a:lnTo>
                    <a:pt x="5707" y="10521"/>
                  </a:lnTo>
                  <a:cubicBezTo>
                    <a:pt x="5707" y="10539"/>
                    <a:pt x="5703" y="10554"/>
                    <a:pt x="5703" y="10572"/>
                  </a:cubicBezTo>
                  <a:cubicBezTo>
                    <a:pt x="5703" y="11210"/>
                    <a:pt x="6301" y="12810"/>
                    <a:pt x="6328" y="12879"/>
                  </a:cubicBezTo>
                  <a:cubicBezTo>
                    <a:pt x="6354" y="12952"/>
                    <a:pt x="6425" y="13003"/>
                    <a:pt x="6504" y="13003"/>
                  </a:cubicBezTo>
                  <a:cubicBezTo>
                    <a:pt x="6584" y="13003"/>
                    <a:pt x="6655" y="12955"/>
                    <a:pt x="6683" y="12879"/>
                  </a:cubicBezTo>
                  <a:cubicBezTo>
                    <a:pt x="6708" y="12810"/>
                    <a:pt x="7305" y="11210"/>
                    <a:pt x="7305" y="10572"/>
                  </a:cubicBezTo>
                  <a:cubicBezTo>
                    <a:pt x="7305" y="10554"/>
                    <a:pt x="7305" y="10539"/>
                    <a:pt x="7303" y="10521"/>
                  </a:cubicBezTo>
                  <a:lnTo>
                    <a:pt x="7303" y="10521"/>
                  </a:lnTo>
                  <a:cubicBezTo>
                    <a:pt x="7307" y="10535"/>
                    <a:pt x="7316" y="10554"/>
                    <a:pt x="7320" y="10570"/>
                  </a:cubicBezTo>
                  <a:cubicBezTo>
                    <a:pt x="7564" y="11159"/>
                    <a:pt x="8731" y="12410"/>
                    <a:pt x="8779" y="12463"/>
                  </a:cubicBezTo>
                  <a:cubicBezTo>
                    <a:pt x="8814" y="12503"/>
                    <a:pt x="8865" y="12524"/>
                    <a:pt x="8920" y="12524"/>
                  </a:cubicBezTo>
                  <a:cubicBezTo>
                    <a:pt x="8944" y="12524"/>
                    <a:pt x="8966" y="12519"/>
                    <a:pt x="8993" y="12507"/>
                  </a:cubicBezTo>
                  <a:cubicBezTo>
                    <a:pt x="9066" y="12477"/>
                    <a:pt x="9113" y="12404"/>
                    <a:pt x="9109" y="12324"/>
                  </a:cubicBezTo>
                  <a:cubicBezTo>
                    <a:pt x="9107" y="12253"/>
                    <a:pt x="9046" y="10543"/>
                    <a:pt x="8802" y="9954"/>
                  </a:cubicBezTo>
                  <a:cubicBezTo>
                    <a:pt x="8794" y="9940"/>
                    <a:pt x="8790" y="9923"/>
                    <a:pt x="8781" y="9909"/>
                  </a:cubicBezTo>
                  <a:lnTo>
                    <a:pt x="8781" y="9909"/>
                  </a:lnTo>
                  <a:cubicBezTo>
                    <a:pt x="8792" y="9921"/>
                    <a:pt x="8804" y="9933"/>
                    <a:pt x="8818" y="9946"/>
                  </a:cubicBezTo>
                  <a:cubicBezTo>
                    <a:pt x="9269" y="10399"/>
                    <a:pt x="10825" y="11109"/>
                    <a:pt x="10892" y="11139"/>
                  </a:cubicBezTo>
                  <a:cubicBezTo>
                    <a:pt x="10916" y="11151"/>
                    <a:pt x="10945" y="11155"/>
                    <a:pt x="10969" y="11155"/>
                  </a:cubicBezTo>
                  <a:cubicBezTo>
                    <a:pt x="11018" y="11155"/>
                    <a:pt x="11069" y="11135"/>
                    <a:pt x="11105" y="11100"/>
                  </a:cubicBezTo>
                  <a:cubicBezTo>
                    <a:pt x="11160" y="11043"/>
                    <a:pt x="11176" y="10958"/>
                    <a:pt x="11142" y="10887"/>
                  </a:cubicBezTo>
                  <a:cubicBezTo>
                    <a:pt x="11111" y="10820"/>
                    <a:pt x="10404" y="9265"/>
                    <a:pt x="9950" y="8813"/>
                  </a:cubicBezTo>
                  <a:cubicBezTo>
                    <a:pt x="9938" y="8801"/>
                    <a:pt x="9926" y="8791"/>
                    <a:pt x="9912" y="8777"/>
                  </a:cubicBezTo>
                  <a:lnTo>
                    <a:pt x="9912" y="8777"/>
                  </a:lnTo>
                  <a:cubicBezTo>
                    <a:pt x="9928" y="8785"/>
                    <a:pt x="9942" y="8793"/>
                    <a:pt x="9959" y="8797"/>
                  </a:cubicBezTo>
                  <a:cubicBezTo>
                    <a:pt x="10548" y="9041"/>
                    <a:pt x="12256" y="9102"/>
                    <a:pt x="12329" y="9106"/>
                  </a:cubicBezTo>
                  <a:lnTo>
                    <a:pt x="12337" y="9106"/>
                  </a:lnTo>
                  <a:cubicBezTo>
                    <a:pt x="12412" y="9106"/>
                    <a:pt x="12484" y="9059"/>
                    <a:pt x="12512" y="8988"/>
                  </a:cubicBezTo>
                  <a:cubicBezTo>
                    <a:pt x="12543" y="8915"/>
                    <a:pt x="12524" y="8832"/>
                    <a:pt x="12467" y="8775"/>
                  </a:cubicBezTo>
                  <a:cubicBezTo>
                    <a:pt x="12412" y="8726"/>
                    <a:pt x="11162" y="7561"/>
                    <a:pt x="10573" y="7317"/>
                  </a:cubicBezTo>
                  <a:cubicBezTo>
                    <a:pt x="10558" y="7309"/>
                    <a:pt x="10540" y="7303"/>
                    <a:pt x="10526" y="7299"/>
                  </a:cubicBezTo>
                  <a:cubicBezTo>
                    <a:pt x="10542" y="7299"/>
                    <a:pt x="10558" y="7301"/>
                    <a:pt x="10577" y="7301"/>
                  </a:cubicBezTo>
                  <a:cubicBezTo>
                    <a:pt x="11213" y="7301"/>
                    <a:pt x="12815" y="6703"/>
                    <a:pt x="12884" y="6679"/>
                  </a:cubicBezTo>
                  <a:cubicBezTo>
                    <a:pt x="12957" y="6650"/>
                    <a:pt x="13008" y="6579"/>
                    <a:pt x="13008" y="6500"/>
                  </a:cubicBezTo>
                  <a:cubicBezTo>
                    <a:pt x="13006" y="6424"/>
                    <a:pt x="12957" y="6353"/>
                    <a:pt x="12880" y="6325"/>
                  </a:cubicBezTo>
                  <a:cubicBezTo>
                    <a:pt x="12813" y="6300"/>
                    <a:pt x="11211" y="5703"/>
                    <a:pt x="10573" y="5703"/>
                  </a:cubicBezTo>
                  <a:cubicBezTo>
                    <a:pt x="10556" y="5703"/>
                    <a:pt x="10540" y="5703"/>
                    <a:pt x="10522" y="5705"/>
                  </a:cubicBezTo>
                  <a:cubicBezTo>
                    <a:pt x="10538" y="5701"/>
                    <a:pt x="10552" y="5693"/>
                    <a:pt x="10570" y="5689"/>
                  </a:cubicBezTo>
                  <a:cubicBezTo>
                    <a:pt x="11160" y="5445"/>
                    <a:pt x="12410" y="4278"/>
                    <a:pt x="12463" y="4229"/>
                  </a:cubicBezTo>
                  <a:cubicBezTo>
                    <a:pt x="12522" y="4176"/>
                    <a:pt x="12540" y="4089"/>
                    <a:pt x="12510" y="4017"/>
                  </a:cubicBezTo>
                  <a:cubicBezTo>
                    <a:pt x="12480" y="3946"/>
                    <a:pt x="12411" y="3901"/>
                    <a:pt x="12332" y="3901"/>
                  </a:cubicBezTo>
                  <a:cubicBezTo>
                    <a:pt x="12331" y="3901"/>
                    <a:pt x="12329" y="3901"/>
                    <a:pt x="12327" y="3902"/>
                  </a:cubicBezTo>
                  <a:cubicBezTo>
                    <a:pt x="12254" y="3904"/>
                    <a:pt x="10546" y="3965"/>
                    <a:pt x="9957" y="4208"/>
                  </a:cubicBezTo>
                  <a:cubicBezTo>
                    <a:pt x="9940" y="4217"/>
                    <a:pt x="9922" y="4225"/>
                    <a:pt x="9908" y="4229"/>
                  </a:cubicBezTo>
                  <a:cubicBezTo>
                    <a:pt x="9920" y="4217"/>
                    <a:pt x="9932" y="4206"/>
                    <a:pt x="9946" y="4194"/>
                  </a:cubicBezTo>
                  <a:cubicBezTo>
                    <a:pt x="10398" y="3741"/>
                    <a:pt x="11107" y="2186"/>
                    <a:pt x="11138" y="2121"/>
                  </a:cubicBezTo>
                  <a:cubicBezTo>
                    <a:pt x="11170" y="2049"/>
                    <a:pt x="11156" y="1962"/>
                    <a:pt x="11099" y="1907"/>
                  </a:cubicBezTo>
                  <a:cubicBezTo>
                    <a:pt x="11064" y="1870"/>
                    <a:pt x="11014" y="1851"/>
                    <a:pt x="10965" y="1851"/>
                  </a:cubicBezTo>
                  <a:cubicBezTo>
                    <a:pt x="10938" y="1851"/>
                    <a:pt x="10911" y="1857"/>
                    <a:pt x="10886" y="1868"/>
                  </a:cubicBezTo>
                  <a:cubicBezTo>
                    <a:pt x="10882" y="1871"/>
                    <a:pt x="10383" y="2096"/>
                    <a:pt x="9871" y="2369"/>
                  </a:cubicBezTo>
                  <a:cubicBezTo>
                    <a:pt x="9778" y="2419"/>
                    <a:pt x="9745" y="2533"/>
                    <a:pt x="9794" y="2627"/>
                  </a:cubicBezTo>
                  <a:cubicBezTo>
                    <a:pt x="9829" y="2693"/>
                    <a:pt x="9894" y="2729"/>
                    <a:pt x="9961" y="2729"/>
                  </a:cubicBezTo>
                  <a:cubicBezTo>
                    <a:pt x="9992" y="2729"/>
                    <a:pt x="10023" y="2721"/>
                    <a:pt x="10052" y="2706"/>
                  </a:cubicBezTo>
                  <a:cubicBezTo>
                    <a:pt x="10231" y="2613"/>
                    <a:pt x="10408" y="2521"/>
                    <a:pt x="10560" y="2444"/>
                  </a:cubicBezTo>
                  <a:lnTo>
                    <a:pt x="10560" y="2444"/>
                  </a:lnTo>
                  <a:cubicBezTo>
                    <a:pt x="10298" y="2972"/>
                    <a:pt x="9920" y="3678"/>
                    <a:pt x="9676" y="3924"/>
                  </a:cubicBezTo>
                  <a:cubicBezTo>
                    <a:pt x="9462" y="4138"/>
                    <a:pt x="9148" y="4179"/>
                    <a:pt x="8933" y="4179"/>
                  </a:cubicBezTo>
                  <a:cubicBezTo>
                    <a:pt x="8896" y="4179"/>
                    <a:pt x="8861" y="4178"/>
                    <a:pt x="8830" y="4176"/>
                  </a:cubicBezTo>
                  <a:cubicBezTo>
                    <a:pt x="8816" y="3973"/>
                    <a:pt x="8830" y="3580"/>
                    <a:pt x="9080" y="3328"/>
                  </a:cubicBezTo>
                  <a:cubicBezTo>
                    <a:pt x="9145" y="3265"/>
                    <a:pt x="9241" y="3192"/>
                    <a:pt x="9373" y="3103"/>
                  </a:cubicBezTo>
                  <a:cubicBezTo>
                    <a:pt x="9460" y="3044"/>
                    <a:pt x="9485" y="2926"/>
                    <a:pt x="9426" y="2838"/>
                  </a:cubicBezTo>
                  <a:cubicBezTo>
                    <a:pt x="9390" y="2784"/>
                    <a:pt x="9328" y="2754"/>
                    <a:pt x="9266" y="2754"/>
                  </a:cubicBezTo>
                  <a:cubicBezTo>
                    <a:pt x="9230" y="2754"/>
                    <a:pt x="9194" y="2764"/>
                    <a:pt x="9162" y="2785"/>
                  </a:cubicBezTo>
                  <a:cubicBezTo>
                    <a:pt x="9009" y="2887"/>
                    <a:pt x="8895" y="2979"/>
                    <a:pt x="8814" y="3058"/>
                  </a:cubicBezTo>
                  <a:cubicBezTo>
                    <a:pt x="8802" y="3070"/>
                    <a:pt x="8792" y="3082"/>
                    <a:pt x="8779" y="3094"/>
                  </a:cubicBezTo>
                  <a:cubicBezTo>
                    <a:pt x="8788" y="3080"/>
                    <a:pt x="8794" y="3064"/>
                    <a:pt x="8800" y="3050"/>
                  </a:cubicBezTo>
                  <a:cubicBezTo>
                    <a:pt x="9044" y="2460"/>
                    <a:pt x="9105" y="752"/>
                    <a:pt x="9107" y="679"/>
                  </a:cubicBezTo>
                  <a:cubicBezTo>
                    <a:pt x="9109" y="600"/>
                    <a:pt x="9064" y="527"/>
                    <a:pt x="8991" y="496"/>
                  </a:cubicBezTo>
                  <a:cubicBezTo>
                    <a:pt x="8966" y="486"/>
                    <a:pt x="8940" y="481"/>
                    <a:pt x="8915" y="481"/>
                  </a:cubicBezTo>
                  <a:cubicBezTo>
                    <a:pt x="8864" y="481"/>
                    <a:pt x="8815" y="501"/>
                    <a:pt x="8779" y="541"/>
                  </a:cubicBezTo>
                  <a:cubicBezTo>
                    <a:pt x="8731" y="594"/>
                    <a:pt x="7564" y="1844"/>
                    <a:pt x="7320" y="2434"/>
                  </a:cubicBezTo>
                  <a:cubicBezTo>
                    <a:pt x="7312" y="2450"/>
                    <a:pt x="7307" y="2468"/>
                    <a:pt x="7301" y="2482"/>
                  </a:cubicBezTo>
                  <a:cubicBezTo>
                    <a:pt x="7301" y="2464"/>
                    <a:pt x="7305" y="2450"/>
                    <a:pt x="7305" y="2432"/>
                  </a:cubicBezTo>
                  <a:cubicBezTo>
                    <a:pt x="7305" y="1793"/>
                    <a:pt x="6708" y="193"/>
                    <a:pt x="6681" y="124"/>
                  </a:cubicBezTo>
                  <a:cubicBezTo>
                    <a:pt x="6655" y="51"/>
                    <a:pt x="6584" y="0"/>
                    <a:pt x="6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2"/>
            <p:cNvSpPr/>
            <p:nvPr/>
          </p:nvSpPr>
          <p:spPr>
            <a:xfrm>
              <a:off x="2764537" y="3875812"/>
              <a:ext cx="10895" cy="19561"/>
            </a:xfrm>
            <a:custGeom>
              <a:avLst/>
              <a:gdLst/>
              <a:ahLst/>
              <a:cxnLst/>
              <a:rect l="l" t="t" r="r" b="b"/>
              <a:pathLst>
                <a:path w="430" h="772" extrusionOk="0">
                  <a:moveTo>
                    <a:pt x="228" y="1"/>
                  </a:moveTo>
                  <a:cubicBezTo>
                    <a:pt x="135" y="1"/>
                    <a:pt x="54" y="65"/>
                    <a:pt x="37" y="160"/>
                  </a:cubicBezTo>
                  <a:cubicBezTo>
                    <a:pt x="15" y="296"/>
                    <a:pt x="1" y="438"/>
                    <a:pt x="1" y="579"/>
                  </a:cubicBezTo>
                  <a:lnTo>
                    <a:pt x="1" y="581"/>
                  </a:lnTo>
                  <a:cubicBezTo>
                    <a:pt x="1" y="684"/>
                    <a:pt x="88" y="772"/>
                    <a:pt x="192" y="772"/>
                  </a:cubicBezTo>
                  <a:cubicBezTo>
                    <a:pt x="300" y="772"/>
                    <a:pt x="383" y="684"/>
                    <a:pt x="383" y="581"/>
                  </a:cubicBezTo>
                  <a:lnTo>
                    <a:pt x="383" y="579"/>
                  </a:lnTo>
                  <a:cubicBezTo>
                    <a:pt x="383" y="459"/>
                    <a:pt x="393" y="339"/>
                    <a:pt x="414" y="225"/>
                  </a:cubicBezTo>
                  <a:cubicBezTo>
                    <a:pt x="430" y="121"/>
                    <a:pt x="363" y="22"/>
                    <a:pt x="259" y="3"/>
                  </a:cubicBezTo>
                  <a:cubicBezTo>
                    <a:pt x="248" y="2"/>
                    <a:pt x="23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2"/>
            <p:cNvSpPr/>
            <p:nvPr/>
          </p:nvSpPr>
          <p:spPr>
            <a:xfrm>
              <a:off x="2771454" y="3849133"/>
              <a:ext cx="16596" cy="17863"/>
            </a:xfrm>
            <a:custGeom>
              <a:avLst/>
              <a:gdLst/>
              <a:ahLst/>
              <a:cxnLst/>
              <a:rect l="l" t="t" r="r" b="b"/>
              <a:pathLst>
                <a:path w="655" h="705" extrusionOk="0">
                  <a:moveTo>
                    <a:pt x="443" y="1"/>
                  </a:moveTo>
                  <a:cubicBezTo>
                    <a:pt x="389" y="1"/>
                    <a:pt x="334" y="24"/>
                    <a:pt x="295" y="68"/>
                  </a:cubicBezTo>
                  <a:cubicBezTo>
                    <a:pt x="204" y="178"/>
                    <a:pt x="122" y="294"/>
                    <a:pt x="51" y="416"/>
                  </a:cubicBezTo>
                  <a:cubicBezTo>
                    <a:pt x="0" y="508"/>
                    <a:pt x="31" y="625"/>
                    <a:pt x="122" y="678"/>
                  </a:cubicBezTo>
                  <a:cubicBezTo>
                    <a:pt x="153" y="697"/>
                    <a:pt x="185" y="705"/>
                    <a:pt x="216" y="705"/>
                  </a:cubicBezTo>
                  <a:cubicBezTo>
                    <a:pt x="283" y="705"/>
                    <a:pt x="346" y="670"/>
                    <a:pt x="382" y="607"/>
                  </a:cubicBezTo>
                  <a:cubicBezTo>
                    <a:pt x="439" y="503"/>
                    <a:pt x="511" y="406"/>
                    <a:pt x="588" y="314"/>
                  </a:cubicBezTo>
                  <a:cubicBezTo>
                    <a:pt x="655" y="233"/>
                    <a:pt x="643" y="115"/>
                    <a:pt x="563" y="46"/>
                  </a:cubicBezTo>
                  <a:cubicBezTo>
                    <a:pt x="529" y="15"/>
                    <a:pt x="486"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2"/>
            <p:cNvSpPr/>
            <p:nvPr/>
          </p:nvSpPr>
          <p:spPr>
            <a:xfrm>
              <a:off x="2767375" y="3905102"/>
              <a:ext cx="15228" cy="18623"/>
            </a:xfrm>
            <a:custGeom>
              <a:avLst/>
              <a:gdLst/>
              <a:ahLst/>
              <a:cxnLst/>
              <a:rect l="l" t="t" r="r" b="b"/>
              <a:pathLst>
                <a:path w="601" h="735" extrusionOk="0">
                  <a:moveTo>
                    <a:pt x="217" y="0"/>
                  </a:moveTo>
                  <a:cubicBezTo>
                    <a:pt x="195" y="0"/>
                    <a:pt x="173" y="4"/>
                    <a:pt x="151" y="12"/>
                  </a:cubicBezTo>
                  <a:cubicBezTo>
                    <a:pt x="51" y="47"/>
                    <a:pt x="1" y="157"/>
                    <a:pt x="37" y="256"/>
                  </a:cubicBezTo>
                  <a:cubicBezTo>
                    <a:pt x="86" y="388"/>
                    <a:pt x="147" y="519"/>
                    <a:pt x="218" y="639"/>
                  </a:cubicBezTo>
                  <a:cubicBezTo>
                    <a:pt x="253" y="702"/>
                    <a:pt x="316" y="734"/>
                    <a:pt x="383" y="734"/>
                  </a:cubicBezTo>
                  <a:cubicBezTo>
                    <a:pt x="415" y="734"/>
                    <a:pt x="448" y="726"/>
                    <a:pt x="478" y="708"/>
                  </a:cubicBezTo>
                  <a:cubicBezTo>
                    <a:pt x="570" y="655"/>
                    <a:pt x="600" y="537"/>
                    <a:pt x="548" y="449"/>
                  </a:cubicBezTo>
                  <a:cubicBezTo>
                    <a:pt x="487" y="346"/>
                    <a:pt x="436" y="238"/>
                    <a:pt x="395" y="126"/>
                  </a:cubicBezTo>
                  <a:cubicBezTo>
                    <a:pt x="368" y="48"/>
                    <a:pt x="295" y="0"/>
                    <a:pt x="2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2"/>
            <p:cNvSpPr/>
            <p:nvPr/>
          </p:nvSpPr>
          <p:spPr>
            <a:xfrm>
              <a:off x="2848959" y="3836363"/>
              <a:ext cx="19104" cy="15329"/>
            </a:xfrm>
            <a:custGeom>
              <a:avLst/>
              <a:gdLst/>
              <a:ahLst/>
              <a:cxnLst/>
              <a:rect l="l" t="t" r="r" b="b"/>
              <a:pathLst>
                <a:path w="754" h="605" extrusionOk="0">
                  <a:moveTo>
                    <a:pt x="219" y="0"/>
                  </a:moveTo>
                  <a:cubicBezTo>
                    <a:pt x="153" y="0"/>
                    <a:pt x="88" y="35"/>
                    <a:pt x="54" y="97"/>
                  </a:cubicBezTo>
                  <a:cubicBezTo>
                    <a:pt x="1" y="188"/>
                    <a:pt x="31" y="304"/>
                    <a:pt x="123" y="357"/>
                  </a:cubicBezTo>
                  <a:cubicBezTo>
                    <a:pt x="227" y="416"/>
                    <a:pt x="324" y="483"/>
                    <a:pt x="416" y="562"/>
                  </a:cubicBezTo>
                  <a:cubicBezTo>
                    <a:pt x="450" y="593"/>
                    <a:pt x="495" y="605"/>
                    <a:pt x="538" y="605"/>
                  </a:cubicBezTo>
                  <a:cubicBezTo>
                    <a:pt x="591" y="605"/>
                    <a:pt x="647" y="583"/>
                    <a:pt x="684" y="538"/>
                  </a:cubicBezTo>
                  <a:cubicBezTo>
                    <a:pt x="753" y="456"/>
                    <a:pt x="741" y="337"/>
                    <a:pt x="662" y="267"/>
                  </a:cubicBezTo>
                  <a:cubicBezTo>
                    <a:pt x="552" y="176"/>
                    <a:pt x="436" y="95"/>
                    <a:pt x="314" y="25"/>
                  </a:cubicBezTo>
                  <a:cubicBezTo>
                    <a:pt x="284" y="8"/>
                    <a:pt x="252"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2"/>
            <p:cNvSpPr/>
            <p:nvPr/>
          </p:nvSpPr>
          <p:spPr>
            <a:xfrm>
              <a:off x="2792256" y="3832284"/>
              <a:ext cx="19915" cy="13910"/>
            </a:xfrm>
            <a:custGeom>
              <a:avLst/>
              <a:gdLst/>
              <a:ahLst/>
              <a:cxnLst/>
              <a:rect l="l" t="t" r="r" b="b"/>
              <a:pathLst>
                <a:path w="786" h="549" extrusionOk="0">
                  <a:moveTo>
                    <a:pt x="570" y="1"/>
                  </a:moveTo>
                  <a:cubicBezTo>
                    <a:pt x="549" y="1"/>
                    <a:pt x="528" y="4"/>
                    <a:pt x="507" y="12"/>
                  </a:cubicBezTo>
                  <a:cubicBezTo>
                    <a:pt x="375" y="60"/>
                    <a:pt x="245" y="121"/>
                    <a:pt x="123" y="193"/>
                  </a:cubicBezTo>
                  <a:cubicBezTo>
                    <a:pt x="31" y="245"/>
                    <a:pt x="1" y="361"/>
                    <a:pt x="53" y="455"/>
                  </a:cubicBezTo>
                  <a:cubicBezTo>
                    <a:pt x="86" y="512"/>
                    <a:pt x="151" y="548"/>
                    <a:pt x="216" y="548"/>
                  </a:cubicBezTo>
                  <a:cubicBezTo>
                    <a:pt x="249" y="548"/>
                    <a:pt x="283" y="540"/>
                    <a:pt x="314" y="522"/>
                  </a:cubicBezTo>
                  <a:cubicBezTo>
                    <a:pt x="417" y="461"/>
                    <a:pt x="523" y="410"/>
                    <a:pt x="635" y="369"/>
                  </a:cubicBezTo>
                  <a:cubicBezTo>
                    <a:pt x="735" y="335"/>
                    <a:pt x="785" y="225"/>
                    <a:pt x="751" y="126"/>
                  </a:cubicBezTo>
                  <a:cubicBezTo>
                    <a:pt x="722" y="49"/>
                    <a:pt x="648"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2"/>
            <p:cNvSpPr/>
            <p:nvPr/>
          </p:nvSpPr>
          <p:spPr>
            <a:xfrm>
              <a:off x="2784275" y="3929121"/>
              <a:ext cx="19079" cy="15405"/>
            </a:xfrm>
            <a:custGeom>
              <a:avLst/>
              <a:gdLst/>
              <a:ahLst/>
              <a:cxnLst/>
              <a:rect l="l" t="t" r="r" b="b"/>
              <a:pathLst>
                <a:path w="753" h="608" extrusionOk="0">
                  <a:moveTo>
                    <a:pt x="217" y="1"/>
                  </a:moveTo>
                  <a:cubicBezTo>
                    <a:pt x="162" y="1"/>
                    <a:pt x="107" y="24"/>
                    <a:pt x="70" y="69"/>
                  </a:cubicBezTo>
                  <a:cubicBezTo>
                    <a:pt x="0" y="150"/>
                    <a:pt x="13" y="268"/>
                    <a:pt x="92" y="337"/>
                  </a:cubicBezTo>
                  <a:cubicBezTo>
                    <a:pt x="202" y="428"/>
                    <a:pt x="318" y="510"/>
                    <a:pt x="440" y="581"/>
                  </a:cubicBezTo>
                  <a:cubicBezTo>
                    <a:pt x="470" y="599"/>
                    <a:pt x="503" y="607"/>
                    <a:pt x="533" y="607"/>
                  </a:cubicBezTo>
                  <a:cubicBezTo>
                    <a:pt x="600" y="607"/>
                    <a:pt x="663" y="573"/>
                    <a:pt x="700" y="510"/>
                  </a:cubicBezTo>
                  <a:cubicBezTo>
                    <a:pt x="753" y="420"/>
                    <a:pt x="722" y="304"/>
                    <a:pt x="631" y="252"/>
                  </a:cubicBezTo>
                  <a:cubicBezTo>
                    <a:pt x="527" y="193"/>
                    <a:pt x="429" y="122"/>
                    <a:pt x="338" y="44"/>
                  </a:cubicBezTo>
                  <a:cubicBezTo>
                    <a:pt x="302" y="15"/>
                    <a:pt x="259"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2"/>
            <p:cNvSpPr/>
            <p:nvPr/>
          </p:nvSpPr>
          <p:spPr>
            <a:xfrm>
              <a:off x="2821317" y="3828863"/>
              <a:ext cx="19966" cy="10464"/>
            </a:xfrm>
            <a:custGeom>
              <a:avLst/>
              <a:gdLst/>
              <a:ahLst/>
              <a:cxnLst/>
              <a:rect l="l" t="t" r="r" b="b"/>
              <a:pathLst>
                <a:path w="788" h="413" extrusionOk="0">
                  <a:moveTo>
                    <a:pt x="193" y="0"/>
                  </a:moveTo>
                  <a:cubicBezTo>
                    <a:pt x="88" y="0"/>
                    <a:pt x="2" y="86"/>
                    <a:pt x="2" y="189"/>
                  </a:cubicBezTo>
                  <a:cubicBezTo>
                    <a:pt x="0" y="295"/>
                    <a:pt x="84" y="380"/>
                    <a:pt x="189" y="380"/>
                  </a:cubicBezTo>
                  <a:lnTo>
                    <a:pt x="195" y="380"/>
                  </a:lnTo>
                  <a:cubicBezTo>
                    <a:pt x="313" y="380"/>
                    <a:pt x="431" y="391"/>
                    <a:pt x="549" y="411"/>
                  </a:cubicBezTo>
                  <a:cubicBezTo>
                    <a:pt x="559" y="413"/>
                    <a:pt x="572" y="413"/>
                    <a:pt x="582" y="413"/>
                  </a:cubicBezTo>
                  <a:cubicBezTo>
                    <a:pt x="673" y="413"/>
                    <a:pt x="754" y="348"/>
                    <a:pt x="769" y="256"/>
                  </a:cubicBezTo>
                  <a:cubicBezTo>
                    <a:pt x="787" y="153"/>
                    <a:pt x="718" y="53"/>
                    <a:pt x="614" y="35"/>
                  </a:cubicBezTo>
                  <a:cubicBezTo>
                    <a:pt x="478" y="12"/>
                    <a:pt x="338" y="0"/>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2"/>
            <p:cNvSpPr/>
            <p:nvPr/>
          </p:nvSpPr>
          <p:spPr>
            <a:xfrm>
              <a:off x="2869786" y="3857088"/>
              <a:ext cx="15228" cy="18674"/>
            </a:xfrm>
            <a:custGeom>
              <a:avLst/>
              <a:gdLst/>
              <a:ahLst/>
              <a:cxnLst/>
              <a:rect l="l" t="t" r="r" b="b"/>
              <a:pathLst>
                <a:path w="601" h="737" extrusionOk="0">
                  <a:moveTo>
                    <a:pt x="218" y="1"/>
                  </a:moveTo>
                  <a:cubicBezTo>
                    <a:pt x="186" y="1"/>
                    <a:pt x="153" y="9"/>
                    <a:pt x="122" y="27"/>
                  </a:cubicBezTo>
                  <a:cubicBezTo>
                    <a:pt x="31" y="80"/>
                    <a:pt x="0" y="198"/>
                    <a:pt x="53" y="289"/>
                  </a:cubicBezTo>
                  <a:cubicBezTo>
                    <a:pt x="114" y="391"/>
                    <a:pt x="165" y="498"/>
                    <a:pt x="206" y="610"/>
                  </a:cubicBezTo>
                  <a:cubicBezTo>
                    <a:pt x="234" y="688"/>
                    <a:pt x="307" y="736"/>
                    <a:pt x="385" y="736"/>
                  </a:cubicBezTo>
                  <a:cubicBezTo>
                    <a:pt x="407" y="736"/>
                    <a:pt x="427" y="732"/>
                    <a:pt x="450" y="722"/>
                  </a:cubicBezTo>
                  <a:cubicBezTo>
                    <a:pt x="549" y="688"/>
                    <a:pt x="600" y="578"/>
                    <a:pt x="563" y="478"/>
                  </a:cubicBezTo>
                  <a:cubicBezTo>
                    <a:pt x="517" y="346"/>
                    <a:pt x="454" y="218"/>
                    <a:pt x="385" y="96"/>
                  </a:cubicBezTo>
                  <a:cubicBezTo>
                    <a:pt x="348" y="35"/>
                    <a:pt x="284"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2"/>
            <p:cNvSpPr/>
            <p:nvPr/>
          </p:nvSpPr>
          <p:spPr>
            <a:xfrm>
              <a:off x="2864313" y="3914020"/>
              <a:ext cx="16621" cy="17787"/>
            </a:xfrm>
            <a:custGeom>
              <a:avLst/>
              <a:gdLst/>
              <a:ahLst/>
              <a:cxnLst/>
              <a:rect l="l" t="t" r="r" b="b"/>
              <a:pathLst>
                <a:path w="656" h="702" extrusionOk="0">
                  <a:moveTo>
                    <a:pt x="439" y="1"/>
                  </a:moveTo>
                  <a:cubicBezTo>
                    <a:pt x="373" y="1"/>
                    <a:pt x="309" y="35"/>
                    <a:pt x="275" y="95"/>
                  </a:cubicBezTo>
                  <a:cubicBezTo>
                    <a:pt x="216" y="197"/>
                    <a:pt x="145" y="295"/>
                    <a:pt x="68" y="386"/>
                  </a:cubicBezTo>
                  <a:cubicBezTo>
                    <a:pt x="1" y="467"/>
                    <a:pt x="13" y="587"/>
                    <a:pt x="92" y="657"/>
                  </a:cubicBezTo>
                  <a:cubicBezTo>
                    <a:pt x="127" y="687"/>
                    <a:pt x="170" y="701"/>
                    <a:pt x="214" y="701"/>
                  </a:cubicBezTo>
                  <a:cubicBezTo>
                    <a:pt x="267" y="701"/>
                    <a:pt x="322" y="679"/>
                    <a:pt x="359" y="634"/>
                  </a:cubicBezTo>
                  <a:cubicBezTo>
                    <a:pt x="450" y="524"/>
                    <a:pt x="531" y="406"/>
                    <a:pt x="603" y="284"/>
                  </a:cubicBezTo>
                  <a:cubicBezTo>
                    <a:pt x="655" y="193"/>
                    <a:pt x="623" y="77"/>
                    <a:pt x="533" y="26"/>
                  </a:cubicBezTo>
                  <a:cubicBezTo>
                    <a:pt x="504" y="9"/>
                    <a:pt x="471"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2"/>
            <p:cNvSpPr/>
            <p:nvPr/>
          </p:nvSpPr>
          <p:spPr>
            <a:xfrm>
              <a:off x="2811106" y="3941587"/>
              <a:ext cx="19915" cy="10515"/>
            </a:xfrm>
            <a:custGeom>
              <a:avLst/>
              <a:gdLst/>
              <a:ahLst/>
              <a:cxnLst/>
              <a:rect l="l" t="t" r="r" b="b"/>
              <a:pathLst>
                <a:path w="786" h="415" extrusionOk="0">
                  <a:moveTo>
                    <a:pt x="207" y="1"/>
                  </a:moveTo>
                  <a:cubicBezTo>
                    <a:pt x="115" y="1"/>
                    <a:pt x="35" y="66"/>
                    <a:pt x="19" y="158"/>
                  </a:cubicBezTo>
                  <a:cubicBezTo>
                    <a:pt x="1" y="262"/>
                    <a:pt x="70" y="361"/>
                    <a:pt x="173" y="380"/>
                  </a:cubicBezTo>
                  <a:cubicBezTo>
                    <a:pt x="312" y="402"/>
                    <a:pt x="454" y="414"/>
                    <a:pt x="592" y="414"/>
                  </a:cubicBezTo>
                  <a:lnTo>
                    <a:pt x="596" y="414"/>
                  </a:lnTo>
                  <a:cubicBezTo>
                    <a:pt x="700" y="414"/>
                    <a:pt x="785" y="329"/>
                    <a:pt x="785" y="223"/>
                  </a:cubicBezTo>
                  <a:cubicBezTo>
                    <a:pt x="785" y="117"/>
                    <a:pt x="702" y="34"/>
                    <a:pt x="596" y="34"/>
                  </a:cubicBezTo>
                  <a:cubicBezTo>
                    <a:pt x="476" y="34"/>
                    <a:pt x="356" y="24"/>
                    <a:pt x="241" y="4"/>
                  </a:cubicBezTo>
                  <a:cubicBezTo>
                    <a:pt x="229" y="2"/>
                    <a:pt x="218" y="1"/>
                    <a:pt x="2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2"/>
            <p:cNvSpPr/>
            <p:nvPr/>
          </p:nvSpPr>
          <p:spPr>
            <a:xfrm>
              <a:off x="2840218" y="3934797"/>
              <a:ext cx="19915" cy="13860"/>
            </a:xfrm>
            <a:custGeom>
              <a:avLst/>
              <a:gdLst/>
              <a:ahLst/>
              <a:cxnLst/>
              <a:rect l="l" t="t" r="r" b="b"/>
              <a:pathLst>
                <a:path w="786" h="547" extrusionOk="0">
                  <a:moveTo>
                    <a:pt x="572" y="0"/>
                  </a:moveTo>
                  <a:cubicBezTo>
                    <a:pt x="539" y="0"/>
                    <a:pt x="505" y="9"/>
                    <a:pt x="474" y="28"/>
                  </a:cubicBezTo>
                  <a:cubicBezTo>
                    <a:pt x="368" y="85"/>
                    <a:pt x="263" y="139"/>
                    <a:pt x="151" y="176"/>
                  </a:cubicBezTo>
                  <a:cubicBezTo>
                    <a:pt x="51" y="213"/>
                    <a:pt x="0" y="322"/>
                    <a:pt x="37" y="420"/>
                  </a:cubicBezTo>
                  <a:cubicBezTo>
                    <a:pt x="63" y="497"/>
                    <a:pt x="139" y="546"/>
                    <a:pt x="214" y="546"/>
                  </a:cubicBezTo>
                  <a:cubicBezTo>
                    <a:pt x="236" y="546"/>
                    <a:pt x="257" y="542"/>
                    <a:pt x="281" y="532"/>
                  </a:cubicBezTo>
                  <a:cubicBezTo>
                    <a:pt x="413" y="485"/>
                    <a:pt x="541" y="424"/>
                    <a:pt x="663" y="353"/>
                  </a:cubicBezTo>
                  <a:cubicBezTo>
                    <a:pt x="755" y="298"/>
                    <a:pt x="785" y="182"/>
                    <a:pt x="732" y="93"/>
                  </a:cubicBezTo>
                  <a:cubicBezTo>
                    <a:pt x="697" y="34"/>
                    <a:pt x="636" y="0"/>
                    <a:pt x="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2"/>
            <p:cNvSpPr/>
            <p:nvPr/>
          </p:nvSpPr>
          <p:spPr>
            <a:xfrm>
              <a:off x="2876931" y="3885516"/>
              <a:ext cx="10895" cy="19662"/>
            </a:xfrm>
            <a:custGeom>
              <a:avLst/>
              <a:gdLst/>
              <a:ahLst/>
              <a:cxnLst/>
              <a:rect l="l" t="t" r="r" b="b"/>
              <a:pathLst>
                <a:path w="430" h="776" extrusionOk="0">
                  <a:moveTo>
                    <a:pt x="239" y="1"/>
                  </a:moveTo>
                  <a:cubicBezTo>
                    <a:pt x="135" y="1"/>
                    <a:pt x="48" y="86"/>
                    <a:pt x="48" y="190"/>
                  </a:cubicBezTo>
                  <a:lnTo>
                    <a:pt x="48" y="196"/>
                  </a:lnTo>
                  <a:cubicBezTo>
                    <a:pt x="48" y="316"/>
                    <a:pt x="37" y="434"/>
                    <a:pt x="17" y="552"/>
                  </a:cubicBezTo>
                  <a:cubicBezTo>
                    <a:pt x="1" y="655"/>
                    <a:pt x="68" y="755"/>
                    <a:pt x="174" y="773"/>
                  </a:cubicBezTo>
                  <a:cubicBezTo>
                    <a:pt x="184" y="775"/>
                    <a:pt x="196" y="775"/>
                    <a:pt x="206" y="775"/>
                  </a:cubicBezTo>
                  <a:cubicBezTo>
                    <a:pt x="298" y="775"/>
                    <a:pt x="377" y="708"/>
                    <a:pt x="393" y="617"/>
                  </a:cubicBezTo>
                  <a:cubicBezTo>
                    <a:pt x="420" y="480"/>
                    <a:pt x="430" y="338"/>
                    <a:pt x="430" y="196"/>
                  </a:cubicBezTo>
                  <a:lnTo>
                    <a:pt x="430" y="190"/>
                  </a:lnTo>
                  <a:cubicBezTo>
                    <a:pt x="430" y="84"/>
                    <a:pt x="342"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2"/>
            <p:cNvSpPr/>
            <p:nvPr/>
          </p:nvSpPr>
          <p:spPr>
            <a:xfrm>
              <a:off x="2843208" y="3857342"/>
              <a:ext cx="18294" cy="17483"/>
            </a:xfrm>
            <a:custGeom>
              <a:avLst/>
              <a:gdLst/>
              <a:ahLst/>
              <a:cxnLst/>
              <a:rect l="l" t="t" r="r" b="b"/>
              <a:pathLst>
                <a:path w="722" h="690" extrusionOk="0">
                  <a:moveTo>
                    <a:pt x="214" y="0"/>
                  </a:moveTo>
                  <a:cubicBezTo>
                    <a:pt x="157" y="0"/>
                    <a:pt x="102" y="25"/>
                    <a:pt x="65" y="72"/>
                  </a:cubicBezTo>
                  <a:cubicBezTo>
                    <a:pt x="0" y="153"/>
                    <a:pt x="12" y="273"/>
                    <a:pt x="96" y="340"/>
                  </a:cubicBezTo>
                  <a:cubicBezTo>
                    <a:pt x="193" y="415"/>
                    <a:pt x="277" y="507"/>
                    <a:pt x="348" y="608"/>
                  </a:cubicBezTo>
                  <a:cubicBezTo>
                    <a:pt x="387" y="661"/>
                    <a:pt x="443" y="690"/>
                    <a:pt x="504" y="690"/>
                  </a:cubicBezTo>
                  <a:cubicBezTo>
                    <a:pt x="543" y="690"/>
                    <a:pt x="580" y="680"/>
                    <a:pt x="612" y="657"/>
                  </a:cubicBezTo>
                  <a:cubicBezTo>
                    <a:pt x="698" y="598"/>
                    <a:pt x="722" y="478"/>
                    <a:pt x="661" y="393"/>
                  </a:cubicBezTo>
                  <a:cubicBezTo>
                    <a:pt x="570" y="261"/>
                    <a:pt x="458" y="141"/>
                    <a:pt x="332" y="41"/>
                  </a:cubicBezTo>
                  <a:cubicBezTo>
                    <a:pt x="297" y="14"/>
                    <a:pt x="255"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2"/>
            <p:cNvSpPr/>
            <p:nvPr/>
          </p:nvSpPr>
          <p:spPr>
            <a:xfrm>
              <a:off x="2812753" y="3849462"/>
              <a:ext cx="21106" cy="10642"/>
            </a:xfrm>
            <a:custGeom>
              <a:avLst/>
              <a:gdLst/>
              <a:ahLst/>
              <a:cxnLst/>
              <a:rect l="l" t="t" r="r" b="b"/>
              <a:pathLst>
                <a:path w="833" h="420" extrusionOk="0">
                  <a:moveTo>
                    <a:pt x="534" y="1"/>
                  </a:moveTo>
                  <a:cubicBezTo>
                    <a:pt x="412" y="1"/>
                    <a:pt x="290" y="14"/>
                    <a:pt x="169" y="43"/>
                  </a:cubicBezTo>
                  <a:cubicBezTo>
                    <a:pt x="68" y="66"/>
                    <a:pt x="1" y="169"/>
                    <a:pt x="27" y="271"/>
                  </a:cubicBezTo>
                  <a:cubicBezTo>
                    <a:pt x="45" y="360"/>
                    <a:pt x="121" y="419"/>
                    <a:pt x="210" y="419"/>
                  </a:cubicBezTo>
                  <a:cubicBezTo>
                    <a:pt x="226" y="419"/>
                    <a:pt x="239" y="417"/>
                    <a:pt x="253" y="413"/>
                  </a:cubicBezTo>
                  <a:cubicBezTo>
                    <a:pt x="342" y="394"/>
                    <a:pt x="433" y="383"/>
                    <a:pt x="525" y="383"/>
                  </a:cubicBezTo>
                  <a:cubicBezTo>
                    <a:pt x="557" y="383"/>
                    <a:pt x="589" y="384"/>
                    <a:pt x="621" y="387"/>
                  </a:cubicBezTo>
                  <a:cubicBezTo>
                    <a:pt x="625" y="387"/>
                    <a:pt x="629" y="387"/>
                    <a:pt x="632" y="387"/>
                  </a:cubicBezTo>
                  <a:cubicBezTo>
                    <a:pt x="733" y="387"/>
                    <a:pt x="818" y="312"/>
                    <a:pt x="824" y="208"/>
                  </a:cubicBezTo>
                  <a:cubicBezTo>
                    <a:pt x="832" y="104"/>
                    <a:pt x="753" y="13"/>
                    <a:pt x="649" y="5"/>
                  </a:cubicBezTo>
                  <a:cubicBezTo>
                    <a:pt x="611" y="2"/>
                    <a:pt x="573" y="1"/>
                    <a:pt x="5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2"/>
            <p:cNvSpPr/>
            <p:nvPr/>
          </p:nvSpPr>
          <p:spPr>
            <a:xfrm>
              <a:off x="2855369" y="3885415"/>
              <a:ext cx="11807" cy="20523"/>
            </a:xfrm>
            <a:custGeom>
              <a:avLst/>
              <a:gdLst/>
              <a:ahLst/>
              <a:cxnLst/>
              <a:rect l="l" t="t" r="r" b="b"/>
              <a:pathLst>
                <a:path w="466" h="810" extrusionOk="0">
                  <a:moveTo>
                    <a:pt x="275" y="1"/>
                  </a:moveTo>
                  <a:cubicBezTo>
                    <a:pt x="171" y="1"/>
                    <a:pt x="83" y="88"/>
                    <a:pt x="83" y="194"/>
                  </a:cubicBezTo>
                  <a:lnTo>
                    <a:pt x="83" y="200"/>
                  </a:lnTo>
                  <a:cubicBezTo>
                    <a:pt x="83" y="324"/>
                    <a:pt x="65" y="446"/>
                    <a:pt x="31" y="564"/>
                  </a:cubicBezTo>
                  <a:cubicBezTo>
                    <a:pt x="0" y="665"/>
                    <a:pt x="55" y="771"/>
                    <a:pt x="157" y="802"/>
                  </a:cubicBezTo>
                  <a:cubicBezTo>
                    <a:pt x="175" y="806"/>
                    <a:pt x="195" y="810"/>
                    <a:pt x="214" y="810"/>
                  </a:cubicBezTo>
                  <a:cubicBezTo>
                    <a:pt x="295" y="810"/>
                    <a:pt x="370" y="757"/>
                    <a:pt x="397" y="675"/>
                  </a:cubicBezTo>
                  <a:cubicBezTo>
                    <a:pt x="441" y="523"/>
                    <a:pt x="466" y="362"/>
                    <a:pt x="466" y="200"/>
                  </a:cubicBezTo>
                  <a:lnTo>
                    <a:pt x="466" y="192"/>
                  </a:lnTo>
                  <a:cubicBezTo>
                    <a:pt x="466" y="88"/>
                    <a:pt x="378"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2"/>
            <p:cNvSpPr/>
            <p:nvPr/>
          </p:nvSpPr>
          <p:spPr>
            <a:xfrm>
              <a:off x="2785313" y="3891040"/>
              <a:ext cx="13936" cy="19941"/>
            </a:xfrm>
            <a:custGeom>
              <a:avLst/>
              <a:gdLst/>
              <a:ahLst/>
              <a:cxnLst/>
              <a:rect l="l" t="t" r="r" b="b"/>
              <a:pathLst>
                <a:path w="550" h="787" extrusionOk="0">
                  <a:moveTo>
                    <a:pt x="204" y="0"/>
                  </a:moveTo>
                  <a:cubicBezTo>
                    <a:pt x="195" y="0"/>
                    <a:pt x="186" y="1"/>
                    <a:pt x="177" y="2"/>
                  </a:cubicBezTo>
                  <a:cubicBezTo>
                    <a:pt x="71" y="20"/>
                    <a:pt x="0" y="118"/>
                    <a:pt x="14" y="222"/>
                  </a:cubicBezTo>
                  <a:cubicBezTo>
                    <a:pt x="41" y="382"/>
                    <a:pt x="86" y="537"/>
                    <a:pt x="157" y="681"/>
                  </a:cubicBezTo>
                  <a:cubicBezTo>
                    <a:pt x="191" y="750"/>
                    <a:pt x="258" y="787"/>
                    <a:pt x="329" y="787"/>
                  </a:cubicBezTo>
                  <a:cubicBezTo>
                    <a:pt x="358" y="787"/>
                    <a:pt x="386" y="783"/>
                    <a:pt x="415" y="767"/>
                  </a:cubicBezTo>
                  <a:cubicBezTo>
                    <a:pt x="508" y="722"/>
                    <a:pt x="549" y="608"/>
                    <a:pt x="502" y="512"/>
                  </a:cubicBezTo>
                  <a:cubicBezTo>
                    <a:pt x="449" y="401"/>
                    <a:pt x="411" y="285"/>
                    <a:pt x="395" y="163"/>
                  </a:cubicBezTo>
                  <a:cubicBezTo>
                    <a:pt x="380" y="68"/>
                    <a:pt x="299"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2"/>
            <p:cNvSpPr/>
            <p:nvPr/>
          </p:nvSpPr>
          <p:spPr>
            <a:xfrm>
              <a:off x="2802618" y="3916909"/>
              <a:ext cx="20878" cy="13606"/>
            </a:xfrm>
            <a:custGeom>
              <a:avLst/>
              <a:gdLst/>
              <a:ahLst/>
              <a:cxnLst/>
              <a:rect l="l" t="t" r="r" b="b"/>
              <a:pathLst>
                <a:path w="824" h="537" extrusionOk="0">
                  <a:moveTo>
                    <a:pt x="219" y="1"/>
                  </a:moveTo>
                  <a:cubicBezTo>
                    <a:pt x="152" y="1"/>
                    <a:pt x="87" y="36"/>
                    <a:pt x="53" y="97"/>
                  </a:cubicBezTo>
                  <a:cubicBezTo>
                    <a:pt x="0" y="189"/>
                    <a:pt x="33" y="305"/>
                    <a:pt x="124" y="355"/>
                  </a:cubicBezTo>
                  <a:cubicBezTo>
                    <a:pt x="265" y="437"/>
                    <a:pt x="417" y="496"/>
                    <a:pt x="576" y="532"/>
                  </a:cubicBezTo>
                  <a:cubicBezTo>
                    <a:pt x="588" y="536"/>
                    <a:pt x="600" y="536"/>
                    <a:pt x="616" y="536"/>
                  </a:cubicBezTo>
                  <a:cubicBezTo>
                    <a:pt x="702" y="536"/>
                    <a:pt x="781" y="475"/>
                    <a:pt x="801" y="390"/>
                  </a:cubicBezTo>
                  <a:cubicBezTo>
                    <a:pt x="824" y="288"/>
                    <a:pt x="761" y="185"/>
                    <a:pt x="657" y="160"/>
                  </a:cubicBezTo>
                  <a:cubicBezTo>
                    <a:pt x="537" y="134"/>
                    <a:pt x="419" y="89"/>
                    <a:pt x="313" y="26"/>
                  </a:cubicBezTo>
                  <a:cubicBezTo>
                    <a:pt x="284" y="9"/>
                    <a:pt x="25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2"/>
            <p:cNvSpPr/>
            <p:nvPr/>
          </p:nvSpPr>
          <p:spPr>
            <a:xfrm>
              <a:off x="2788126" y="3861117"/>
              <a:ext cx="16875" cy="18547"/>
            </a:xfrm>
            <a:custGeom>
              <a:avLst/>
              <a:gdLst/>
              <a:ahLst/>
              <a:cxnLst/>
              <a:rect l="l" t="t" r="r" b="b"/>
              <a:pathLst>
                <a:path w="666" h="732" extrusionOk="0">
                  <a:moveTo>
                    <a:pt x="456" y="0"/>
                  </a:moveTo>
                  <a:cubicBezTo>
                    <a:pt x="405" y="0"/>
                    <a:pt x="353" y="20"/>
                    <a:pt x="316" y="61"/>
                  </a:cubicBezTo>
                  <a:cubicBezTo>
                    <a:pt x="206" y="181"/>
                    <a:pt x="115" y="315"/>
                    <a:pt x="46" y="459"/>
                  </a:cubicBezTo>
                  <a:cubicBezTo>
                    <a:pt x="1" y="553"/>
                    <a:pt x="42" y="669"/>
                    <a:pt x="135" y="714"/>
                  </a:cubicBezTo>
                  <a:cubicBezTo>
                    <a:pt x="162" y="726"/>
                    <a:pt x="188" y="732"/>
                    <a:pt x="216" y="732"/>
                  </a:cubicBezTo>
                  <a:cubicBezTo>
                    <a:pt x="288" y="732"/>
                    <a:pt x="357" y="691"/>
                    <a:pt x="389" y="622"/>
                  </a:cubicBezTo>
                  <a:cubicBezTo>
                    <a:pt x="442" y="510"/>
                    <a:pt x="511" y="409"/>
                    <a:pt x="595" y="317"/>
                  </a:cubicBezTo>
                  <a:cubicBezTo>
                    <a:pt x="666" y="244"/>
                    <a:pt x="662" y="122"/>
                    <a:pt x="584" y="51"/>
                  </a:cubicBezTo>
                  <a:cubicBezTo>
                    <a:pt x="549" y="17"/>
                    <a:pt x="502" y="0"/>
                    <a:pt x="4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2"/>
            <p:cNvSpPr/>
            <p:nvPr/>
          </p:nvSpPr>
          <p:spPr>
            <a:xfrm>
              <a:off x="2833985" y="3913868"/>
              <a:ext cx="20219" cy="15101"/>
            </a:xfrm>
            <a:custGeom>
              <a:avLst/>
              <a:gdLst/>
              <a:ahLst/>
              <a:cxnLst/>
              <a:rect l="l" t="t" r="r" b="b"/>
              <a:pathLst>
                <a:path w="798" h="596" extrusionOk="0">
                  <a:moveTo>
                    <a:pt x="581" y="1"/>
                  </a:moveTo>
                  <a:cubicBezTo>
                    <a:pt x="540" y="1"/>
                    <a:pt x="499" y="14"/>
                    <a:pt x="466" y="42"/>
                  </a:cubicBezTo>
                  <a:cubicBezTo>
                    <a:pt x="368" y="118"/>
                    <a:pt x="263" y="183"/>
                    <a:pt x="147" y="227"/>
                  </a:cubicBezTo>
                  <a:cubicBezTo>
                    <a:pt x="49" y="266"/>
                    <a:pt x="0" y="378"/>
                    <a:pt x="41" y="473"/>
                  </a:cubicBezTo>
                  <a:cubicBezTo>
                    <a:pt x="72" y="549"/>
                    <a:pt x="143" y="595"/>
                    <a:pt x="218" y="595"/>
                  </a:cubicBezTo>
                  <a:cubicBezTo>
                    <a:pt x="242" y="595"/>
                    <a:pt x="265" y="591"/>
                    <a:pt x="287" y="583"/>
                  </a:cubicBezTo>
                  <a:cubicBezTo>
                    <a:pt x="435" y="522"/>
                    <a:pt x="574" y="441"/>
                    <a:pt x="702" y="339"/>
                  </a:cubicBezTo>
                  <a:cubicBezTo>
                    <a:pt x="783" y="274"/>
                    <a:pt x="797" y="154"/>
                    <a:pt x="732" y="73"/>
                  </a:cubicBezTo>
                  <a:cubicBezTo>
                    <a:pt x="693" y="26"/>
                    <a:pt x="637" y="1"/>
                    <a:pt x="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2"/>
            <p:cNvSpPr/>
            <p:nvPr/>
          </p:nvSpPr>
          <p:spPr>
            <a:xfrm>
              <a:off x="2812854" y="3870112"/>
              <a:ext cx="21207" cy="11833"/>
            </a:xfrm>
            <a:custGeom>
              <a:avLst/>
              <a:gdLst/>
              <a:ahLst/>
              <a:cxnLst/>
              <a:rect l="l" t="t" r="r" b="b"/>
              <a:pathLst>
                <a:path w="837" h="467" extrusionOk="0">
                  <a:moveTo>
                    <a:pt x="527" y="1"/>
                  </a:moveTo>
                  <a:cubicBezTo>
                    <a:pt x="385" y="1"/>
                    <a:pt x="245" y="39"/>
                    <a:pt x="123" y="111"/>
                  </a:cubicBezTo>
                  <a:cubicBezTo>
                    <a:pt x="31" y="163"/>
                    <a:pt x="1" y="279"/>
                    <a:pt x="54" y="371"/>
                  </a:cubicBezTo>
                  <a:cubicBezTo>
                    <a:pt x="90" y="432"/>
                    <a:pt x="153" y="466"/>
                    <a:pt x="218" y="466"/>
                  </a:cubicBezTo>
                  <a:cubicBezTo>
                    <a:pt x="253" y="466"/>
                    <a:pt x="285" y="458"/>
                    <a:pt x="316" y="440"/>
                  </a:cubicBezTo>
                  <a:cubicBezTo>
                    <a:pt x="379" y="401"/>
                    <a:pt x="452" y="385"/>
                    <a:pt x="527" y="385"/>
                  </a:cubicBezTo>
                  <a:cubicBezTo>
                    <a:pt x="552" y="385"/>
                    <a:pt x="574" y="387"/>
                    <a:pt x="599" y="389"/>
                  </a:cubicBezTo>
                  <a:cubicBezTo>
                    <a:pt x="610" y="391"/>
                    <a:pt x="621" y="392"/>
                    <a:pt x="632" y="392"/>
                  </a:cubicBezTo>
                  <a:cubicBezTo>
                    <a:pt x="723" y="392"/>
                    <a:pt x="804" y="327"/>
                    <a:pt x="818" y="235"/>
                  </a:cubicBezTo>
                  <a:cubicBezTo>
                    <a:pt x="836" y="131"/>
                    <a:pt x="767" y="31"/>
                    <a:pt x="664" y="13"/>
                  </a:cubicBezTo>
                  <a:cubicBezTo>
                    <a:pt x="617" y="5"/>
                    <a:pt x="572" y="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2"/>
            <p:cNvSpPr/>
            <p:nvPr/>
          </p:nvSpPr>
          <p:spPr>
            <a:xfrm>
              <a:off x="2832642" y="3885567"/>
              <a:ext cx="13936" cy="19662"/>
            </a:xfrm>
            <a:custGeom>
              <a:avLst/>
              <a:gdLst/>
              <a:ahLst/>
              <a:cxnLst/>
              <a:rect l="l" t="t" r="r" b="b"/>
              <a:pathLst>
                <a:path w="550" h="776" extrusionOk="0">
                  <a:moveTo>
                    <a:pt x="358" y="1"/>
                  </a:moveTo>
                  <a:cubicBezTo>
                    <a:pt x="255" y="1"/>
                    <a:pt x="167" y="86"/>
                    <a:pt x="167" y="192"/>
                  </a:cubicBezTo>
                  <a:lnTo>
                    <a:pt x="167" y="194"/>
                  </a:lnTo>
                  <a:cubicBezTo>
                    <a:pt x="167" y="293"/>
                    <a:pt x="133" y="387"/>
                    <a:pt x="68" y="462"/>
                  </a:cubicBezTo>
                  <a:cubicBezTo>
                    <a:pt x="0" y="543"/>
                    <a:pt x="13" y="663"/>
                    <a:pt x="92" y="733"/>
                  </a:cubicBezTo>
                  <a:cubicBezTo>
                    <a:pt x="127" y="763"/>
                    <a:pt x="169" y="775"/>
                    <a:pt x="214" y="775"/>
                  </a:cubicBezTo>
                  <a:cubicBezTo>
                    <a:pt x="267" y="775"/>
                    <a:pt x="322" y="753"/>
                    <a:pt x="360" y="706"/>
                  </a:cubicBezTo>
                  <a:cubicBezTo>
                    <a:pt x="482" y="562"/>
                    <a:pt x="549" y="379"/>
                    <a:pt x="549" y="192"/>
                  </a:cubicBezTo>
                  <a:cubicBezTo>
                    <a:pt x="549" y="86"/>
                    <a:pt x="462" y="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2"/>
            <p:cNvSpPr/>
            <p:nvPr/>
          </p:nvSpPr>
          <p:spPr>
            <a:xfrm>
              <a:off x="2806216" y="3890888"/>
              <a:ext cx="17787" cy="17838"/>
            </a:xfrm>
            <a:custGeom>
              <a:avLst/>
              <a:gdLst/>
              <a:ahLst/>
              <a:cxnLst/>
              <a:rect l="l" t="t" r="r" b="b"/>
              <a:pathLst>
                <a:path w="702" h="704" extrusionOk="0">
                  <a:moveTo>
                    <a:pt x="213" y="0"/>
                  </a:moveTo>
                  <a:cubicBezTo>
                    <a:pt x="191" y="0"/>
                    <a:pt x="169" y="4"/>
                    <a:pt x="147" y="12"/>
                  </a:cubicBezTo>
                  <a:cubicBezTo>
                    <a:pt x="51" y="49"/>
                    <a:pt x="1" y="159"/>
                    <a:pt x="37" y="258"/>
                  </a:cubicBezTo>
                  <a:cubicBezTo>
                    <a:pt x="100" y="433"/>
                    <a:pt x="226" y="584"/>
                    <a:pt x="389" y="677"/>
                  </a:cubicBezTo>
                  <a:cubicBezTo>
                    <a:pt x="419" y="695"/>
                    <a:pt x="454" y="703"/>
                    <a:pt x="484" y="703"/>
                  </a:cubicBezTo>
                  <a:cubicBezTo>
                    <a:pt x="549" y="703"/>
                    <a:pt x="612" y="669"/>
                    <a:pt x="649" y="606"/>
                  </a:cubicBezTo>
                  <a:cubicBezTo>
                    <a:pt x="702" y="514"/>
                    <a:pt x="669" y="398"/>
                    <a:pt x="578" y="348"/>
                  </a:cubicBezTo>
                  <a:cubicBezTo>
                    <a:pt x="491" y="299"/>
                    <a:pt x="425" y="220"/>
                    <a:pt x="391" y="126"/>
                  </a:cubicBezTo>
                  <a:cubicBezTo>
                    <a:pt x="364" y="48"/>
                    <a:pt x="291"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8" name="Google Shape;6178;p62"/>
          <p:cNvSpPr/>
          <p:nvPr/>
        </p:nvSpPr>
        <p:spPr>
          <a:xfrm>
            <a:off x="2660657" y="3250955"/>
            <a:ext cx="331085" cy="309092"/>
          </a:xfrm>
          <a:custGeom>
            <a:avLst/>
            <a:gdLst/>
            <a:ahLst/>
            <a:cxnLst/>
            <a:rect l="l" t="t" r="r" b="b"/>
            <a:pathLst>
              <a:path w="13067" h="12199" extrusionOk="0">
                <a:moveTo>
                  <a:pt x="4871" y="1215"/>
                </a:moveTo>
                <a:lnTo>
                  <a:pt x="4871" y="1215"/>
                </a:lnTo>
                <a:cubicBezTo>
                  <a:pt x="4383" y="1625"/>
                  <a:pt x="3979" y="2333"/>
                  <a:pt x="3731" y="3256"/>
                </a:cubicBezTo>
                <a:lnTo>
                  <a:pt x="3290" y="4890"/>
                </a:lnTo>
                <a:lnTo>
                  <a:pt x="852" y="4890"/>
                </a:lnTo>
                <a:lnTo>
                  <a:pt x="1631" y="3394"/>
                </a:lnTo>
                <a:cubicBezTo>
                  <a:pt x="2279" y="2152"/>
                  <a:pt x="3497" y="1343"/>
                  <a:pt x="4871" y="1215"/>
                </a:cubicBezTo>
                <a:close/>
                <a:moveTo>
                  <a:pt x="7195" y="1196"/>
                </a:moveTo>
                <a:cubicBezTo>
                  <a:pt x="7919" y="1196"/>
                  <a:pt x="8614" y="2044"/>
                  <a:pt x="8968" y="3355"/>
                </a:cubicBezTo>
                <a:lnTo>
                  <a:pt x="9118" y="3908"/>
                </a:lnTo>
                <a:cubicBezTo>
                  <a:pt x="9142" y="3993"/>
                  <a:pt x="9218" y="4050"/>
                  <a:pt x="9302" y="4050"/>
                </a:cubicBezTo>
                <a:cubicBezTo>
                  <a:pt x="9318" y="4050"/>
                  <a:pt x="9335" y="4047"/>
                  <a:pt x="9352" y="4043"/>
                </a:cubicBezTo>
                <a:cubicBezTo>
                  <a:pt x="9454" y="4016"/>
                  <a:pt x="9515" y="3912"/>
                  <a:pt x="9486" y="3811"/>
                </a:cubicBezTo>
                <a:lnTo>
                  <a:pt x="9336" y="3256"/>
                </a:lnTo>
                <a:cubicBezTo>
                  <a:pt x="9088" y="2333"/>
                  <a:pt x="8683" y="1625"/>
                  <a:pt x="8195" y="1215"/>
                </a:cubicBezTo>
                <a:lnTo>
                  <a:pt x="8195" y="1215"/>
                </a:lnTo>
                <a:cubicBezTo>
                  <a:pt x="9570" y="1343"/>
                  <a:pt x="10787" y="2152"/>
                  <a:pt x="11436" y="3392"/>
                </a:cubicBezTo>
                <a:lnTo>
                  <a:pt x="12217" y="4890"/>
                </a:lnTo>
                <a:lnTo>
                  <a:pt x="9773" y="4890"/>
                </a:lnTo>
                <a:lnTo>
                  <a:pt x="9702" y="4626"/>
                </a:lnTo>
                <a:cubicBezTo>
                  <a:pt x="9680" y="4540"/>
                  <a:pt x="9601" y="4484"/>
                  <a:pt x="9516" y="4484"/>
                </a:cubicBezTo>
                <a:cubicBezTo>
                  <a:pt x="9500" y="4484"/>
                  <a:pt x="9484" y="4486"/>
                  <a:pt x="9468" y="4490"/>
                </a:cubicBezTo>
                <a:cubicBezTo>
                  <a:pt x="9366" y="4518"/>
                  <a:pt x="9305" y="4622"/>
                  <a:pt x="9334" y="4724"/>
                </a:cubicBezTo>
                <a:lnTo>
                  <a:pt x="9381" y="4890"/>
                </a:lnTo>
                <a:lnTo>
                  <a:pt x="3688" y="4890"/>
                </a:lnTo>
                <a:lnTo>
                  <a:pt x="4101" y="3355"/>
                </a:lnTo>
                <a:cubicBezTo>
                  <a:pt x="4455" y="2044"/>
                  <a:pt x="5152" y="1196"/>
                  <a:pt x="5876" y="1196"/>
                </a:cubicBezTo>
                <a:close/>
                <a:moveTo>
                  <a:pt x="6534" y="1"/>
                </a:moveTo>
                <a:cubicBezTo>
                  <a:pt x="6429" y="1"/>
                  <a:pt x="6343" y="86"/>
                  <a:pt x="6343" y="192"/>
                </a:cubicBezTo>
                <a:lnTo>
                  <a:pt x="6343" y="816"/>
                </a:lnTo>
                <a:lnTo>
                  <a:pt x="5256" y="816"/>
                </a:lnTo>
                <a:cubicBezTo>
                  <a:pt x="3586" y="816"/>
                  <a:pt x="2066" y="1737"/>
                  <a:pt x="1293" y="3217"/>
                </a:cubicBezTo>
                <a:lnTo>
                  <a:pt x="47" y="5604"/>
                </a:lnTo>
                <a:cubicBezTo>
                  <a:pt x="0" y="5697"/>
                  <a:pt x="35" y="5813"/>
                  <a:pt x="128" y="5860"/>
                </a:cubicBezTo>
                <a:cubicBezTo>
                  <a:pt x="157" y="5875"/>
                  <a:pt x="188" y="5882"/>
                  <a:pt x="219" y="5882"/>
                </a:cubicBezTo>
                <a:cubicBezTo>
                  <a:pt x="287" y="5882"/>
                  <a:pt x="353" y="5845"/>
                  <a:pt x="386" y="5779"/>
                </a:cubicBezTo>
                <a:lnTo>
                  <a:pt x="651" y="5270"/>
                </a:lnTo>
                <a:lnTo>
                  <a:pt x="3186" y="5270"/>
                </a:lnTo>
                <a:lnTo>
                  <a:pt x="3086" y="5643"/>
                </a:lnTo>
                <a:cubicBezTo>
                  <a:pt x="3060" y="5744"/>
                  <a:pt x="3121" y="5848"/>
                  <a:pt x="3223" y="5876"/>
                </a:cubicBezTo>
                <a:cubicBezTo>
                  <a:pt x="3239" y="5880"/>
                  <a:pt x="3255" y="5884"/>
                  <a:pt x="3273" y="5884"/>
                </a:cubicBezTo>
                <a:cubicBezTo>
                  <a:pt x="3357" y="5884"/>
                  <a:pt x="3434" y="5828"/>
                  <a:pt x="3456" y="5742"/>
                </a:cubicBezTo>
                <a:lnTo>
                  <a:pt x="3582" y="5270"/>
                </a:lnTo>
                <a:lnTo>
                  <a:pt x="6339" y="5270"/>
                </a:lnTo>
                <a:lnTo>
                  <a:pt x="6339" y="9780"/>
                </a:lnTo>
                <a:lnTo>
                  <a:pt x="6327" y="9780"/>
                </a:lnTo>
                <a:cubicBezTo>
                  <a:pt x="6223" y="9780"/>
                  <a:pt x="6136" y="9865"/>
                  <a:pt x="6136" y="9971"/>
                </a:cubicBezTo>
                <a:cubicBezTo>
                  <a:pt x="6136" y="10074"/>
                  <a:pt x="6223" y="10160"/>
                  <a:pt x="6327" y="10160"/>
                </a:cubicBezTo>
                <a:lnTo>
                  <a:pt x="6339" y="10160"/>
                </a:lnTo>
                <a:lnTo>
                  <a:pt x="6339" y="11396"/>
                </a:lnTo>
                <a:cubicBezTo>
                  <a:pt x="6339" y="11628"/>
                  <a:pt x="6152" y="11817"/>
                  <a:pt x="5920" y="11817"/>
                </a:cubicBezTo>
                <a:cubicBezTo>
                  <a:pt x="5689" y="11817"/>
                  <a:pt x="5500" y="11630"/>
                  <a:pt x="5500" y="11396"/>
                </a:cubicBezTo>
                <a:lnTo>
                  <a:pt x="5500" y="10989"/>
                </a:lnTo>
                <a:cubicBezTo>
                  <a:pt x="5500" y="10886"/>
                  <a:pt x="5412" y="10798"/>
                  <a:pt x="5308" y="10798"/>
                </a:cubicBezTo>
                <a:cubicBezTo>
                  <a:pt x="5205" y="10798"/>
                  <a:pt x="5117" y="10886"/>
                  <a:pt x="5117" y="10989"/>
                </a:cubicBezTo>
                <a:lnTo>
                  <a:pt x="5117" y="11396"/>
                </a:lnTo>
                <a:cubicBezTo>
                  <a:pt x="5117" y="11837"/>
                  <a:pt x="5479" y="12199"/>
                  <a:pt x="5920" y="12199"/>
                </a:cubicBezTo>
                <a:cubicBezTo>
                  <a:pt x="6364" y="12199"/>
                  <a:pt x="6721" y="11837"/>
                  <a:pt x="6721" y="11396"/>
                </a:cubicBezTo>
                <a:lnTo>
                  <a:pt x="6721" y="10160"/>
                </a:lnTo>
                <a:lnTo>
                  <a:pt x="6734" y="10160"/>
                </a:lnTo>
                <a:cubicBezTo>
                  <a:pt x="6837" y="10160"/>
                  <a:pt x="6925" y="10074"/>
                  <a:pt x="6925" y="9971"/>
                </a:cubicBezTo>
                <a:cubicBezTo>
                  <a:pt x="6925" y="9865"/>
                  <a:pt x="6837" y="9780"/>
                  <a:pt x="6734" y="9780"/>
                </a:cubicBezTo>
                <a:lnTo>
                  <a:pt x="6721" y="9780"/>
                </a:lnTo>
                <a:lnTo>
                  <a:pt x="6721" y="5270"/>
                </a:lnTo>
                <a:lnTo>
                  <a:pt x="9478" y="5270"/>
                </a:lnTo>
                <a:lnTo>
                  <a:pt x="9606" y="5742"/>
                </a:lnTo>
                <a:cubicBezTo>
                  <a:pt x="9629" y="5825"/>
                  <a:pt x="9704" y="5884"/>
                  <a:pt x="9789" y="5884"/>
                </a:cubicBezTo>
                <a:cubicBezTo>
                  <a:pt x="9803" y="5884"/>
                  <a:pt x="9822" y="5880"/>
                  <a:pt x="9840" y="5876"/>
                </a:cubicBezTo>
                <a:cubicBezTo>
                  <a:pt x="9942" y="5848"/>
                  <a:pt x="10003" y="5744"/>
                  <a:pt x="9974" y="5643"/>
                </a:cubicBezTo>
                <a:lnTo>
                  <a:pt x="9875" y="5270"/>
                </a:lnTo>
                <a:lnTo>
                  <a:pt x="12412" y="5270"/>
                </a:lnTo>
                <a:lnTo>
                  <a:pt x="12676" y="5779"/>
                </a:lnTo>
                <a:cubicBezTo>
                  <a:pt x="12709" y="5846"/>
                  <a:pt x="12778" y="5880"/>
                  <a:pt x="12845" y="5880"/>
                </a:cubicBezTo>
                <a:cubicBezTo>
                  <a:pt x="12875" y="5880"/>
                  <a:pt x="12906" y="5874"/>
                  <a:pt x="12934" y="5858"/>
                </a:cubicBezTo>
                <a:cubicBezTo>
                  <a:pt x="13032" y="5813"/>
                  <a:pt x="13066" y="5697"/>
                  <a:pt x="13020" y="5604"/>
                </a:cubicBezTo>
                <a:lnTo>
                  <a:pt x="11773" y="3217"/>
                </a:lnTo>
                <a:cubicBezTo>
                  <a:pt x="11001" y="1737"/>
                  <a:pt x="9484" y="816"/>
                  <a:pt x="7811" y="816"/>
                </a:cubicBezTo>
                <a:lnTo>
                  <a:pt x="6723" y="816"/>
                </a:lnTo>
                <a:lnTo>
                  <a:pt x="6723" y="192"/>
                </a:lnTo>
                <a:cubicBezTo>
                  <a:pt x="6723" y="86"/>
                  <a:pt x="6638" y="1"/>
                  <a:pt x="65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9" name="Google Shape;6179;p62"/>
          <p:cNvGrpSpPr/>
          <p:nvPr/>
        </p:nvGrpSpPr>
        <p:grpSpPr>
          <a:xfrm>
            <a:off x="2661265" y="2786657"/>
            <a:ext cx="329818" cy="267767"/>
            <a:chOff x="2661265" y="2786657"/>
            <a:chExt cx="329818" cy="267767"/>
          </a:xfrm>
        </p:grpSpPr>
        <p:sp>
          <p:nvSpPr>
            <p:cNvPr id="6180" name="Google Shape;6180;p62"/>
            <p:cNvSpPr/>
            <p:nvPr/>
          </p:nvSpPr>
          <p:spPr>
            <a:xfrm>
              <a:off x="2661265" y="2786657"/>
              <a:ext cx="329818" cy="267767"/>
            </a:xfrm>
            <a:custGeom>
              <a:avLst/>
              <a:gdLst/>
              <a:ahLst/>
              <a:cxnLst/>
              <a:rect l="l" t="t" r="r" b="b"/>
              <a:pathLst>
                <a:path w="13017" h="10568" extrusionOk="0">
                  <a:moveTo>
                    <a:pt x="4483" y="383"/>
                  </a:moveTo>
                  <a:lnTo>
                    <a:pt x="4483" y="2039"/>
                  </a:lnTo>
                  <a:lnTo>
                    <a:pt x="3644" y="2039"/>
                  </a:lnTo>
                  <a:lnTo>
                    <a:pt x="3644" y="2025"/>
                  </a:lnTo>
                  <a:cubicBezTo>
                    <a:pt x="3644" y="1922"/>
                    <a:pt x="3556" y="1836"/>
                    <a:pt x="3453" y="1836"/>
                  </a:cubicBezTo>
                  <a:cubicBezTo>
                    <a:pt x="3349" y="1836"/>
                    <a:pt x="3262" y="1922"/>
                    <a:pt x="3262" y="2025"/>
                  </a:cubicBezTo>
                  <a:lnTo>
                    <a:pt x="3262" y="2228"/>
                  </a:lnTo>
                  <a:cubicBezTo>
                    <a:pt x="3262" y="2334"/>
                    <a:pt x="3349" y="2420"/>
                    <a:pt x="3453" y="2420"/>
                  </a:cubicBezTo>
                  <a:lnTo>
                    <a:pt x="4675" y="2420"/>
                  </a:lnTo>
                  <a:cubicBezTo>
                    <a:pt x="4778" y="2420"/>
                    <a:pt x="4866" y="2334"/>
                    <a:pt x="4866" y="2228"/>
                  </a:cubicBezTo>
                  <a:lnTo>
                    <a:pt x="4866" y="1198"/>
                  </a:lnTo>
                  <a:lnTo>
                    <a:pt x="8661" y="1198"/>
                  </a:lnTo>
                  <a:lnTo>
                    <a:pt x="6027" y="3668"/>
                  </a:lnTo>
                  <a:lnTo>
                    <a:pt x="769" y="3668"/>
                  </a:lnTo>
                  <a:lnTo>
                    <a:pt x="2532" y="1198"/>
                  </a:lnTo>
                  <a:lnTo>
                    <a:pt x="3262" y="1198"/>
                  </a:lnTo>
                  <a:lnTo>
                    <a:pt x="3262" y="1210"/>
                  </a:lnTo>
                  <a:cubicBezTo>
                    <a:pt x="3262" y="1314"/>
                    <a:pt x="3349" y="1401"/>
                    <a:pt x="3453" y="1401"/>
                  </a:cubicBezTo>
                  <a:cubicBezTo>
                    <a:pt x="3556" y="1401"/>
                    <a:pt x="3644" y="1314"/>
                    <a:pt x="3644" y="1210"/>
                  </a:cubicBezTo>
                  <a:lnTo>
                    <a:pt x="3644" y="383"/>
                  </a:lnTo>
                  <a:close/>
                  <a:moveTo>
                    <a:pt x="3467" y="4861"/>
                  </a:moveTo>
                  <a:lnTo>
                    <a:pt x="3467" y="6518"/>
                  </a:lnTo>
                  <a:lnTo>
                    <a:pt x="2424" y="6518"/>
                  </a:lnTo>
                  <a:lnTo>
                    <a:pt x="2424" y="4861"/>
                  </a:lnTo>
                  <a:close/>
                  <a:moveTo>
                    <a:pt x="9170" y="4861"/>
                  </a:moveTo>
                  <a:lnTo>
                    <a:pt x="9170" y="6518"/>
                  </a:lnTo>
                  <a:lnTo>
                    <a:pt x="8127" y="6518"/>
                  </a:lnTo>
                  <a:lnTo>
                    <a:pt x="8127" y="4861"/>
                  </a:lnTo>
                  <a:close/>
                  <a:moveTo>
                    <a:pt x="9361" y="1064"/>
                  </a:moveTo>
                  <a:lnTo>
                    <a:pt x="12024" y="3558"/>
                  </a:lnTo>
                  <a:lnTo>
                    <a:pt x="12024" y="6518"/>
                  </a:lnTo>
                  <a:lnTo>
                    <a:pt x="10979" y="6518"/>
                  </a:lnTo>
                  <a:lnTo>
                    <a:pt x="10979" y="4672"/>
                  </a:lnTo>
                  <a:cubicBezTo>
                    <a:pt x="10979" y="4566"/>
                    <a:pt x="10894" y="4481"/>
                    <a:pt x="10790" y="4481"/>
                  </a:cubicBezTo>
                  <a:lnTo>
                    <a:pt x="7938" y="4481"/>
                  </a:lnTo>
                  <a:cubicBezTo>
                    <a:pt x="7834" y="4481"/>
                    <a:pt x="7746" y="4566"/>
                    <a:pt x="7746" y="4672"/>
                  </a:cubicBezTo>
                  <a:lnTo>
                    <a:pt x="7746" y="6518"/>
                  </a:lnTo>
                  <a:lnTo>
                    <a:pt x="6704" y="6518"/>
                  </a:lnTo>
                  <a:lnTo>
                    <a:pt x="6704" y="3558"/>
                  </a:lnTo>
                  <a:lnTo>
                    <a:pt x="9361" y="1064"/>
                  </a:lnTo>
                  <a:close/>
                  <a:moveTo>
                    <a:pt x="4894" y="4865"/>
                  </a:moveTo>
                  <a:lnTo>
                    <a:pt x="4894" y="6520"/>
                  </a:lnTo>
                  <a:lnTo>
                    <a:pt x="3849" y="6520"/>
                  </a:lnTo>
                  <a:lnTo>
                    <a:pt x="3849" y="4865"/>
                  </a:lnTo>
                  <a:close/>
                  <a:moveTo>
                    <a:pt x="10599" y="4865"/>
                  </a:moveTo>
                  <a:lnTo>
                    <a:pt x="10599" y="6520"/>
                  </a:lnTo>
                  <a:lnTo>
                    <a:pt x="9554" y="6520"/>
                  </a:lnTo>
                  <a:lnTo>
                    <a:pt x="9554" y="4865"/>
                  </a:lnTo>
                  <a:close/>
                  <a:moveTo>
                    <a:pt x="3467" y="7716"/>
                  </a:moveTo>
                  <a:lnTo>
                    <a:pt x="3467" y="8964"/>
                  </a:lnTo>
                  <a:lnTo>
                    <a:pt x="2424" y="8964"/>
                  </a:lnTo>
                  <a:lnTo>
                    <a:pt x="2424" y="7716"/>
                  </a:lnTo>
                  <a:close/>
                  <a:moveTo>
                    <a:pt x="4894" y="7716"/>
                  </a:moveTo>
                  <a:lnTo>
                    <a:pt x="4894" y="8964"/>
                  </a:lnTo>
                  <a:lnTo>
                    <a:pt x="3849" y="8964"/>
                  </a:lnTo>
                  <a:lnTo>
                    <a:pt x="3849" y="7716"/>
                  </a:lnTo>
                  <a:close/>
                  <a:moveTo>
                    <a:pt x="6319" y="3916"/>
                  </a:moveTo>
                  <a:lnTo>
                    <a:pt x="6319" y="8964"/>
                  </a:lnTo>
                  <a:lnTo>
                    <a:pt x="5274" y="8964"/>
                  </a:lnTo>
                  <a:lnTo>
                    <a:pt x="5274" y="7524"/>
                  </a:lnTo>
                  <a:cubicBezTo>
                    <a:pt x="5274" y="7421"/>
                    <a:pt x="5189" y="7335"/>
                    <a:pt x="5083" y="7335"/>
                  </a:cubicBezTo>
                  <a:lnTo>
                    <a:pt x="2233" y="7335"/>
                  </a:lnTo>
                  <a:cubicBezTo>
                    <a:pt x="2129" y="7335"/>
                    <a:pt x="2042" y="7421"/>
                    <a:pt x="2042" y="7524"/>
                  </a:cubicBezTo>
                  <a:lnTo>
                    <a:pt x="2042" y="8964"/>
                  </a:lnTo>
                  <a:lnTo>
                    <a:pt x="997" y="8964"/>
                  </a:lnTo>
                  <a:lnTo>
                    <a:pt x="997" y="6900"/>
                  </a:lnTo>
                  <a:lnTo>
                    <a:pt x="5697" y="6900"/>
                  </a:lnTo>
                  <a:cubicBezTo>
                    <a:pt x="5801" y="6900"/>
                    <a:pt x="5886" y="6813"/>
                    <a:pt x="5886" y="6709"/>
                  </a:cubicBezTo>
                  <a:cubicBezTo>
                    <a:pt x="5886" y="6606"/>
                    <a:pt x="5801" y="6518"/>
                    <a:pt x="5697" y="6518"/>
                  </a:cubicBezTo>
                  <a:lnTo>
                    <a:pt x="5274" y="6518"/>
                  </a:lnTo>
                  <a:lnTo>
                    <a:pt x="5274" y="4672"/>
                  </a:lnTo>
                  <a:cubicBezTo>
                    <a:pt x="5274" y="4566"/>
                    <a:pt x="5189" y="4481"/>
                    <a:pt x="5083" y="4481"/>
                  </a:cubicBezTo>
                  <a:lnTo>
                    <a:pt x="2233" y="4481"/>
                  </a:lnTo>
                  <a:cubicBezTo>
                    <a:pt x="2129" y="4481"/>
                    <a:pt x="2042" y="4566"/>
                    <a:pt x="2042" y="4672"/>
                  </a:cubicBezTo>
                  <a:lnTo>
                    <a:pt x="2042" y="6518"/>
                  </a:lnTo>
                  <a:lnTo>
                    <a:pt x="997" y="6518"/>
                  </a:lnTo>
                  <a:lnTo>
                    <a:pt x="997" y="4048"/>
                  </a:lnTo>
                  <a:lnTo>
                    <a:pt x="6104" y="4048"/>
                  </a:lnTo>
                  <a:cubicBezTo>
                    <a:pt x="6155" y="4048"/>
                    <a:pt x="6199" y="4028"/>
                    <a:pt x="6232" y="3997"/>
                  </a:cubicBezTo>
                  <a:lnTo>
                    <a:pt x="6319" y="3916"/>
                  </a:lnTo>
                  <a:close/>
                  <a:moveTo>
                    <a:pt x="12024" y="6900"/>
                  </a:moveTo>
                  <a:lnTo>
                    <a:pt x="12024" y="8964"/>
                  </a:lnTo>
                  <a:lnTo>
                    <a:pt x="10979" y="8964"/>
                  </a:lnTo>
                  <a:lnTo>
                    <a:pt x="10979" y="7524"/>
                  </a:lnTo>
                  <a:cubicBezTo>
                    <a:pt x="10979" y="7421"/>
                    <a:pt x="10894" y="7333"/>
                    <a:pt x="10790" y="7333"/>
                  </a:cubicBezTo>
                  <a:lnTo>
                    <a:pt x="7938" y="7333"/>
                  </a:lnTo>
                  <a:cubicBezTo>
                    <a:pt x="7834" y="7333"/>
                    <a:pt x="7746" y="7421"/>
                    <a:pt x="7746" y="7524"/>
                  </a:cubicBezTo>
                  <a:lnTo>
                    <a:pt x="7746" y="8964"/>
                  </a:lnTo>
                  <a:lnTo>
                    <a:pt x="6704" y="8964"/>
                  </a:lnTo>
                  <a:lnTo>
                    <a:pt x="6704" y="6900"/>
                  </a:lnTo>
                  <a:close/>
                  <a:moveTo>
                    <a:pt x="6321" y="9344"/>
                  </a:moveTo>
                  <a:lnTo>
                    <a:pt x="6321" y="10186"/>
                  </a:lnTo>
                  <a:lnTo>
                    <a:pt x="997" y="10186"/>
                  </a:lnTo>
                  <a:lnTo>
                    <a:pt x="997" y="9344"/>
                  </a:lnTo>
                  <a:close/>
                  <a:moveTo>
                    <a:pt x="7744" y="9344"/>
                  </a:moveTo>
                  <a:lnTo>
                    <a:pt x="7744" y="10186"/>
                  </a:lnTo>
                  <a:lnTo>
                    <a:pt x="6699" y="10186"/>
                  </a:lnTo>
                  <a:lnTo>
                    <a:pt x="6699" y="9344"/>
                  </a:lnTo>
                  <a:close/>
                  <a:moveTo>
                    <a:pt x="9170" y="7716"/>
                  </a:moveTo>
                  <a:lnTo>
                    <a:pt x="9170" y="10186"/>
                  </a:lnTo>
                  <a:lnTo>
                    <a:pt x="8127" y="10186"/>
                  </a:lnTo>
                  <a:lnTo>
                    <a:pt x="8127" y="7716"/>
                  </a:lnTo>
                  <a:close/>
                  <a:moveTo>
                    <a:pt x="10597" y="7716"/>
                  </a:moveTo>
                  <a:lnTo>
                    <a:pt x="10597" y="9155"/>
                  </a:lnTo>
                  <a:lnTo>
                    <a:pt x="10597" y="10186"/>
                  </a:lnTo>
                  <a:lnTo>
                    <a:pt x="9552" y="10186"/>
                  </a:lnTo>
                  <a:lnTo>
                    <a:pt x="9552" y="7716"/>
                  </a:lnTo>
                  <a:close/>
                  <a:moveTo>
                    <a:pt x="12024" y="9344"/>
                  </a:moveTo>
                  <a:lnTo>
                    <a:pt x="12024" y="10186"/>
                  </a:lnTo>
                  <a:lnTo>
                    <a:pt x="10979" y="10186"/>
                  </a:lnTo>
                  <a:lnTo>
                    <a:pt x="10979" y="9344"/>
                  </a:lnTo>
                  <a:close/>
                  <a:moveTo>
                    <a:pt x="3249" y="0"/>
                  </a:moveTo>
                  <a:cubicBezTo>
                    <a:pt x="3144" y="0"/>
                    <a:pt x="3058" y="88"/>
                    <a:pt x="3058" y="191"/>
                  </a:cubicBezTo>
                  <a:cubicBezTo>
                    <a:pt x="3058" y="295"/>
                    <a:pt x="3144" y="383"/>
                    <a:pt x="3249" y="383"/>
                  </a:cubicBezTo>
                  <a:lnTo>
                    <a:pt x="3262" y="383"/>
                  </a:lnTo>
                  <a:lnTo>
                    <a:pt x="3262" y="816"/>
                  </a:lnTo>
                  <a:lnTo>
                    <a:pt x="2432" y="816"/>
                  </a:lnTo>
                  <a:cubicBezTo>
                    <a:pt x="2371" y="816"/>
                    <a:pt x="2314" y="846"/>
                    <a:pt x="2278" y="895"/>
                  </a:cubicBezTo>
                  <a:lnTo>
                    <a:pt x="241" y="3747"/>
                  </a:lnTo>
                  <a:cubicBezTo>
                    <a:pt x="200" y="3804"/>
                    <a:pt x="192" y="3881"/>
                    <a:pt x="224" y="3944"/>
                  </a:cubicBezTo>
                  <a:cubicBezTo>
                    <a:pt x="259" y="4007"/>
                    <a:pt x="324" y="4048"/>
                    <a:pt x="395" y="4048"/>
                  </a:cubicBezTo>
                  <a:lnTo>
                    <a:pt x="611" y="4048"/>
                  </a:lnTo>
                  <a:lnTo>
                    <a:pt x="611" y="10186"/>
                  </a:lnTo>
                  <a:lnTo>
                    <a:pt x="192" y="10186"/>
                  </a:lnTo>
                  <a:cubicBezTo>
                    <a:pt x="88" y="10186"/>
                    <a:pt x="1" y="10273"/>
                    <a:pt x="1" y="10377"/>
                  </a:cubicBezTo>
                  <a:cubicBezTo>
                    <a:pt x="1" y="10480"/>
                    <a:pt x="88" y="10568"/>
                    <a:pt x="192" y="10568"/>
                  </a:cubicBezTo>
                  <a:lnTo>
                    <a:pt x="12823" y="10568"/>
                  </a:lnTo>
                  <a:cubicBezTo>
                    <a:pt x="12927" y="10568"/>
                    <a:pt x="13012" y="10480"/>
                    <a:pt x="13012" y="10377"/>
                  </a:cubicBezTo>
                  <a:cubicBezTo>
                    <a:pt x="13016" y="10273"/>
                    <a:pt x="12931" y="10186"/>
                    <a:pt x="12825" y="10186"/>
                  </a:cubicBezTo>
                  <a:lnTo>
                    <a:pt x="12406" y="10186"/>
                  </a:lnTo>
                  <a:lnTo>
                    <a:pt x="12406" y="3916"/>
                  </a:lnTo>
                  <a:lnTo>
                    <a:pt x="12492" y="3997"/>
                  </a:lnTo>
                  <a:cubicBezTo>
                    <a:pt x="12528" y="4034"/>
                    <a:pt x="12575" y="4048"/>
                    <a:pt x="12622" y="4048"/>
                  </a:cubicBezTo>
                  <a:cubicBezTo>
                    <a:pt x="12672" y="4048"/>
                    <a:pt x="12723" y="4028"/>
                    <a:pt x="12762" y="3987"/>
                  </a:cubicBezTo>
                  <a:cubicBezTo>
                    <a:pt x="12833" y="3912"/>
                    <a:pt x="12829" y="3790"/>
                    <a:pt x="12754" y="3719"/>
                  </a:cubicBezTo>
                  <a:lnTo>
                    <a:pt x="9493" y="663"/>
                  </a:lnTo>
                  <a:cubicBezTo>
                    <a:pt x="9456" y="630"/>
                    <a:pt x="9409" y="613"/>
                    <a:pt x="9362" y="613"/>
                  </a:cubicBezTo>
                  <a:cubicBezTo>
                    <a:pt x="9315" y="613"/>
                    <a:pt x="9268" y="630"/>
                    <a:pt x="9231" y="663"/>
                  </a:cubicBezTo>
                  <a:lnTo>
                    <a:pt x="9068" y="816"/>
                  </a:lnTo>
                  <a:lnTo>
                    <a:pt x="4866" y="816"/>
                  </a:lnTo>
                  <a:lnTo>
                    <a:pt x="4866" y="383"/>
                  </a:lnTo>
                  <a:lnTo>
                    <a:pt x="4878" y="383"/>
                  </a:lnTo>
                  <a:cubicBezTo>
                    <a:pt x="4982" y="383"/>
                    <a:pt x="5069" y="295"/>
                    <a:pt x="5069" y="191"/>
                  </a:cubicBezTo>
                  <a:cubicBezTo>
                    <a:pt x="5069" y="88"/>
                    <a:pt x="4982" y="0"/>
                    <a:pt x="4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2"/>
            <p:cNvSpPr/>
            <p:nvPr/>
          </p:nvSpPr>
          <p:spPr>
            <a:xfrm>
              <a:off x="2878122" y="2843462"/>
              <a:ext cx="40667" cy="40565"/>
            </a:xfrm>
            <a:custGeom>
              <a:avLst/>
              <a:gdLst/>
              <a:ahLst/>
              <a:cxnLst/>
              <a:rect l="l" t="t" r="r" b="b"/>
              <a:pathLst>
                <a:path w="1605" h="1601" extrusionOk="0">
                  <a:moveTo>
                    <a:pt x="804" y="381"/>
                  </a:moveTo>
                  <a:cubicBezTo>
                    <a:pt x="1038" y="381"/>
                    <a:pt x="1225" y="570"/>
                    <a:pt x="1225" y="800"/>
                  </a:cubicBezTo>
                  <a:cubicBezTo>
                    <a:pt x="1225" y="1031"/>
                    <a:pt x="1035" y="1221"/>
                    <a:pt x="804" y="1221"/>
                  </a:cubicBezTo>
                  <a:cubicBezTo>
                    <a:pt x="574" y="1221"/>
                    <a:pt x="383" y="1031"/>
                    <a:pt x="383" y="800"/>
                  </a:cubicBezTo>
                  <a:cubicBezTo>
                    <a:pt x="383" y="570"/>
                    <a:pt x="570" y="381"/>
                    <a:pt x="804" y="381"/>
                  </a:cubicBezTo>
                  <a:close/>
                  <a:moveTo>
                    <a:pt x="804" y="1"/>
                  </a:moveTo>
                  <a:cubicBezTo>
                    <a:pt x="361" y="1"/>
                    <a:pt x="1" y="359"/>
                    <a:pt x="1" y="800"/>
                  </a:cubicBezTo>
                  <a:cubicBezTo>
                    <a:pt x="1" y="1243"/>
                    <a:pt x="363" y="1601"/>
                    <a:pt x="804" y="1601"/>
                  </a:cubicBezTo>
                  <a:cubicBezTo>
                    <a:pt x="1247" y="1601"/>
                    <a:pt x="1605" y="1241"/>
                    <a:pt x="1605" y="800"/>
                  </a:cubicBezTo>
                  <a:cubicBezTo>
                    <a:pt x="1605" y="359"/>
                    <a:pt x="1245" y="1"/>
                    <a:pt x="8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2" name="Google Shape;6182;p62"/>
          <p:cNvSpPr/>
          <p:nvPr/>
        </p:nvSpPr>
        <p:spPr>
          <a:xfrm>
            <a:off x="2687235" y="2270748"/>
            <a:ext cx="277826" cy="329666"/>
          </a:xfrm>
          <a:custGeom>
            <a:avLst/>
            <a:gdLst/>
            <a:ahLst/>
            <a:cxnLst/>
            <a:rect l="l" t="t" r="r" b="b"/>
            <a:pathLst>
              <a:path w="10965" h="13011" extrusionOk="0">
                <a:moveTo>
                  <a:pt x="3946" y="380"/>
                </a:moveTo>
                <a:cubicBezTo>
                  <a:pt x="3949" y="380"/>
                  <a:pt x="3952" y="380"/>
                  <a:pt x="3954" y="380"/>
                </a:cubicBezTo>
                <a:cubicBezTo>
                  <a:pt x="4018" y="386"/>
                  <a:pt x="4074" y="416"/>
                  <a:pt x="4113" y="467"/>
                </a:cubicBezTo>
                <a:lnTo>
                  <a:pt x="5197" y="1913"/>
                </a:lnTo>
                <a:cubicBezTo>
                  <a:pt x="5010" y="2000"/>
                  <a:pt x="4863" y="2167"/>
                  <a:pt x="4810" y="2372"/>
                </a:cubicBezTo>
                <a:lnTo>
                  <a:pt x="3324" y="1258"/>
                </a:lnTo>
                <a:cubicBezTo>
                  <a:pt x="3271" y="1219"/>
                  <a:pt x="3241" y="1163"/>
                  <a:pt x="3235" y="1099"/>
                </a:cubicBezTo>
                <a:cubicBezTo>
                  <a:pt x="3231" y="1036"/>
                  <a:pt x="3253" y="975"/>
                  <a:pt x="3300" y="933"/>
                </a:cubicBezTo>
                <a:lnTo>
                  <a:pt x="3788" y="445"/>
                </a:lnTo>
                <a:cubicBezTo>
                  <a:pt x="3830" y="400"/>
                  <a:pt x="3886" y="380"/>
                  <a:pt x="3946" y="380"/>
                </a:cubicBezTo>
                <a:close/>
                <a:moveTo>
                  <a:pt x="7031" y="379"/>
                </a:moveTo>
                <a:cubicBezTo>
                  <a:pt x="7090" y="379"/>
                  <a:pt x="7142" y="402"/>
                  <a:pt x="7185" y="445"/>
                </a:cubicBezTo>
                <a:lnTo>
                  <a:pt x="7673" y="933"/>
                </a:lnTo>
                <a:cubicBezTo>
                  <a:pt x="7718" y="978"/>
                  <a:pt x="7738" y="1036"/>
                  <a:pt x="7736" y="1099"/>
                </a:cubicBezTo>
                <a:cubicBezTo>
                  <a:pt x="7732" y="1163"/>
                  <a:pt x="7699" y="1219"/>
                  <a:pt x="7649" y="1258"/>
                </a:cubicBezTo>
                <a:lnTo>
                  <a:pt x="6162" y="2372"/>
                </a:lnTo>
                <a:cubicBezTo>
                  <a:pt x="6110" y="2167"/>
                  <a:pt x="5965" y="2000"/>
                  <a:pt x="5776" y="1913"/>
                </a:cubicBezTo>
                <a:lnTo>
                  <a:pt x="6860" y="467"/>
                </a:lnTo>
                <a:cubicBezTo>
                  <a:pt x="6898" y="416"/>
                  <a:pt x="6953" y="386"/>
                  <a:pt x="7016" y="380"/>
                </a:cubicBezTo>
                <a:cubicBezTo>
                  <a:pt x="7021" y="379"/>
                  <a:pt x="7026" y="379"/>
                  <a:pt x="7031" y="379"/>
                </a:cubicBezTo>
                <a:close/>
                <a:moveTo>
                  <a:pt x="5485" y="2230"/>
                </a:moveTo>
                <a:cubicBezTo>
                  <a:pt x="5660" y="2230"/>
                  <a:pt x="5803" y="2372"/>
                  <a:pt x="5803" y="2549"/>
                </a:cubicBezTo>
                <a:cubicBezTo>
                  <a:pt x="5803" y="2724"/>
                  <a:pt x="5660" y="2866"/>
                  <a:pt x="5485" y="2866"/>
                </a:cubicBezTo>
                <a:cubicBezTo>
                  <a:pt x="5308" y="2866"/>
                  <a:pt x="5166" y="2724"/>
                  <a:pt x="5166" y="2549"/>
                </a:cubicBezTo>
                <a:cubicBezTo>
                  <a:pt x="5166" y="2372"/>
                  <a:pt x="5308" y="2230"/>
                  <a:pt x="5485" y="2230"/>
                </a:cubicBezTo>
                <a:close/>
                <a:moveTo>
                  <a:pt x="4684" y="3250"/>
                </a:moveTo>
                <a:lnTo>
                  <a:pt x="4684" y="5308"/>
                </a:lnTo>
                <a:lnTo>
                  <a:pt x="387" y="5308"/>
                </a:lnTo>
                <a:lnTo>
                  <a:pt x="387" y="3466"/>
                </a:lnTo>
                <a:cubicBezTo>
                  <a:pt x="387" y="3346"/>
                  <a:pt x="484" y="3250"/>
                  <a:pt x="602" y="3250"/>
                </a:cubicBezTo>
                <a:close/>
                <a:moveTo>
                  <a:pt x="10367" y="3250"/>
                </a:moveTo>
                <a:cubicBezTo>
                  <a:pt x="10487" y="3250"/>
                  <a:pt x="10582" y="3346"/>
                  <a:pt x="10582" y="3466"/>
                </a:cubicBezTo>
                <a:lnTo>
                  <a:pt x="10582" y="5308"/>
                </a:lnTo>
                <a:lnTo>
                  <a:pt x="10163" y="5308"/>
                </a:lnTo>
                <a:cubicBezTo>
                  <a:pt x="10060" y="5308"/>
                  <a:pt x="9972" y="5395"/>
                  <a:pt x="9972" y="5499"/>
                </a:cubicBezTo>
                <a:cubicBezTo>
                  <a:pt x="9972" y="5603"/>
                  <a:pt x="10060" y="5690"/>
                  <a:pt x="10163" y="5690"/>
                </a:cubicBezTo>
                <a:lnTo>
                  <a:pt x="10379" y="5690"/>
                </a:lnTo>
                <a:lnTo>
                  <a:pt x="10379" y="12413"/>
                </a:lnTo>
                <a:cubicBezTo>
                  <a:pt x="10379" y="12533"/>
                  <a:pt x="10283" y="12629"/>
                  <a:pt x="10163" y="12629"/>
                </a:cubicBezTo>
                <a:lnTo>
                  <a:pt x="6284" y="12629"/>
                </a:lnTo>
                <a:lnTo>
                  <a:pt x="6284" y="5690"/>
                </a:lnTo>
                <a:lnTo>
                  <a:pt x="9350" y="5690"/>
                </a:lnTo>
                <a:cubicBezTo>
                  <a:pt x="9454" y="5690"/>
                  <a:pt x="9541" y="5603"/>
                  <a:pt x="9541" y="5499"/>
                </a:cubicBezTo>
                <a:cubicBezTo>
                  <a:pt x="9541" y="5395"/>
                  <a:pt x="9454" y="5308"/>
                  <a:pt x="9350" y="5308"/>
                </a:cubicBezTo>
                <a:lnTo>
                  <a:pt x="6284" y="5308"/>
                </a:lnTo>
                <a:lnTo>
                  <a:pt x="6284" y="3250"/>
                </a:lnTo>
                <a:close/>
                <a:moveTo>
                  <a:pt x="5904" y="3250"/>
                </a:moveTo>
                <a:lnTo>
                  <a:pt x="5904" y="12633"/>
                </a:lnTo>
                <a:lnTo>
                  <a:pt x="5065" y="12633"/>
                </a:lnTo>
                <a:lnTo>
                  <a:pt x="5065" y="12415"/>
                </a:lnTo>
                <a:cubicBezTo>
                  <a:pt x="5065" y="12312"/>
                  <a:pt x="4979" y="12226"/>
                  <a:pt x="4875" y="12226"/>
                </a:cubicBezTo>
                <a:cubicBezTo>
                  <a:pt x="4770" y="12226"/>
                  <a:pt x="4684" y="12312"/>
                  <a:pt x="4684" y="12415"/>
                </a:cubicBezTo>
                <a:lnTo>
                  <a:pt x="4684" y="12633"/>
                </a:lnTo>
                <a:lnTo>
                  <a:pt x="805" y="12633"/>
                </a:lnTo>
                <a:cubicBezTo>
                  <a:pt x="687" y="12629"/>
                  <a:pt x="590" y="12533"/>
                  <a:pt x="590" y="12413"/>
                </a:cubicBezTo>
                <a:lnTo>
                  <a:pt x="590" y="5690"/>
                </a:lnTo>
                <a:lnTo>
                  <a:pt x="4684" y="5690"/>
                </a:lnTo>
                <a:lnTo>
                  <a:pt x="4684" y="11600"/>
                </a:lnTo>
                <a:cubicBezTo>
                  <a:pt x="4684" y="11704"/>
                  <a:pt x="4770" y="11791"/>
                  <a:pt x="4875" y="11791"/>
                </a:cubicBezTo>
                <a:cubicBezTo>
                  <a:pt x="4979" y="11791"/>
                  <a:pt x="5065" y="11704"/>
                  <a:pt x="5065" y="11600"/>
                </a:cubicBezTo>
                <a:lnTo>
                  <a:pt x="5065" y="3250"/>
                </a:lnTo>
                <a:close/>
                <a:moveTo>
                  <a:pt x="3935" y="0"/>
                </a:moveTo>
                <a:cubicBezTo>
                  <a:pt x="3777" y="0"/>
                  <a:pt x="3625" y="62"/>
                  <a:pt x="3513" y="174"/>
                </a:cubicBezTo>
                <a:lnTo>
                  <a:pt x="3025" y="662"/>
                </a:lnTo>
                <a:cubicBezTo>
                  <a:pt x="2903" y="784"/>
                  <a:pt x="2838" y="955"/>
                  <a:pt x="2853" y="1128"/>
                </a:cubicBezTo>
                <a:cubicBezTo>
                  <a:pt x="2865" y="1301"/>
                  <a:pt x="2950" y="1457"/>
                  <a:pt x="3088" y="1563"/>
                </a:cubicBezTo>
                <a:lnTo>
                  <a:pt x="4390" y="2539"/>
                </a:lnTo>
                <a:lnTo>
                  <a:pt x="4390" y="2539"/>
                </a:lnTo>
                <a:lnTo>
                  <a:pt x="2493" y="1862"/>
                </a:lnTo>
                <a:cubicBezTo>
                  <a:pt x="2472" y="1855"/>
                  <a:pt x="2451" y="1851"/>
                  <a:pt x="2430" y="1851"/>
                </a:cubicBezTo>
                <a:cubicBezTo>
                  <a:pt x="2352" y="1851"/>
                  <a:pt x="2278" y="1899"/>
                  <a:pt x="2249" y="1976"/>
                </a:cubicBezTo>
                <a:cubicBezTo>
                  <a:pt x="2214" y="2075"/>
                  <a:pt x="2265" y="2185"/>
                  <a:pt x="2365" y="2220"/>
                </a:cubicBezTo>
                <a:lnTo>
                  <a:pt x="4176" y="2868"/>
                </a:lnTo>
                <a:lnTo>
                  <a:pt x="598" y="2868"/>
                </a:lnTo>
                <a:cubicBezTo>
                  <a:pt x="267" y="2868"/>
                  <a:pt x="0" y="3135"/>
                  <a:pt x="0" y="3466"/>
                </a:cubicBezTo>
                <a:lnTo>
                  <a:pt x="0" y="5499"/>
                </a:lnTo>
                <a:cubicBezTo>
                  <a:pt x="0" y="5603"/>
                  <a:pt x="88" y="5690"/>
                  <a:pt x="191" y="5690"/>
                </a:cubicBezTo>
                <a:lnTo>
                  <a:pt x="204" y="5690"/>
                </a:lnTo>
                <a:lnTo>
                  <a:pt x="204" y="12413"/>
                </a:lnTo>
                <a:cubicBezTo>
                  <a:pt x="204" y="12745"/>
                  <a:pt x="470" y="13011"/>
                  <a:pt x="801" y="13011"/>
                </a:cubicBezTo>
                <a:lnTo>
                  <a:pt x="10157" y="13011"/>
                </a:lnTo>
                <a:cubicBezTo>
                  <a:pt x="10489" y="13011"/>
                  <a:pt x="10755" y="12745"/>
                  <a:pt x="10755" y="12413"/>
                </a:cubicBezTo>
                <a:lnTo>
                  <a:pt x="10755" y="5690"/>
                </a:lnTo>
                <a:lnTo>
                  <a:pt x="10767" y="5690"/>
                </a:lnTo>
                <a:cubicBezTo>
                  <a:pt x="10873" y="5690"/>
                  <a:pt x="10958" y="5603"/>
                  <a:pt x="10958" y="5499"/>
                </a:cubicBezTo>
                <a:lnTo>
                  <a:pt x="10958" y="3466"/>
                </a:lnTo>
                <a:cubicBezTo>
                  <a:pt x="10964" y="3135"/>
                  <a:pt x="10696" y="2868"/>
                  <a:pt x="10367" y="2868"/>
                </a:cubicBezTo>
                <a:lnTo>
                  <a:pt x="6789" y="2868"/>
                </a:lnTo>
                <a:lnTo>
                  <a:pt x="8600" y="2220"/>
                </a:lnTo>
                <a:cubicBezTo>
                  <a:pt x="8700" y="2185"/>
                  <a:pt x="8750" y="2075"/>
                  <a:pt x="8714" y="1976"/>
                </a:cubicBezTo>
                <a:cubicBezTo>
                  <a:pt x="8687" y="1899"/>
                  <a:pt x="8613" y="1851"/>
                  <a:pt x="8534" y="1851"/>
                </a:cubicBezTo>
                <a:cubicBezTo>
                  <a:pt x="8513" y="1851"/>
                  <a:pt x="8491" y="1855"/>
                  <a:pt x="8470" y="1862"/>
                </a:cubicBezTo>
                <a:lnTo>
                  <a:pt x="6575" y="2539"/>
                </a:lnTo>
                <a:lnTo>
                  <a:pt x="7876" y="1563"/>
                </a:lnTo>
                <a:cubicBezTo>
                  <a:pt x="8016" y="1457"/>
                  <a:pt x="8102" y="1301"/>
                  <a:pt x="8112" y="1128"/>
                </a:cubicBezTo>
                <a:cubicBezTo>
                  <a:pt x="8122" y="955"/>
                  <a:pt x="8061" y="784"/>
                  <a:pt x="7939" y="662"/>
                </a:cubicBezTo>
                <a:lnTo>
                  <a:pt x="7451" y="174"/>
                </a:lnTo>
                <a:cubicBezTo>
                  <a:pt x="7339" y="62"/>
                  <a:pt x="7186" y="0"/>
                  <a:pt x="7028" y="0"/>
                </a:cubicBezTo>
                <a:cubicBezTo>
                  <a:pt x="7014" y="0"/>
                  <a:pt x="7000" y="1"/>
                  <a:pt x="6986" y="2"/>
                </a:cubicBezTo>
                <a:cubicBezTo>
                  <a:pt x="6813" y="14"/>
                  <a:pt x="6654" y="101"/>
                  <a:pt x="6553" y="237"/>
                </a:cubicBezTo>
                <a:cubicBezTo>
                  <a:pt x="6248" y="648"/>
                  <a:pt x="5735" y="1325"/>
                  <a:pt x="5481" y="1665"/>
                </a:cubicBezTo>
                <a:lnTo>
                  <a:pt x="4412" y="237"/>
                </a:lnTo>
                <a:cubicBezTo>
                  <a:pt x="4308" y="99"/>
                  <a:pt x="4150" y="12"/>
                  <a:pt x="3977" y="2"/>
                </a:cubicBezTo>
                <a:cubicBezTo>
                  <a:pt x="3963" y="1"/>
                  <a:pt x="3949" y="0"/>
                  <a:pt x="39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2"/>
          <p:cNvSpPr/>
          <p:nvPr/>
        </p:nvSpPr>
        <p:spPr>
          <a:xfrm>
            <a:off x="2661519" y="1819372"/>
            <a:ext cx="333011" cy="262497"/>
          </a:xfrm>
          <a:custGeom>
            <a:avLst/>
            <a:gdLst/>
            <a:ahLst/>
            <a:cxnLst/>
            <a:rect l="l" t="t" r="r" b="b"/>
            <a:pathLst>
              <a:path w="13143" h="10360" extrusionOk="0">
                <a:moveTo>
                  <a:pt x="5697" y="382"/>
                </a:moveTo>
                <a:cubicBezTo>
                  <a:pt x="5675" y="778"/>
                  <a:pt x="5488" y="1185"/>
                  <a:pt x="5173" y="1500"/>
                </a:cubicBezTo>
                <a:cubicBezTo>
                  <a:pt x="4860" y="1813"/>
                  <a:pt x="4453" y="2000"/>
                  <a:pt x="4055" y="2022"/>
                </a:cubicBezTo>
                <a:cubicBezTo>
                  <a:pt x="4077" y="1624"/>
                  <a:pt x="4266" y="1217"/>
                  <a:pt x="4579" y="904"/>
                </a:cubicBezTo>
                <a:cubicBezTo>
                  <a:pt x="4890" y="593"/>
                  <a:pt x="5297" y="404"/>
                  <a:pt x="5697" y="382"/>
                </a:cubicBezTo>
                <a:close/>
                <a:moveTo>
                  <a:pt x="7807" y="1302"/>
                </a:moveTo>
                <a:cubicBezTo>
                  <a:pt x="8080" y="1302"/>
                  <a:pt x="8355" y="1362"/>
                  <a:pt x="8588" y="1477"/>
                </a:cubicBezTo>
                <a:cubicBezTo>
                  <a:pt x="8899" y="1630"/>
                  <a:pt x="9052" y="1803"/>
                  <a:pt x="9216" y="1986"/>
                </a:cubicBezTo>
                <a:cubicBezTo>
                  <a:pt x="9397" y="2185"/>
                  <a:pt x="9584" y="2394"/>
                  <a:pt x="9959" y="2579"/>
                </a:cubicBezTo>
                <a:cubicBezTo>
                  <a:pt x="10335" y="2764"/>
                  <a:pt x="10611" y="2785"/>
                  <a:pt x="10882" y="2809"/>
                </a:cubicBezTo>
                <a:cubicBezTo>
                  <a:pt x="11126" y="2829"/>
                  <a:pt x="11355" y="2846"/>
                  <a:pt x="11666" y="2998"/>
                </a:cubicBezTo>
                <a:cubicBezTo>
                  <a:pt x="12016" y="3171"/>
                  <a:pt x="12325" y="3494"/>
                  <a:pt x="12488" y="3860"/>
                </a:cubicBezTo>
                <a:cubicBezTo>
                  <a:pt x="12693" y="4324"/>
                  <a:pt x="12665" y="4844"/>
                  <a:pt x="12408" y="5366"/>
                </a:cubicBezTo>
                <a:cubicBezTo>
                  <a:pt x="12081" y="6027"/>
                  <a:pt x="11284" y="6969"/>
                  <a:pt x="10471" y="7654"/>
                </a:cubicBezTo>
                <a:cubicBezTo>
                  <a:pt x="9722" y="8287"/>
                  <a:pt x="9064" y="8624"/>
                  <a:pt x="8600" y="8624"/>
                </a:cubicBezTo>
                <a:cubicBezTo>
                  <a:pt x="8480" y="8624"/>
                  <a:pt x="8373" y="8602"/>
                  <a:pt x="8281" y="8556"/>
                </a:cubicBezTo>
                <a:cubicBezTo>
                  <a:pt x="8021" y="8430"/>
                  <a:pt x="7883" y="8304"/>
                  <a:pt x="7747" y="8186"/>
                </a:cubicBezTo>
                <a:cubicBezTo>
                  <a:pt x="7653" y="8101"/>
                  <a:pt x="7558" y="8018"/>
                  <a:pt x="7429" y="7942"/>
                </a:cubicBezTo>
                <a:cubicBezTo>
                  <a:pt x="7838" y="6912"/>
                  <a:pt x="8117" y="5726"/>
                  <a:pt x="8117" y="4960"/>
                </a:cubicBezTo>
                <a:cubicBezTo>
                  <a:pt x="8117" y="3954"/>
                  <a:pt x="7635" y="3390"/>
                  <a:pt x="7232" y="3094"/>
                </a:cubicBezTo>
                <a:cubicBezTo>
                  <a:pt x="7198" y="3069"/>
                  <a:pt x="7158" y="3057"/>
                  <a:pt x="7119" y="3057"/>
                </a:cubicBezTo>
                <a:cubicBezTo>
                  <a:pt x="7060" y="3057"/>
                  <a:pt x="7003" y="3083"/>
                  <a:pt x="6964" y="3134"/>
                </a:cubicBezTo>
                <a:cubicBezTo>
                  <a:pt x="6903" y="3218"/>
                  <a:pt x="6921" y="3338"/>
                  <a:pt x="7005" y="3401"/>
                </a:cubicBezTo>
                <a:cubicBezTo>
                  <a:pt x="7338" y="3645"/>
                  <a:pt x="7734" y="4112"/>
                  <a:pt x="7734" y="4960"/>
                </a:cubicBezTo>
                <a:cubicBezTo>
                  <a:pt x="7734" y="6540"/>
                  <a:pt x="6502" y="9979"/>
                  <a:pt x="5276" y="9979"/>
                </a:cubicBezTo>
                <a:cubicBezTo>
                  <a:pt x="4967" y="9979"/>
                  <a:pt x="4774" y="9927"/>
                  <a:pt x="4585" y="9876"/>
                </a:cubicBezTo>
                <a:cubicBezTo>
                  <a:pt x="4429" y="9833"/>
                  <a:pt x="4264" y="9786"/>
                  <a:pt x="4055" y="9786"/>
                </a:cubicBezTo>
                <a:cubicBezTo>
                  <a:pt x="3847" y="9786"/>
                  <a:pt x="3681" y="9833"/>
                  <a:pt x="3524" y="9876"/>
                </a:cubicBezTo>
                <a:cubicBezTo>
                  <a:pt x="3339" y="9927"/>
                  <a:pt x="3146" y="9979"/>
                  <a:pt x="2833" y="9979"/>
                </a:cubicBezTo>
                <a:cubicBezTo>
                  <a:pt x="1607" y="9979"/>
                  <a:pt x="375" y="6540"/>
                  <a:pt x="375" y="4960"/>
                </a:cubicBezTo>
                <a:cubicBezTo>
                  <a:pt x="375" y="4332"/>
                  <a:pt x="598" y="3817"/>
                  <a:pt x="1017" y="3466"/>
                </a:cubicBezTo>
                <a:cubicBezTo>
                  <a:pt x="1349" y="3191"/>
                  <a:pt x="1798" y="3026"/>
                  <a:pt x="2221" y="3026"/>
                </a:cubicBezTo>
                <a:cubicBezTo>
                  <a:pt x="2591" y="3026"/>
                  <a:pt x="2823" y="3118"/>
                  <a:pt x="3067" y="3218"/>
                </a:cubicBezTo>
                <a:cubicBezTo>
                  <a:pt x="3333" y="3323"/>
                  <a:pt x="3609" y="3435"/>
                  <a:pt x="4055" y="3435"/>
                </a:cubicBezTo>
                <a:cubicBezTo>
                  <a:pt x="4500" y="3435"/>
                  <a:pt x="4774" y="3323"/>
                  <a:pt x="5043" y="3218"/>
                </a:cubicBezTo>
                <a:cubicBezTo>
                  <a:pt x="5287" y="3120"/>
                  <a:pt x="5518" y="3026"/>
                  <a:pt x="5890" y="3026"/>
                </a:cubicBezTo>
                <a:cubicBezTo>
                  <a:pt x="6025" y="3026"/>
                  <a:pt x="6167" y="3045"/>
                  <a:pt x="6311" y="3079"/>
                </a:cubicBezTo>
                <a:cubicBezTo>
                  <a:pt x="6327" y="3083"/>
                  <a:pt x="6343" y="3085"/>
                  <a:pt x="6358" y="3085"/>
                </a:cubicBezTo>
                <a:cubicBezTo>
                  <a:pt x="6443" y="3085"/>
                  <a:pt x="6521" y="3027"/>
                  <a:pt x="6543" y="2941"/>
                </a:cubicBezTo>
                <a:cubicBezTo>
                  <a:pt x="6567" y="2839"/>
                  <a:pt x="6504" y="2734"/>
                  <a:pt x="6403" y="2709"/>
                </a:cubicBezTo>
                <a:cubicBezTo>
                  <a:pt x="6307" y="2687"/>
                  <a:pt x="6210" y="2669"/>
                  <a:pt x="6114" y="2659"/>
                </a:cubicBezTo>
                <a:cubicBezTo>
                  <a:pt x="6159" y="2535"/>
                  <a:pt x="6208" y="2425"/>
                  <a:pt x="6256" y="2327"/>
                </a:cubicBezTo>
                <a:cubicBezTo>
                  <a:pt x="6515" y="1805"/>
                  <a:pt x="6911" y="1467"/>
                  <a:pt x="7407" y="1347"/>
                </a:cubicBezTo>
                <a:cubicBezTo>
                  <a:pt x="7536" y="1317"/>
                  <a:pt x="7671" y="1302"/>
                  <a:pt x="7807" y="1302"/>
                </a:cubicBezTo>
                <a:close/>
                <a:moveTo>
                  <a:pt x="5780" y="1"/>
                </a:moveTo>
                <a:cubicBezTo>
                  <a:pt x="5258" y="1"/>
                  <a:pt x="4720" y="233"/>
                  <a:pt x="4317" y="636"/>
                </a:cubicBezTo>
                <a:cubicBezTo>
                  <a:pt x="4073" y="880"/>
                  <a:pt x="3890" y="1174"/>
                  <a:pt x="3786" y="1483"/>
                </a:cubicBezTo>
                <a:cubicBezTo>
                  <a:pt x="3681" y="1284"/>
                  <a:pt x="3555" y="1083"/>
                  <a:pt x="3396" y="888"/>
                </a:cubicBezTo>
                <a:cubicBezTo>
                  <a:pt x="3358" y="840"/>
                  <a:pt x="3302" y="814"/>
                  <a:pt x="3246" y="814"/>
                </a:cubicBezTo>
                <a:cubicBezTo>
                  <a:pt x="3205" y="814"/>
                  <a:pt x="3164" y="828"/>
                  <a:pt x="3130" y="855"/>
                </a:cubicBezTo>
                <a:cubicBezTo>
                  <a:pt x="3048" y="922"/>
                  <a:pt x="3032" y="1042"/>
                  <a:pt x="3099" y="1124"/>
                </a:cubicBezTo>
                <a:cubicBezTo>
                  <a:pt x="3392" y="1490"/>
                  <a:pt x="3575" y="1886"/>
                  <a:pt x="3687" y="2236"/>
                </a:cubicBezTo>
                <a:cubicBezTo>
                  <a:pt x="3792" y="2567"/>
                  <a:pt x="3841" y="2872"/>
                  <a:pt x="3859" y="3045"/>
                </a:cubicBezTo>
                <a:cubicBezTo>
                  <a:pt x="3599" y="3018"/>
                  <a:pt x="3414" y="2943"/>
                  <a:pt x="3219" y="2864"/>
                </a:cubicBezTo>
                <a:cubicBezTo>
                  <a:pt x="2953" y="2756"/>
                  <a:pt x="2674" y="2644"/>
                  <a:pt x="2231" y="2644"/>
                </a:cubicBezTo>
                <a:cubicBezTo>
                  <a:pt x="1723" y="2644"/>
                  <a:pt x="1184" y="2841"/>
                  <a:pt x="783" y="3171"/>
                </a:cubicBezTo>
                <a:cubicBezTo>
                  <a:pt x="428" y="3466"/>
                  <a:pt x="1" y="4017"/>
                  <a:pt x="1" y="4958"/>
                </a:cubicBezTo>
                <a:cubicBezTo>
                  <a:pt x="1" y="5793"/>
                  <a:pt x="332" y="7135"/>
                  <a:pt x="808" y="8223"/>
                </a:cubicBezTo>
                <a:cubicBezTo>
                  <a:pt x="1156" y="9022"/>
                  <a:pt x="1881" y="10360"/>
                  <a:pt x="2841" y="10360"/>
                </a:cubicBezTo>
                <a:cubicBezTo>
                  <a:pt x="3201" y="10360"/>
                  <a:pt x="3428" y="10297"/>
                  <a:pt x="3630" y="10244"/>
                </a:cubicBezTo>
                <a:cubicBezTo>
                  <a:pt x="3782" y="10201"/>
                  <a:pt x="3904" y="10166"/>
                  <a:pt x="4063" y="10166"/>
                </a:cubicBezTo>
                <a:cubicBezTo>
                  <a:pt x="4219" y="10166"/>
                  <a:pt x="4339" y="10201"/>
                  <a:pt x="4494" y="10244"/>
                </a:cubicBezTo>
                <a:cubicBezTo>
                  <a:pt x="4695" y="10299"/>
                  <a:pt x="4925" y="10360"/>
                  <a:pt x="5285" y="10360"/>
                </a:cubicBezTo>
                <a:cubicBezTo>
                  <a:pt x="6214" y="10360"/>
                  <a:pt x="6925" y="9099"/>
                  <a:pt x="7287" y="8294"/>
                </a:cubicBezTo>
                <a:cubicBezTo>
                  <a:pt x="7360" y="8345"/>
                  <a:pt x="7427" y="8402"/>
                  <a:pt x="7501" y="8467"/>
                </a:cubicBezTo>
                <a:cubicBezTo>
                  <a:pt x="7649" y="8597"/>
                  <a:pt x="7814" y="8743"/>
                  <a:pt x="8119" y="8896"/>
                </a:cubicBezTo>
                <a:cubicBezTo>
                  <a:pt x="8263" y="8967"/>
                  <a:pt x="8424" y="9004"/>
                  <a:pt x="8600" y="9004"/>
                </a:cubicBezTo>
                <a:cubicBezTo>
                  <a:pt x="8832" y="9004"/>
                  <a:pt x="9092" y="8943"/>
                  <a:pt x="9377" y="8823"/>
                </a:cubicBezTo>
                <a:cubicBezTo>
                  <a:pt x="9788" y="8648"/>
                  <a:pt x="10241" y="8353"/>
                  <a:pt x="10723" y="7946"/>
                </a:cubicBezTo>
                <a:cubicBezTo>
                  <a:pt x="11573" y="7229"/>
                  <a:pt x="12408" y="6239"/>
                  <a:pt x="12756" y="5535"/>
                </a:cubicBezTo>
                <a:cubicBezTo>
                  <a:pt x="13142" y="4742"/>
                  <a:pt x="13012" y="4100"/>
                  <a:pt x="12835" y="3703"/>
                </a:cubicBezTo>
                <a:cubicBezTo>
                  <a:pt x="12636" y="3258"/>
                  <a:pt x="12264" y="2866"/>
                  <a:pt x="11833" y="2656"/>
                </a:cubicBezTo>
                <a:cubicBezTo>
                  <a:pt x="11457" y="2469"/>
                  <a:pt x="11180" y="2449"/>
                  <a:pt x="10910" y="2427"/>
                </a:cubicBezTo>
                <a:cubicBezTo>
                  <a:pt x="10713" y="2413"/>
                  <a:pt x="10522" y="2396"/>
                  <a:pt x="10290" y="2307"/>
                </a:cubicBezTo>
                <a:cubicBezTo>
                  <a:pt x="10402" y="2008"/>
                  <a:pt x="10585" y="1380"/>
                  <a:pt x="10459" y="680"/>
                </a:cubicBezTo>
                <a:cubicBezTo>
                  <a:pt x="10443" y="589"/>
                  <a:pt x="10363" y="524"/>
                  <a:pt x="10273" y="524"/>
                </a:cubicBezTo>
                <a:cubicBezTo>
                  <a:pt x="10261" y="524"/>
                  <a:pt x="10249" y="526"/>
                  <a:pt x="10237" y="528"/>
                </a:cubicBezTo>
                <a:cubicBezTo>
                  <a:pt x="10133" y="546"/>
                  <a:pt x="10064" y="646"/>
                  <a:pt x="10085" y="750"/>
                </a:cubicBezTo>
                <a:cubicBezTo>
                  <a:pt x="10188" y="1327"/>
                  <a:pt x="10046" y="1864"/>
                  <a:pt x="9950" y="2134"/>
                </a:cubicBezTo>
                <a:cubicBezTo>
                  <a:pt x="9755" y="2008"/>
                  <a:pt x="9629" y="1874"/>
                  <a:pt x="9503" y="1727"/>
                </a:cubicBezTo>
                <a:cubicBezTo>
                  <a:pt x="9322" y="1528"/>
                  <a:pt x="9135" y="1319"/>
                  <a:pt x="8761" y="1134"/>
                </a:cubicBezTo>
                <a:cubicBezTo>
                  <a:pt x="8475" y="993"/>
                  <a:pt x="8141" y="919"/>
                  <a:pt x="7809" y="919"/>
                </a:cubicBezTo>
                <a:cubicBezTo>
                  <a:pt x="7644" y="919"/>
                  <a:pt x="7478" y="937"/>
                  <a:pt x="7320" y="975"/>
                </a:cubicBezTo>
                <a:cubicBezTo>
                  <a:pt x="6897" y="1077"/>
                  <a:pt x="6307" y="1363"/>
                  <a:pt x="5915" y="2158"/>
                </a:cubicBezTo>
                <a:cubicBezTo>
                  <a:pt x="5846" y="2301"/>
                  <a:pt x="5777" y="2465"/>
                  <a:pt x="5712" y="2652"/>
                </a:cubicBezTo>
                <a:cubicBezTo>
                  <a:pt x="5370" y="2679"/>
                  <a:pt x="5134" y="2772"/>
                  <a:pt x="4906" y="2864"/>
                </a:cubicBezTo>
                <a:cubicBezTo>
                  <a:pt x="4703" y="2945"/>
                  <a:pt x="4510" y="3022"/>
                  <a:pt x="4240" y="3047"/>
                </a:cubicBezTo>
                <a:cubicBezTo>
                  <a:pt x="4227" y="2894"/>
                  <a:pt x="4197" y="2669"/>
                  <a:pt x="4128" y="2398"/>
                </a:cubicBezTo>
                <a:cubicBezTo>
                  <a:pt x="4604" y="2362"/>
                  <a:pt x="5081" y="2134"/>
                  <a:pt x="5447" y="1768"/>
                </a:cubicBezTo>
                <a:cubicBezTo>
                  <a:pt x="5884" y="1331"/>
                  <a:pt x="6120" y="739"/>
                  <a:pt x="6080" y="180"/>
                </a:cubicBezTo>
                <a:cubicBezTo>
                  <a:pt x="6073" y="87"/>
                  <a:pt x="5998" y="9"/>
                  <a:pt x="5905" y="5"/>
                </a:cubicBezTo>
                <a:cubicBezTo>
                  <a:pt x="5863" y="2"/>
                  <a:pt x="5821" y="1"/>
                  <a:pt x="57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4" name="Google Shape;6184;p62"/>
          <p:cNvGrpSpPr/>
          <p:nvPr/>
        </p:nvGrpSpPr>
        <p:grpSpPr>
          <a:xfrm>
            <a:off x="1955640" y="3789996"/>
            <a:ext cx="329742" cy="200850"/>
            <a:chOff x="1955640" y="3789996"/>
            <a:chExt cx="329742" cy="200850"/>
          </a:xfrm>
        </p:grpSpPr>
        <p:sp>
          <p:nvSpPr>
            <p:cNvPr id="6185" name="Google Shape;6185;p62"/>
            <p:cNvSpPr/>
            <p:nvPr/>
          </p:nvSpPr>
          <p:spPr>
            <a:xfrm>
              <a:off x="1955640" y="3789996"/>
              <a:ext cx="329742" cy="200850"/>
            </a:xfrm>
            <a:custGeom>
              <a:avLst/>
              <a:gdLst/>
              <a:ahLst/>
              <a:cxnLst/>
              <a:rect l="l" t="t" r="r" b="b"/>
              <a:pathLst>
                <a:path w="13014" h="7927" extrusionOk="0">
                  <a:moveTo>
                    <a:pt x="8494" y="1628"/>
                  </a:moveTo>
                  <a:cubicBezTo>
                    <a:pt x="9120" y="1628"/>
                    <a:pt x="9645" y="2095"/>
                    <a:pt x="9720" y="2715"/>
                  </a:cubicBezTo>
                  <a:lnTo>
                    <a:pt x="9726" y="2770"/>
                  </a:lnTo>
                  <a:cubicBezTo>
                    <a:pt x="9462" y="3567"/>
                    <a:pt x="9395" y="4391"/>
                    <a:pt x="9529" y="5186"/>
                  </a:cubicBezTo>
                  <a:lnTo>
                    <a:pt x="9029" y="6326"/>
                  </a:lnTo>
                  <a:lnTo>
                    <a:pt x="7880" y="6326"/>
                  </a:lnTo>
                  <a:cubicBezTo>
                    <a:pt x="7905" y="6261"/>
                    <a:pt x="7921" y="6186"/>
                    <a:pt x="7921" y="6111"/>
                  </a:cubicBezTo>
                  <a:lnTo>
                    <a:pt x="7921" y="5297"/>
                  </a:lnTo>
                  <a:cubicBezTo>
                    <a:pt x="7921" y="5220"/>
                    <a:pt x="7905" y="5147"/>
                    <a:pt x="7880" y="5082"/>
                  </a:cubicBezTo>
                  <a:lnTo>
                    <a:pt x="8797" y="5082"/>
                  </a:lnTo>
                  <a:cubicBezTo>
                    <a:pt x="8901" y="5082"/>
                    <a:pt x="8988" y="4994"/>
                    <a:pt x="8988" y="4891"/>
                  </a:cubicBezTo>
                  <a:cubicBezTo>
                    <a:pt x="8988" y="4787"/>
                    <a:pt x="8901" y="4700"/>
                    <a:pt x="8797" y="4700"/>
                  </a:cubicBezTo>
                  <a:lnTo>
                    <a:pt x="3064" y="4700"/>
                  </a:lnTo>
                  <a:lnTo>
                    <a:pt x="3298" y="2713"/>
                  </a:lnTo>
                  <a:cubicBezTo>
                    <a:pt x="3369" y="2095"/>
                    <a:pt x="3895" y="1628"/>
                    <a:pt x="4520" y="1628"/>
                  </a:cubicBezTo>
                  <a:close/>
                  <a:moveTo>
                    <a:pt x="5138" y="5084"/>
                  </a:moveTo>
                  <a:cubicBezTo>
                    <a:pt x="5111" y="5149"/>
                    <a:pt x="5097" y="5224"/>
                    <a:pt x="5097" y="5299"/>
                  </a:cubicBezTo>
                  <a:lnTo>
                    <a:pt x="5097" y="5515"/>
                  </a:lnTo>
                  <a:lnTo>
                    <a:pt x="4881" y="5515"/>
                  </a:lnTo>
                  <a:cubicBezTo>
                    <a:pt x="4776" y="5515"/>
                    <a:pt x="4690" y="5602"/>
                    <a:pt x="4690" y="5706"/>
                  </a:cubicBezTo>
                  <a:cubicBezTo>
                    <a:pt x="4690" y="5810"/>
                    <a:pt x="4774" y="5897"/>
                    <a:pt x="4881" y="5897"/>
                  </a:cubicBezTo>
                  <a:lnTo>
                    <a:pt x="5097" y="5897"/>
                  </a:lnTo>
                  <a:lnTo>
                    <a:pt x="5097" y="6113"/>
                  </a:lnTo>
                  <a:cubicBezTo>
                    <a:pt x="5097" y="6190"/>
                    <a:pt x="5111" y="6263"/>
                    <a:pt x="5138" y="6328"/>
                  </a:cubicBezTo>
                  <a:lnTo>
                    <a:pt x="2834" y="6328"/>
                  </a:lnTo>
                  <a:lnTo>
                    <a:pt x="2834" y="5096"/>
                  </a:lnTo>
                  <a:cubicBezTo>
                    <a:pt x="2834" y="5088"/>
                    <a:pt x="2840" y="5084"/>
                    <a:pt x="2848" y="5084"/>
                  </a:cubicBezTo>
                  <a:close/>
                  <a:moveTo>
                    <a:pt x="7321" y="5084"/>
                  </a:moveTo>
                  <a:cubicBezTo>
                    <a:pt x="7439" y="5084"/>
                    <a:pt x="7537" y="5179"/>
                    <a:pt x="7537" y="5299"/>
                  </a:cubicBezTo>
                  <a:lnTo>
                    <a:pt x="7537" y="6113"/>
                  </a:lnTo>
                  <a:cubicBezTo>
                    <a:pt x="7537" y="6233"/>
                    <a:pt x="7439" y="6328"/>
                    <a:pt x="7321" y="6328"/>
                  </a:cubicBezTo>
                  <a:lnTo>
                    <a:pt x="5695" y="6328"/>
                  </a:lnTo>
                  <a:cubicBezTo>
                    <a:pt x="5575" y="6328"/>
                    <a:pt x="5477" y="6233"/>
                    <a:pt x="5477" y="6113"/>
                  </a:cubicBezTo>
                  <a:lnTo>
                    <a:pt x="5477" y="5897"/>
                  </a:lnTo>
                  <a:lnTo>
                    <a:pt x="6305" y="5897"/>
                  </a:lnTo>
                  <a:cubicBezTo>
                    <a:pt x="6408" y="5897"/>
                    <a:pt x="6494" y="5814"/>
                    <a:pt x="6494" y="5706"/>
                  </a:cubicBezTo>
                  <a:cubicBezTo>
                    <a:pt x="6494" y="5602"/>
                    <a:pt x="6408" y="5515"/>
                    <a:pt x="6305" y="5515"/>
                  </a:cubicBezTo>
                  <a:lnTo>
                    <a:pt x="5477" y="5515"/>
                  </a:lnTo>
                  <a:lnTo>
                    <a:pt x="5477" y="5299"/>
                  </a:lnTo>
                  <a:cubicBezTo>
                    <a:pt x="5477" y="5179"/>
                    <a:pt x="5575" y="5084"/>
                    <a:pt x="5695" y="5084"/>
                  </a:cubicBezTo>
                  <a:close/>
                  <a:moveTo>
                    <a:pt x="10182" y="5127"/>
                  </a:moveTo>
                  <a:lnTo>
                    <a:pt x="10182" y="6328"/>
                  </a:lnTo>
                  <a:lnTo>
                    <a:pt x="9442" y="6328"/>
                  </a:lnTo>
                  <a:lnTo>
                    <a:pt x="9877" y="5340"/>
                  </a:lnTo>
                  <a:cubicBezTo>
                    <a:pt x="9980" y="5271"/>
                    <a:pt x="10082" y="5200"/>
                    <a:pt x="10182" y="5127"/>
                  </a:cubicBezTo>
                  <a:close/>
                  <a:moveTo>
                    <a:pt x="10342" y="6710"/>
                  </a:moveTo>
                  <a:lnTo>
                    <a:pt x="11645" y="7101"/>
                  </a:lnTo>
                  <a:cubicBezTo>
                    <a:pt x="11932" y="7188"/>
                    <a:pt x="12192" y="7343"/>
                    <a:pt x="12406" y="7548"/>
                  </a:cubicBezTo>
                  <a:lnTo>
                    <a:pt x="608" y="7548"/>
                  </a:lnTo>
                  <a:cubicBezTo>
                    <a:pt x="819" y="7341"/>
                    <a:pt x="1082" y="7188"/>
                    <a:pt x="1368" y="7101"/>
                  </a:cubicBezTo>
                  <a:lnTo>
                    <a:pt x="2672" y="6710"/>
                  </a:lnTo>
                  <a:close/>
                  <a:moveTo>
                    <a:pt x="11930" y="0"/>
                  </a:moveTo>
                  <a:cubicBezTo>
                    <a:pt x="11894" y="0"/>
                    <a:pt x="11859" y="10"/>
                    <a:pt x="11828" y="30"/>
                  </a:cubicBezTo>
                  <a:cubicBezTo>
                    <a:pt x="11562" y="197"/>
                    <a:pt x="11308" y="398"/>
                    <a:pt x="11070" y="621"/>
                  </a:cubicBezTo>
                  <a:cubicBezTo>
                    <a:pt x="10995" y="695"/>
                    <a:pt x="10993" y="815"/>
                    <a:pt x="11066" y="890"/>
                  </a:cubicBezTo>
                  <a:cubicBezTo>
                    <a:pt x="11104" y="929"/>
                    <a:pt x="11153" y="949"/>
                    <a:pt x="11203" y="949"/>
                  </a:cubicBezTo>
                  <a:cubicBezTo>
                    <a:pt x="11251" y="949"/>
                    <a:pt x="11298" y="932"/>
                    <a:pt x="11334" y="896"/>
                  </a:cubicBezTo>
                  <a:cubicBezTo>
                    <a:pt x="11477" y="758"/>
                    <a:pt x="11629" y="632"/>
                    <a:pt x="11786" y="518"/>
                  </a:cubicBezTo>
                  <a:lnTo>
                    <a:pt x="11786" y="518"/>
                  </a:lnTo>
                  <a:cubicBezTo>
                    <a:pt x="11877" y="1325"/>
                    <a:pt x="11745" y="2160"/>
                    <a:pt x="11395" y="2949"/>
                  </a:cubicBezTo>
                  <a:cubicBezTo>
                    <a:pt x="11109" y="3604"/>
                    <a:pt x="10698" y="4173"/>
                    <a:pt x="10190" y="4620"/>
                  </a:cubicBezTo>
                  <a:lnTo>
                    <a:pt x="11202" y="2311"/>
                  </a:lnTo>
                  <a:cubicBezTo>
                    <a:pt x="11247" y="2213"/>
                    <a:pt x="11200" y="2104"/>
                    <a:pt x="11107" y="2059"/>
                  </a:cubicBezTo>
                  <a:cubicBezTo>
                    <a:pt x="11081" y="2048"/>
                    <a:pt x="11055" y="2043"/>
                    <a:pt x="11030" y="2043"/>
                  </a:cubicBezTo>
                  <a:cubicBezTo>
                    <a:pt x="10956" y="2043"/>
                    <a:pt x="10886" y="2085"/>
                    <a:pt x="10855" y="2156"/>
                  </a:cubicBezTo>
                  <a:lnTo>
                    <a:pt x="9840" y="4466"/>
                  </a:lnTo>
                  <a:cubicBezTo>
                    <a:pt x="9828" y="3787"/>
                    <a:pt x="9968" y="3102"/>
                    <a:pt x="10255" y="2445"/>
                  </a:cubicBezTo>
                  <a:cubicBezTo>
                    <a:pt x="10403" y="2114"/>
                    <a:pt x="10582" y="1799"/>
                    <a:pt x="10794" y="1508"/>
                  </a:cubicBezTo>
                  <a:cubicBezTo>
                    <a:pt x="10855" y="1424"/>
                    <a:pt x="10836" y="1305"/>
                    <a:pt x="10753" y="1242"/>
                  </a:cubicBezTo>
                  <a:cubicBezTo>
                    <a:pt x="10720" y="1217"/>
                    <a:pt x="10681" y="1205"/>
                    <a:pt x="10642" y="1205"/>
                  </a:cubicBezTo>
                  <a:cubicBezTo>
                    <a:pt x="10583" y="1205"/>
                    <a:pt x="10524" y="1232"/>
                    <a:pt x="10487" y="1282"/>
                  </a:cubicBezTo>
                  <a:cubicBezTo>
                    <a:pt x="10283" y="1559"/>
                    <a:pt x="10104" y="1862"/>
                    <a:pt x="9958" y="2179"/>
                  </a:cubicBezTo>
                  <a:cubicBezTo>
                    <a:pt x="9702" y="1620"/>
                    <a:pt x="9137" y="1242"/>
                    <a:pt x="8492" y="1242"/>
                  </a:cubicBezTo>
                  <a:lnTo>
                    <a:pt x="4518" y="1242"/>
                  </a:lnTo>
                  <a:cubicBezTo>
                    <a:pt x="3698" y="1242"/>
                    <a:pt x="3009" y="1853"/>
                    <a:pt x="2914" y="2667"/>
                  </a:cubicBezTo>
                  <a:lnTo>
                    <a:pt x="2670" y="4740"/>
                  </a:lnTo>
                  <a:cubicBezTo>
                    <a:pt x="2539" y="4803"/>
                    <a:pt x="2450" y="4940"/>
                    <a:pt x="2450" y="5094"/>
                  </a:cubicBezTo>
                  <a:lnTo>
                    <a:pt x="2450" y="6375"/>
                  </a:lnTo>
                  <a:lnTo>
                    <a:pt x="1257" y="6733"/>
                  </a:lnTo>
                  <a:cubicBezTo>
                    <a:pt x="761" y="6881"/>
                    <a:pt x="332" y="7200"/>
                    <a:pt x="45" y="7629"/>
                  </a:cubicBezTo>
                  <a:cubicBezTo>
                    <a:pt x="6" y="7688"/>
                    <a:pt x="0" y="7761"/>
                    <a:pt x="35" y="7824"/>
                  </a:cubicBezTo>
                  <a:cubicBezTo>
                    <a:pt x="67" y="7887"/>
                    <a:pt x="130" y="7926"/>
                    <a:pt x="201" y="7926"/>
                  </a:cubicBezTo>
                  <a:lnTo>
                    <a:pt x="12806" y="7926"/>
                  </a:lnTo>
                  <a:cubicBezTo>
                    <a:pt x="12877" y="7926"/>
                    <a:pt x="12940" y="7889"/>
                    <a:pt x="12975" y="7824"/>
                  </a:cubicBezTo>
                  <a:cubicBezTo>
                    <a:pt x="13014" y="7767"/>
                    <a:pt x="13007" y="7694"/>
                    <a:pt x="12969" y="7635"/>
                  </a:cubicBezTo>
                  <a:cubicBezTo>
                    <a:pt x="12682" y="7206"/>
                    <a:pt x="12253" y="6885"/>
                    <a:pt x="11757" y="6739"/>
                  </a:cubicBezTo>
                  <a:lnTo>
                    <a:pt x="10564" y="6379"/>
                  </a:lnTo>
                  <a:lnTo>
                    <a:pt x="10564" y="5096"/>
                  </a:lnTo>
                  <a:cubicBezTo>
                    <a:pt x="10564" y="5013"/>
                    <a:pt x="10535" y="4933"/>
                    <a:pt x="10489" y="4870"/>
                  </a:cubicBezTo>
                  <a:cubicBezTo>
                    <a:pt x="11017" y="4393"/>
                    <a:pt x="11444" y="3793"/>
                    <a:pt x="11747" y="3104"/>
                  </a:cubicBezTo>
                  <a:cubicBezTo>
                    <a:pt x="12166" y="2148"/>
                    <a:pt x="12296" y="1130"/>
                    <a:pt x="12117" y="156"/>
                  </a:cubicBezTo>
                  <a:cubicBezTo>
                    <a:pt x="12107" y="95"/>
                    <a:pt x="12064" y="42"/>
                    <a:pt x="12005" y="16"/>
                  </a:cubicBezTo>
                  <a:cubicBezTo>
                    <a:pt x="11981" y="5"/>
                    <a:pt x="11955" y="0"/>
                    <a:pt x="11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2"/>
            <p:cNvSpPr/>
            <p:nvPr/>
          </p:nvSpPr>
          <p:spPr>
            <a:xfrm>
              <a:off x="2053921" y="3929704"/>
              <a:ext cx="9704" cy="9730"/>
            </a:xfrm>
            <a:custGeom>
              <a:avLst/>
              <a:gdLst/>
              <a:ahLst/>
              <a:cxnLst/>
              <a:rect l="l" t="t" r="r" b="b"/>
              <a:pathLst>
                <a:path w="383" h="384" extrusionOk="0">
                  <a:moveTo>
                    <a:pt x="191" y="1"/>
                  </a:moveTo>
                  <a:cubicBezTo>
                    <a:pt x="84" y="1"/>
                    <a:pt x="0" y="88"/>
                    <a:pt x="0" y="192"/>
                  </a:cubicBezTo>
                  <a:cubicBezTo>
                    <a:pt x="0" y="296"/>
                    <a:pt x="88" y="383"/>
                    <a:pt x="191" y="383"/>
                  </a:cubicBezTo>
                  <a:cubicBezTo>
                    <a:pt x="295" y="383"/>
                    <a:pt x="382" y="300"/>
                    <a:pt x="382" y="192"/>
                  </a:cubicBezTo>
                  <a:cubicBezTo>
                    <a:pt x="382" y="88"/>
                    <a:pt x="295"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2"/>
            <p:cNvSpPr/>
            <p:nvPr/>
          </p:nvSpPr>
          <p:spPr>
            <a:xfrm>
              <a:off x="2033297" y="3929704"/>
              <a:ext cx="9730" cy="9730"/>
            </a:xfrm>
            <a:custGeom>
              <a:avLst/>
              <a:gdLst/>
              <a:ahLst/>
              <a:cxnLst/>
              <a:rect l="l" t="t" r="r" b="b"/>
              <a:pathLst>
                <a:path w="384" h="384" extrusionOk="0">
                  <a:moveTo>
                    <a:pt x="192" y="1"/>
                  </a:moveTo>
                  <a:cubicBezTo>
                    <a:pt x="84" y="1"/>
                    <a:pt x="1" y="88"/>
                    <a:pt x="1" y="192"/>
                  </a:cubicBezTo>
                  <a:cubicBezTo>
                    <a:pt x="1" y="296"/>
                    <a:pt x="88" y="383"/>
                    <a:pt x="192" y="383"/>
                  </a:cubicBezTo>
                  <a:cubicBezTo>
                    <a:pt x="296" y="383"/>
                    <a:pt x="383" y="300"/>
                    <a:pt x="383" y="192"/>
                  </a:cubicBezTo>
                  <a:cubicBezTo>
                    <a:pt x="383" y="88"/>
                    <a:pt x="296"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8" name="Google Shape;6188;p62"/>
          <p:cNvSpPr/>
          <p:nvPr/>
        </p:nvSpPr>
        <p:spPr>
          <a:xfrm>
            <a:off x="2000866" y="3240972"/>
            <a:ext cx="239034" cy="329134"/>
          </a:xfrm>
          <a:custGeom>
            <a:avLst/>
            <a:gdLst/>
            <a:ahLst/>
            <a:cxnLst/>
            <a:rect l="l" t="t" r="r" b="b"/>
            <a:pathLst>
              <a:path w="9434" h="12990" extrusionOk="0">
                <a:moveTo>
                  <a:pt x="8850" y="379"/>
                </a:moveTo>
                <a:cubicBezTo>
                  <a:pt x="8872" y="379"/>
                  <a:pt x="8895" y="385"/>
                  <a:pt x="8915" y="395"/>
                </a:cubicBezTo>
                <a:cubicBezTo>
                  <a:pt x="8982" y="427"/>
                  <a:pt x="9019" y="507"/>
                  <a:pt x="9002" y="582"/>
                </a:cubicBezTo>
                <a:lnTo>
                  <a:pt x="8236" y="3638"/>
                </a:lnTo>
                <a:lnTo>
                  <a:pt x="7535" y="3902"/>
                </a:lnTo>
                <a:lnTo>
                  <a:pt x="8498" y="1775"/>
                </a:lnTo>
                <a:cubicBezTo>
                  <a:pt x="8541" y="1678"/>
                  <a:pt x="8498" y="1566"/>
                  <a:pt x="8405" y="1523"/>
                </a:cubicBezTo>
                <a:cubicBezTo>
                  <a:pt x="8380" y="1511"/>
                  <a:pt x="8353" y="1506"/>
                  <a:pt x="8327" y="1506"/>
                </a:cubicBezTo>
                <a:cubicBezTo>
                  <a:pt x="8255" y="1506"/>
                  <a:pt x="8184" y="1548"/>
                  <a:pt x="8153" y="1617"/>
                </a:cubicBezTo>
                <a:lnTo>
                  <a:pt x="7555" y="2938"/>
                </a:lnTo>
                <a:lnTo>
                  <a:pt x="7360" y="2418"/>
                </a:lnTo>
                <a:lnTo>
                  <a:pt x="8718" y="450"/>
                </a:lnTo>
                <a:cubicBezTo>
                  <a:pt x="8748" y="405"/>
                  <a:pt x="8799" y="379"/>
                  <a:pt x="8850" y="379"/>
                </a:cubicBezTo>
                <a:close/>
                <a:moveTo>
                  <a:pt x="737" y="1456"/>
                </a:moveTo>
                <a:cubicBezTo>
                  <a:pt x="832" y="1456"/>
                  <a:pt x="925" y="1502"/>
                  <a:pt x="982" y="1584"/>
                </a:cubicBezTo>
                <a:lnTo>
                  <a:pt x="2879" y="4337"/>
                </a:lnTo>
                <a:cubicBezTo>
                  <a:pt x="2879" y="4339"/>
                  <a:pt x="2877" y="4339"/>
                  <a:pt x="2877" y="4341"/>
                </a:cubicBezTo>
                <a:lnTo>
                  <a:pt x="2531" y="5256"/>
                </a:lnTo>
                <a:lnTo>
                  <a:pt x="1633" y="3266"/>
                </a:lnTo>
                <a:cubicBezTo>
                  <a:pt x="1600" y="3196"/>
                  <a:pt x="1531" y="3155"/>
                  <a:pt x="1459" y="3155"/>
                </a:cubicBezTo>
                <a:cubicBezTo>
                  <a:pt x="1433" y="3155"/>
                  <a:pt x="1406" y="3161"/>
                  <a:pt x="1381" y="3172"/>
                </a:cubicBezTo>
                <a:cubicBezTo>
                  <a:pt x="1283" y="3215"/>
                  <a:pt x="1242" y="3327"/>
                  <a:pt x="1287" y="3424"/>
                </a:cubicBezTo>
                <a:lnTo>
                  <a:pt x="1767" y="4489"/>
                </a:lnTo>
                <a:lnTo>
                  <a:pt x="1053" y="4219"/>
                </a:lnTo>
                <a:lnTo>
                  <a:pt x="454" y="1826"/>
                </a:lnTo>
                <a:cubicBezTo>
                  <a:pt x="415" y="1686"/>
                  <a:pt x="484" y="1544"/>
                  <a:pt x="616" y="1483"/>
                </a:cubicBezTo>
                <a:cubicBezTo>
                  <a:pt x="655" y="1465"/>
                  <a:pt x="696" y="1456"/>
                  <a:pt x="737" y="1456"/>
                </a:cubicBezTo>
                <a:close/>
                <a:moveTo>
                  <a:pt x="7093" y="2800"/>
                </a:moveTo>
                <a:lnTo>
                  <a:pt x="7329" y="3430"/>
                </a:lnTo>
                <a:lnTo>
                  <a:pt x="6915" y="4343"/>
                </a:lnTo>
                <a:cubicBezTo>
                  <a:pt x="6872" y="4441"/>
                  <a:pt x="6915" y="4552"/>
                  <a:pt x="7010" y="4595"/>
                </a:cubicBezTo>
                <a:cubicBezTo>
                  <a:pt x="7034" y="4607"/>
                  <a:pt x="7063" y="4613"/>
                  <a:pt x="7087" y="4613"/>
                </a:cubicBezTo>
                <a:cubicBezTo>
                  <a:pt x="7158" y="4613"/>
                  <a:pt x="7230" y="4573"/>
                  <a:pt x="7260" y="4502"/>
                </a:cubicBezTo>
                <a:lnTo>
                  <a:pt x="7311" y="4392"/>
                </a:lnTo>
                <a:lnTo>
                  <a:pt x="8122" y="4087"/>
                </a:lnTo>
                <a:lnTo>
                  <a:pt x="7927" y="4863"/>
                </a:lnTo>
                <a:lnTo>
                  <a:pt x="6923" y="5244"/>
                </a:lnTo>
                <a:cubicBezTo>
                  <a:pt x="6943" y="5156"/>
                  <a:pt x="6900" y="5065"/>
                  <a:pt x="6815" y="5030"/>
                </a:cubicBezTo>
                <a:cubicBezTo>
                  <a:pt x="6789" y="5018"/>
                  <a:pt x="6763" y="5013"/>
                  <a:pt x="6737" y="5013"/>
                </a:cubicBezTo>
                <a:cubicBezTo>
                  <a:pt x="6665" y="5013"/>
                  <a:pt x="6596" y="5055"/>
                  <a:pt x="6565" y="5124"/>
                </a:cubicBezTo>
                <a:lnTo>
                  <a:pt x="6402" y="5484"/>
                </a:lnTo>
                <a:lnTo>
                  <a:pt x="5992" y="4400"/>
                </a:lnTo>
                <a:lnTo>
                  <a:pt x="7093" y="2800"/>
                </a:lnTo>
                <a:close/>
                <a:moveTo>
                  <a:pt x="1161" y="4668"/>
                </a:moveTo>
                <a:lnTo>
                  <a:pt x="1984" y="4979"/>
                </a:lnTo>
                <a:lnTo>
                  <a:pt x="2684" y="6526"/>
                </a:lnTo>
                <a:lnTo>
                  <a:pt x="1515" y="6087"/>
                </a:lnTo>
                <a:lnTo>
                  <a:pt x="1161" y="4668"/>
                </a:lnTo>
                <a:close/>
                <a:moveTo>
                  <a:pt x="5729" y="4778"/>
                </a:moveTo>
                <a:lnTo>
                  <a:pt x="6179" y="5973"/>
                </a:lnTo>
                <a:lnTo>
                  <a:pt x="5916" y="6555"/>
                </a:lnTo>
                <a:lnTo>
                  <a:pt x="5599" y="5713"/>
                </a:lnTo>
                <a:cubicBezTo>
                  <a:pt x="5485" y="5410"/>
                  <a:pt x="5526" y="5073"/>
                  <a:pt x="5711" y="4807"/>
                </a:cubicBezTo>
                <a:lnTo>
                  <a:pt x="5729" y="4778"/>
                </a:lnTo>
                <a:close/>
                <a:moveTo>
                  <a:pt x="7815" y="5315"/>
                </a:moveTo>
                <a:lnTo>
                  <a:pt x="7713" y="5713"/>
                </a:lnTo>
                <a:cubicBezTo>
                  <a:pt x="7634" y="6026"/>
                  <a:pt x="7409" y="6283"/>
                  <a:pt x="7106" y="6396"/>
                </a:cubicBezTo>
                <a:lnTo>
                  <a:pt x="6262" y="6716"/>
                </a:lnTo>
                <a:lnTo>
                  <a:pt x="6707" y="5732"/>
                </a:lnTo>
                <a:lnTo>
                  <a:pt x="7815" y="5315"/>
                </a:lnTo>
                <a:close/>
                <a:moveTo>
                  <a:pt x="3141" y="4719"/>
                </a:moveTo>
                <a:lnTo>
                  <a:pt x="4170" y="6211"/>
                </a:lnTo>
                <a:lnTo>
                  <a:pt x="4170" y="6213"/>
                </a:lnTo>
                <a:lnTo>
                  <a:pt x="3621" y="7667"/>
                </a:lnTo>
                <a:lnTo>
                  <a:pt x="2753" y="5750"/>
                </a:lnTo>
                <a:lnTo>
                  <a:pt x="3141" y="4719"/>
                </a:lnTo>
                <a:close/>
                <a:moveTo>
                  <a:pt x="1633" y="6537"/>
                </a:moveTo>
                <a:lnTo>
                  <a:pt x="2909" y="7020"/>
                </a:lnTo>
                <a:lnTo>
                  <a:pt x="3525" y="8383"/>
                </a:lnTo>
                <a:lnTo>
                  <a:pt x="1944" y="7785"/>
                </a:lnTo>
                <a:lnTo>
                  <a:pt x="1633" y="6537"/>
                </a:lnTo>
                <a:close/>
                <a:moveTo>
                  <a:pt x="4430" y="6594"/>
                </a:moveTo>
                <a:lnTo>
                  <a:pt x="4764" y="7075"/>
                </a:lnTo>
                <a:lnTo>
                  <a:pt x="4119" y="8779"/>
                </a:lnTo>
                <a:lnTo>
                  <a:pt x="3841" y="8159"/>
                </a:lnTo>
                <a:lnTo>
                  <a:pt x="4430" y="6594"/>
                </a:lnTo>
                <a:close/>
                <a:moveTo>
                  <a:pt x="5030" y="7458"/>
                </a:moveTo>
                <a:lnTo>
                  <a:pt x="5134" y="7610"/>
                </a:lnTo>
                <a:cubicBezTo>
                  <a:pt x="5400" y="7998"/>
                  <a:pt x="5459" y="8490"/>
                  <a:pt x="5294" y="8932"/>
                </a:cubicBezTo>
                <a:lnTo>
                  <a:pt x="4794" y="10259"/>
                </a:lnTo>
                <a:lnTo>
                  <a:pt x="4347" y="9269"/>
                </a:lnTo>
                <a:lnTo>
                  <a:pt x="5030" y="7458"/>
                </a:lnTo>
                <a:close/>
                <a:moveTo>
                  <a:pt x="8844" y="0"/>
                </a:moveTo>
                <a:cubicBezTo>
                  <a:pt x="8670" y="0"/>
                  <a:pt x="8501" y="84"/>
                  <a:pt x="8397" y="234"/>
                </a:cubicBezTo>
                <a:lnTo>
                  <a:pt x="5396" y="4591"/>
                </a:lnTo>
                <a:cubicBezTo>
                  <a:pt x="5142" y="4959"/>
                  <a:pt x="5085" y="5429"/>
                  <a:pt x="5243" y="5847"/>
                </a:cubicBezTo>
                <a:lnTo>
                  <a:pt x="5695" y="7045"/>
                </a:lnTo>
                <a:lnTo>
                  <a:pt x="5500" y="7478"/>
                </a:lnTo>
                <a:lnTo>
                  <a:pt x="5447" y="7393"/>
                </a:lnTo>
                <a:lnTo>
                  <a:pt x="1293" y="1369"/>
                </a:lnTo>
                <a:cubicBezTo>
                  <a:pt x="1164" y="1180"/>
                  <a:pt x="952" y="1074"/>
                  <a:pt x="735" y="1074"/>
                </a:cubicBezTo>
                <a:cubicBezTo>
                  <a:pt x="642" y="1074"/>
                  <a:pt x="547" y="1094"/>
                  <a:pt x="458" y="1135"/>
                </a:cubicBezTo>
                <a:cubicBezTo>
                  <a:pt x="157" y="1269"/>
                  <a:pt x="0" y="1596"/>
                  <a:pt x="79" y="1918"/>
                </a:cubicBezTo>
                <a:lnTo>
                  <a:pt x="1860" y="9015"/>
                </a:lnTo>
                <a:cubicBezTo>
                  <a:pt x="2005" y="9592"/>
                  <a:pt x="2424" y="10062"/>
                  <a:pt x="2981" y="10273"/>
                </a:cubicBezTo>
                <a:lnTo>
                  <a:pt x="3070" y="10306"/>
                </a:lnTo>
                <a:cubicBezTo>
                  <a:pt x="3093" y="10315"/>
                  <a:pt x="3116" y="10319"/>
                  <a:pt x="3138" y="10319"/>
                </a:cubicBezTo>
                <a:cubicBezTo>
                  <a:pt x="3215" y="10319"/>
                  <a:pt x="3286" y="10271"/>
                  <a:pt x="3314" y="10194"/>
                </a:cubicBezTo>
                <a:cubicBezTo>
                  <a:pt x="3353" y="10094"/>
                  <a:pt x="3302" y="9985"/>
                  <a:pt x="3202" y="9950"/>
                </a:cubicBezTo>
                <a:lnTo>
                  <a:pt x="3113" y="9918"/>
                </a:lnTo>
                <a:cubicBezTo>
                  <a:pt x="2674" y="9751"/>
                  <a:pt x="2340" y="9379"/>
                  <a:pt x="2226" y="8923"/>
                </a:cubicBezTo>
                <a:lnTo>
                  <a:pt x="2054" y="8234"/>
                </a:lnTo>
                <a:lnTo>
                  <a:pt x="3743" y="8873"/>
                </a:lnTo>
                <a:lnTo>
                  <a:pt x="4442" y="10420"/>
                </a:lnTo>
                <a:lnTo>
                  <a:pt x="3963" y="10239"/>
                </a:lnTo>
                <a:cubicBezTo>
                  <a:pt x="3941" y="10231"/>
                  <a:pt x="3918" y="10227"/>
                  <a:pt x="3896" y="10227"/>
                </a:cubicBezTo>
                <a:cubicBezTo>
                  <a:pt x="3818" y="10227"/>
                  <a:pt x="3746" y="10275"/>
                  <a:pt x="3719" y="10351"/>
                </a:cubicBezTo>
                <a:cubicBezTo>
                  <a:pt x="3680" y="10450"/>
                  <a:pt x="3731" y="10560"/>
                  <a:pt x="3830" y="10595"/>
                </a:cubicBezTo>
                <a:lnTo>
                  <a:pt x="4666" y="10910"/>
                </a:lnTo>
                <a:lnTo>
                  <a:pt x="5554" y="12878"/>
                </a:lnTo>
                <a:cubicBezTo>
                  <a:pt x="5589" y="12949"/>
                  <a:pt x="5656" y="12989"/>
                  <a:pt x="5727" y="12989"/>
                </a:cubicBezTo>
                <a:cubicBezTo>
                  <a:pt x="5754" y="12989"/>
                  <a:pt x="5782" y="12983"/>
                  <a:pt x="5807" y="12971"/>
                </a:cubicBezTo>
                <a:cubicBezTo>
                  <a:pt x="5904" y="12928"/>
                  <a:pt x="5945" y="12817"/>
                  <a:pt x="5900" y="12719"/>
                </a:cubicBezTo>
                <a:lnTo>
                  <a:pt x="5012" y="10753"/>
                </a:lnTo>
                <a:lnTo>
                  <a:pt x="5646" y="9068"/>
                </a:lnTo>
                <a:cubicBezTo>
                  <a:pt x="5784" y="8708"/>
                  <a:pt x="5798" y="8316"/>
                  <a:pt x="5701" y="7952"/>
                </a:cubicBezTo>
                <a:lnTo>
                  <a:pt x="6038" y="7208"/>
                </a:lnTo>
                <a:lnTo>
                  <a:pt x="7238" y="6756"/>
                </a:lnTo>
                <a:cubicBezTo>
                  <a:pt x="7657" y="6598"/>
                  <a:pt x="7972" y="6244"/>
                  <a:pt x="8081" y="5811"/>
                </a:cubicBezTo>
                <a:lnTo>
                  <a:pt x="9366" y="680"/>
                </a:lnTo>
                <a:cubicBezTo>
                  <a:pt x="9433" y="419"/>
                  <a:pt x="9307" y="159"/>
                  <a:pt x="9067" y="49"/>
                </a:cubicBezTo>
                <a:cubicBezTo>
                  <a:pt x="8995" y="16"/>
                  <a:pt x="8919" y="0"/>
                  <a:pt x="8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9" name="Google Shape;6189;p62"/>
          <p:cNvGrpSpPr/>
          <p:nvPr/>
        </p:nvGrpSpPr>
        <p:grpSpPr>
          <a:xfrm>
            <a:off x="1955843" y="2807509"/>
            <a:ext cx="329377" cy="226061"/>
            <a:chOff x="1955843" y="2807509"/>
            <a:chExt cx="329377" cy="226061"/>
          </a:xfrm>
        </p:grpSpPr>
        <p:sp>
          <p:nvSpPr>
            <p:cNvPr id="6190" name="Google Shape;6190;p62"/>
            <p:cNvSpPr/>
            <p:nvPr/>
          </p:nvSpPr>
          <p:spPr>
            <a:xfrm>
              <a:off x="2007505" y="2807509"/>
              <a:ext cx="226010" cy="226061"/>
            </a:xfrm>
            <a:custGeom>
              <a:avLst/>
              <a:gdLst/>
              <a:ahLst/>
              <a:cxnLst/>
              <a:rect l="l" t="t" r="r" b="b"/>
              <a:pathLst>
                <a:path w="8920" h="8922" extrusionOk="0">
                  <a:moveTo>
                    <a:pt x="4461" y="383"/>
                  </a:moveTo>
                  <a:cubicBezTo>
                    <a:pt x="6709" y="383"/>
                    <a:pt x="8539" y="2213"/>
                    <a:pt x="8539" y="4461"/>
                  </a:cubicBezTo>
                  <a:cubicBezTo>
                    <a:pt x="8539" y="6710"/>
                    <a:pt x="6711" y="8539"/>
                    <a:pt x="4461" y="8539"/>
                  </a:cubicBezTo>
                  <a:cubicBezTo>
                    <a:pt x="2210" y="8539"/>
                    <a:pt x="381" y="6710"/>
                    <a:pt x="381" y="4461"/>
                  </a:cubicBezTo>
                  <a:cubicBezTo>
                    <a:pt x="381" y="2213"/>
                    <a:pt x="2210" y="383"/>
                    <a:pt x="4461" y="383"/>
                  </a:cubicBezTo>
                  <a:close/>
                  <a:moveTo>
                    <a:pt x="4461" y="1"/>
                  </a:moveTo>
                  <a:cubicBezTo>
                    <a:pt x="2001" y="1"/>
                    <a:pt x="0" y="2001"/>
                    <a:pt x="0" y="4461"/>
                  </a:cubicBezTo>
                  <a:cubicBezTo>
                    <a:pt x="0" y="6921"/>
                    <a:pt x="2001" y="8922"/>
                    <a:pt x="4461" y="8922"/>
                  </a:cubicBezTo>
                  <a:cubicBezTo>
                    <a:pt x="6921" y="8922"/>
                    <a:pt x="8919" y="6921"/>
                    <a:pt x="8919" y="4461"/>
                  </a:cubicBezTo>
                  <a:cubicBezTo>
                    <a:pt x="8919" y="2001"/>
                    <a:pt x="6921" y="1"/>
                    <a:pt x="4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2"/>
            <p:cNvSpPr/>
            <p:nvPr/>
          </p:nvSpPr>
          <p:spPr>
            <a:xfrm>
              <a:off x="1955843" y="2807535"/>
              <a:ext cx="51283" cy="210529"/>
            </a:xfrm>
            <a:custGeom>
              <a:avLst/>
              <a:gdLst/>
              <a:ahLst/>
              <a:cxnLst/>
              <a:rect l="l" t="t" r="r" b="b"/>
              <a:pathLst>
                <a:path w="2024" h="8309" extrusionOk="0">
                  <a:moveTo>
                    <a:pt x="1094" y="2612"/>
                  </a:moveTo>
                  <a:lnTo>
                    <a:pt x="1218" y="7717"/>
                  </a:lnTo>
                  <a:cubicBezTo>
                    <a:pt x="1220" y="7774"/>
                    <a:pt x="1198" y="7827"/>
                    <a:pt x="1159" y="7867"/>
                  </a:cubicBezTo>
                  <a:cubicBezTo>
                    <a:pt x="1123" y="7908"/>
                    <a:pt x="1068" y="7930"/>
                    <a:pt x="1013" y="7930"/>
                  </a:cubicBezTo>
                  <a:cubicBezTo>
                    <a:pt x="956" y="7930"/>
                    <a:pt x="903" y="7908"/>
                    <a:pt x="864" y="7867"/>
                  </a:cubicBezTo>
                  <a:cubicBezTo>
                    <a:pt x="828" y="7827"/>
                    <a:pt x="803" y="7774"/>
                    <a:pt x="807" y="7717"/>
                  </a:cubicBezTo>
                  <a:lnTo>
                    <a:pt x="931" y="2612"/>
                  </a:lnTo>
                  <a:cubicBezTo>
                    <a:pt x="960" y="2614"/>
                    <a:pt x="984" y="2618"/>
                    <a:pt x="1013" y="2618"/>
                  </a:cubicBezTo>
                  <a:cubicBezTo>
                    <a:pt x="1041" y="2618"/>
                    <a:pt x="1068" y="2614"/>
                    <a:pt x="1094" y="2612"/>
                  </a:cubicBezTo>
                  <a:close/>
                  <a:moveTo>
                    <a:pt x="202" y="1"/>
                  </a:moveTo>
                  <a:cubicBezTo>
                    <a:pt x="196" y="1"/>
                    <a:pt x="189" y="1"/>
                    <a:pt x="183" y="2"/>
                  </a:cubicBezTo>
                  <a:cubicBezTo>
                    <a:pt x="80" y="12"/>
                    <a:pt x="0" y="103"/>
                    <a:pt x="10" y="207"/>
                  </a:cubicBezTo>
                  <a:lnTo>
                    <a:pt x="159" y="1838"/>
                  </a:lnTo>
                  <a:cubicBezTo>
                    <a:pt x="183" y="2114"/>
                    <a:pt x="336" y="2348"/>
                    <a:pt x="555" y="2484"/>
                  </a:cubicBezTo>
                  <a:lnTo>
                    <a:pt x="427" y="7707"/>
                  </a:lnTo>
                  <a:cubicBezTo>
                    <a:pt x="423" y="7867"/>
                    <a:pt x="484" y="8018"/>
                    <a:pt x="596" y="8132"/>
                  </a:cubicBezTo>
                  <a:cubicBezTo>
                    <a:pt x="708" y="8246"/>
                    <a:pt x="858" y="8309"/>
                    <a:pt x="1015" y="8309"/>
                  </a:cubicBezTo>
                  <a:cubicBezTo>
                    <a:pt x="1175" y="8309"/>
                    <a:pt x="1322" y="8246"/>
                    <a:pt x="1434" y="8132"/>
                  </a:cubicBezTo>
                  <a:cubicBezTo>
                    <a:pt x="1545" y="8018"/>
                    <a:pt x="1604" y="7867"/>
                    <a:pt x="1602" y="7707"/>
                  </a:cubicBezTo>
                  <a:lnTo>
                    <a:pt x="1474" y="2484"/>
                  </a:lnTo>
                  <a:cubicBezTo>
                    <a:pt x="1694" y="2348"/>
                    <a:pt x="1846" y="2114"/>
                    <a:pt x="1871" y="1838"/>
                  </a:cubicBezTo>
                  <a:lnTo>
                    <a:pt x="2019" y="207"/>
                  </a:lnTo>
                  <a:cubicBezTo>
                    <a:pt x="2023" y="103"/>
                    <a:pt x="1946" y="10"/>
                    <a:pt x="1840" y="2"/>
                  </a:cubicBezTo>
                  <a:cubicBezTo>
                    <a:pt x="1834" y="1"/>
                    <a:pt x="1828" y="1"/>
                    <a:pt x="1822" y="1"/>
                  </a:cubicBezTo>
                  <a:cubicBezTo>
                    <a:pt x="1726" y="1"/>
                    <a:pt x="1643" y="77"/>
                    <a:pt x="1635" y="175"/>
                  </a:cubicBezTo>
                  <a:lnTo>
                    <a:pt x="1488" y="1805"/>
                  </a:lnTo>
                  <a:cubicBezTo>
                    <a:pt x="1464" y="2051"/>
                    <a:pt x="1261" y="2238"/>
                    <a:pt x="1013" y="2238"/>
                  </a:cubicBezTo>
                  <a:cubicBezTo>
                    <a:pt x="763" y="2238"/>
                    <a:pt x="559" y="2051"/>
                    <a:pt x="537" y="1805"/>
                  </a:cubicBezTo>
                  <a:lnTo>
                    <a:pt x="391" y="175"/>
                  </a:lnTo>
                  <a:cubicBezTo>
                    <a:pt x="381" y="77"/>
                    <a:pt x="299" y="1"/>
                    <a:pt x="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2"/>
            <p:cNvSpPr/>
            <p:nvPr/>
          </p:nvSpPr>
          <p:spPr>
            <a:xfrm>
              <a:off x="1976594" y="2807509"/>
              <a:ext cx="9654" cy="45760"/>
            </a:xfrm>
            <a:custGeom>
              <a:avLst/>
              <a:gdLst/>
              <a:ahLst/>
              <a:cxnLst/>
              <a:rect l="l" t="t" r="r" b="b"/>
              <a:pathLst>
                <a:path w="381" h="1806" extrusionOk="0">
                  <a:moveTo>
                    <a:pt x="192" y="1"/>
                  </a:moveTo>
                  <a:cubicBezTo>
                    <a:pt x="86" y="1"/>
                    <a:pt x="1" y="88"/>
                    <a:pt x="1" y="192"/>
                  </a:cubicBezTo>
                  <a:lnTo>
                    <a:pt x="1" y="1615"/>
                  </a:lnTo>
                  <a:cubicBezTo>
                    <a:pt x="1" y="1719"/>
                    <a:pt x="86" y="1806"/>
                    <a:pt x="192" y="1806"/>
                  </a:cubicBezTo>
                  <a:cubicBezTo>
                    <a:pt x="295" y="1806"/>
                    <a:pt x="381" y="1719"/>
                    <a:pt x="381" y="1615"/>
                  </a:cubicBezTo>
                  <a:lnTo>
                    <a:pt x="381" y="192"/>
                  </a:lnTo>
                  <a:cubicBezTo>
                    <a:pt x="381" y="88"/>
                    <a:pt x="29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2"/>
            <p:cNvSpPr/>
            <p:nvPr/>
          </p:nvSpPr>
          <p:spPr>
            <a:xfrm>
              <a:off x="2249647" y="2807560"/>
              <a:ext cx="35574" cy="210605"/>
            </a:xfrm>
            <a:custGeom>
              <a:avLst/>
              <a:gdLst/>
              <a:ahLst/>
              <a:cxnLst/>
              <a:rect l="l" t="t" r="r" b="b"/>
              <a:pathLst>
                <a:path w="1404" h="8312" extrusionOk="0">
                  <a:moveTo>
                    <a:pt x="515" y="381"/>
                  </a:moveTo>
                  <a:cubicBezTo>
                    <a:pt x="580" y="381"/>
                    <a:pt x="639" y="432"/>
                    <a:pt x="647" y="497"/>
                  </a:cubicBezTo>
                  <a:lnTo>
                    <a:pt x="1007" y="3739"/>
                  </a:lnTo>
                  <a:lnTo>
                    <a:pt x="714" y="3882"/>
                  </a:lnTo>
                  <a:cubicBezTo>
                    <a:pt x="647" y="3914"/>
                    <a:pt x="607" y="3985"/>
                    <a:pt x="611" y="4063"/>
                  </a:cubicBezTo>
                  <a:lnTo>
                    <a:pt x="794" y="7712"/>
                  </a:lnTo>
                  <a:cubicBezTo>
                    <a:pt x="796" y="7767"/>
                    <a:pt x="775" y="7824"/>
                    <a:pt x="739" y="7864"/>
                  </a:cubicBezTo>
                  <a:cubicBezTo>
                    <a:pt x="700" y="7905"/>
                    <a:pt x="647" y="7927"/>
                    <a:pt x="588" y="7927"/>
                  </a:cubicBezTo>
                  <a:cubicBezTo>
                    <a:pt x="474" y="7927"/>
                    <a:pt x="383" y="7836"/>
                    <a:pt x="383" y="7722"/>
                  </a:cubicBezTo>
                  <a:lnTo>
                    <a:pt x="383" y="513"/>
                  </a:lnTo>
                  <a:cubicBezTo>
                    <a:pt x="383" y="438"/>
                    <a:pt x="440" y="381"/>
                    <a:pt x="515" y="381"/>
                  </a:cubicBezTo>
                  <a:close/>
                  <a:moveTo>
                    <a:pt x="515" y="1"/>
                  </a:moveTo>
                  <a:cubicBezTo>
                    <a:pt x="232" y="1"/>
                    <a:pt x="1" y="230"/>
                    <a:pt x="1" y="515"/>
                  </a:cubicBezTo>
                  <a:lnTo>
                    <a:pt x="1" y="7724"/>
                  </a:lnTo>
                  <a:cubicBezTo>
                    <a:pt x="1" y="8047"/>
                    <a:pt x="265" y="8312"/>
                    <a:pt x="588" y="8312"/>
                  </a:cubicBezTo>
                  <a:cubicBezTo>
                    <a:pt x="751" y="8312"/>
                    <a:pt x="899" y="8247"/>
                    <a:pt x="1011" y="8129"/>
                  </a:cubicBezTo>
                  <a:cubicBezTo>
                    <a:pt x="1125" y="8011"/>
                    <a:pt x="1182" y="7856"/>
                    <a:pt x="1172" y="7694"/>
                  </a:cubicBezTo>
                  <a:lnTo>
                    <a:pt x="997" y="4168"/>
                  </a:lnTo>
                  <a:lnTo>
                    <a:pt x="1292" y="4022"/>
                  </a:lnTo>
                  <a:cubicBezTo>
                    <a:pt x="1363" y="3983"/>
                    <a:pt x="1403" y="3908"/>
                    <a:pt x="1395" y="3829"/>
                  </a:cubicBezTo>
                  <a:lnTo>
                    <a:pt x="1023" y="456"/>
                  </a:lnTo>
                  <a:cubicBezTo>
                    <a:pt x="995" y="198"/>
                    <a:pt x="775" y="1"/>
                    <a:pt x="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2"/>
            <p:cNvSpPr/>
            <p:nvPr/>
          </p:nvSpPr>
          <p:spPr>
            <a:xfrm>
              <a:off x="2075559" y="2876274"/>
              <a:ext cx="117769" cy="116147"/>
            </a:xfrm>
            <a:custGeom>
              <a:avLst/>
              <a:gdLst/>
              <a:ahLst/>
              <a:cxnLst/>
              <a:rect l="l" t="t" r="r" b="b"/>
              <a:pathLst>
                <a:path w="4648" h="4584" extrusionOk="0">
                  <a:moveTo>
                    <a:pt x="3907" y="1"/>
                  </a:moveTo>
                  <a:cubicBezTo>
                    <a:pt x="3868" y="1"/>
                    <a:pt x="3829" y="13"/>
                    <a:pt x="3794" y="37"/>
                  </a:cubicBezTo>
                  <a:cubicBezTo>
                    <a:pt x="3710" y="98"/>
                    <a:pt x="3690" y="216"/>
                    <a:pt x="3753" y="304"/>
                  </a:cubicBezTo>
                  <a:cubicBezTo>
                    <a:pt x="4097" y="771"/>
                    <a:pt x="4261" y="1349"/>
                    <a:pt x="4221" y="1928"/>
                  </a:cubicBezTo>
                  <a:cubicBezTo>
                    <a:pt x="4180" y="2514"/>
                    <a:pt x="3926" y="3067"/>
                    <a:pt x="3509" y="3483"/>
                  </a:cubicBezTo>
                  <a:cubicBezTo>
                    <a:pt x="3092" y="3900"/>
                    <a:pt x="2541" y="4150"/>
                    <a:pt x="1954" y="4195"/>
                  </a:cubicBezTo>
                  <a:cubicBezTo>
                    <a:pt x="1897" y="4199"/>
                    <a:pt x="1839" y="4201"/>
                    <a:pt x="1782" y="4201"/>
                  </a:cubicBezTo>
                  <a:cubicBezTo>
                    <a:pt x="1262" y="4201"/>
                    <a:pt x="753" y="4035"/>
                    <a:pt x="331" y="3729"/>
                  </a:cubicBezTo>
                  <a:cubicBezTo>
                    <a:pt x="297" y="3705"/>
                    <a:pt x="258" y="3693"/>
                    <a:pt x="219" y="3693"/>
                  </a:cubicBezTo>
                  <a:cubicBezTo>
                    <a:pt x="160" y="3693"/>
                    <a:pt x="102" y="3720"/>
                    <a:pt x="63" y="3770"/>
                  </a:cubicBezTo>
                  <a:cubicBezTo>
                    <a:pt x="0" y="3853"/>
                    <a:pt x="20" y="3973"/>
                    <a:pt x="104" y="4036"/>
                  </a:cubicBezTo>
                  <a:cubicBezTo>
                    <a:pt x="590" y="4392"/>
                    <a:pt x="1177" y="4583"/>
                    <a:pt x="1779" y="4583"/>
                  </a:cubicBezTo>
                  <a:cubicBezTo>
                    <a:pt x="1846" y="4583"/>
                    <a:pt x="1913" y="4581"/>
                    <a:pt x="1982" y="4575"/>
                  </a:cubicBezTo>
                  <a:cubicBezTo>
                    <a:pt x="2661" y="4526"/>
                    <a:pt x="3300" y="4233"/>
                    <a:pt x="3779" y="3754"/>
                  </a:cubicBezTo>
                  <a:cubicBezTo>
                    <a:pt x="4259" y="3274"/>
                    <a:pt x="4552" y="2636"/>
                    <a:pt x="4601" y="1957"/>
                  </a:cubicBezTo>
                  <a:cubicBezTo>
                    <a:pt x="4648" y="1286"/>
                    <a:pt x="4458" y="621"/>
                    <a:pt x="4062" y="82"/>
                  </a:cubicBezTo>
                  <a:cubicBezTo>
                    <a:pt x="4023" y="28"/>
                    <a:pt x="3965" y="1"/>
                    <a:pt x="3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2"/>
            <p:cNvSpPr/>
            <p:nvPr/>
          </p:nvSpPr>
          <p:spPr>
            <a:xfrm>
              <a:off x="2047790" y="2848682"/>
              <a:ext cx="117718" cy="116020"/>
            </a:xfrm>
            <a:custGeom>
              <a:avLst/>
              <a:gdLst/>
              <a:ahLst/>
              <a:cxnLst/>
              <a:rect l="l" t="t" r="r" b="b"/>
              <a:pathLst>
                <a:path w="4646" h="4579" extrusionOk="0">
                  <a:moveTo>
                    <a:pt x="2872" y="1"/>
                  </a:moveTo>
                  <a:cubicBezTo>
                    <a:pt x="2804" y="1"/>
                    <a:pt x="2736" y="3"/>
                    <a:pt x="2668" y="8"/>
                  </a:cubicBezTo>
                  <a:cubicBezTo>
                    <a:pt x="1989" y="55"/>
                    <a:pt x="1350" y="348"/>
                    <a:pt x="870" y="827"/>
                  </a:cubicBezTo>
                  <a:cubicBezTo>
                    <a:pt x="391" y="1309"/>
                    <a:pt x="98" y="1946"/>
                    <a:pt x="49" y="2625"/>
                  </a:cubicBezTo>
                  <a:cubicBezTo>
                    <a:pt x="0" y="3296"/>
                    <a:pt x="191" y="3962"/>
                    <a:pt x="588" y="4501"/>
                  </a:cubicBezTo>
                  <a:cubicBezTo>
                    <a:pt x="626" y="4552"/>
                    <a:pt x="681" y="4578"/>
                    <a:pt x="740" y="4578"/>
                  </a:cubicBezTo>
                  <a:cubicBezTo>
                    <a:pt x="779" y="4578"/>
                    <a:pt x="820" y="4566"/>
                    <a:pt x="852" y="4544"/>
                  </a:cubicBezTo>
                  <a:cubicBezTo>
                    <a:pt x="935" y="4483"/>
                    <a:pt x="956" y="4363"/>
                    <a:pt x="893" y="4278"/>
                  </a:cubicBezTo>
                  <a:cubicBezTo>
                    <a:pt x="549" y="3814"/>
                    <a:pt x="385" y="3237"/>
                    <a:pt x="425" y="2655"/>
                  </a:cubicBezTo>
                  <a:cubicBezTo>
                    <a:pt x="466" y="2068"/>
                    <a:pt x="720" y="1517"/>
                    <a:pt x="1137" y="1100"/>
                  </a:cubicBezTo>
                  <a:cubicBezTo>
                    <a:pt x="1554" y="683"/>
                    <a:pt x="2104" y="431"/>
                    <a:pt x="2692" y="388"/>
                  </a:cubicBezTo>
                  <a:cubicBezTo>
                    <a:pt x="2750" y="384"/>
                    <a:pt x="2808" y="382"/>
                    <a:pt x="2865" y="382"/>
                  </a:cubicBezTo>
                  <a:cubicBezTo>
                    <a:pt x="3385" y="382"/>
                    <a:pt x="3895" y="546"/>
                    <a:pt x="4316" y="854"/>
                  </a:cubicBezTo>
                  <a:cubicBezTo>
                    <a:pt x="4350" y="878"/>
                    <a:pt x="4389" y="890"/>
                    <a:pt x="4428" y="890"/>
                  </a:cubicBezTo>
                  <a:cubicBezTo>
                    <a:pt x="4486" y="890"/>
                    <a:pt x="4545" y="863"/>
                    <a:pt x="4583" y="813"/>
                  </a:cubicBezTo>
                  <a:cubicBezTo>
                    <a:pt x="4646" y="730"/>
                    <a:pt x="4625" y="610"/>
                    <a:pt x="4542" y="547"/>
                  </a:cubicBezTo>
                  <a:cubicBezTo>
                    <a:pt x="4057" y="191"/>
                    <a:pt x="3470" y="1"/>
                    <a:pt x="28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62"/>
          <p:cNvGrpSpPr/>
          <p:nvPr/>
        </p:nvGrpSpPr>
        <p:grpSpPr>
          <a:xfrm>
            <a:off x="1975732" y="2270672"/>
            <a:ext cx="289709" cy="329742"/>
            <a:chOff x="1975732" y="2270672"/>
            <a:chExt cx="289709" cy="329742"/>
          </a:xfrm>
        </p:grpSpPr>
        <p:sp>
          <p:nvSpPr>
            <p:cNvPr id="6197" name="Google Shape;6197;p62"/>
            <p:cNvSpPr/>
            <p:nvPr/>
          </p:nvSpPr>
          <p:spPr>
            <a:xfrm>
              <a:off x="1975732" y="2270672"/>
              <a:ext cx="289709" cy="329742"/>
            </a:xfrm>
            <a:custGeom>
              <a:avLst/>
              <a:gdLst/>
              <a:ahLst/>
              <a:cxnLst/>
              <a:rect l="l" t="t" r="r" b="b"/>
              <a:pathLst>
                <a:path w="11434" h="13014" extrusionOk="0">
                  <a:moveTo>
                    <a:pt x="5715" y="2485"/>
                  </a:moveTo>
                  <a:lnTo>
                    <a:pt x="7394" y="6150"/>
                  </a:lnTo>
                  <a:lnTo>
                    <a:pt x="5843" y="4740"/>
                  </a:lnTo>
                  <a:cubicBezTo>
                    <a:pt x="5808" y="4707"/>
                    <a:pt x="5762" y="4691"/>
                    <a:pt x="5717" y="4691"/>
                  </a:cubicBezTo>
                  <a:cubicBezTo>
                    <a:pt x="5670" y="4691"/>
                    <a:pt x="5625" y="4705"/>
                    <a:pt x="5589" y="4740"/>
                  </a:cubicBezTo>
                  <a:lnTo>
                    <a:pt x="4040" y="6150"/>
                  </a:lnTo>
                  <a:lnTo>
                    <a:pt x="5715" y="2485"/>
                  </a:lnTo>
                  <a:close/>
                  <a:moveTo>
                    <a:pt x="5524" y="9775"/>
                  </a:moveTo>
                  <a:lnTo>
                    <a:pt x="5524" y="12632"/>
                  </a:lnTo>
                  <a:lnTo>
                    <a:pt x="4885" y="12632"/>
                  </a:lnTo>
                  <a:lnTo>
                    <a:pt x="4885" y="10582"/>
                  </a:lnTo>
                  <a:cubicBezTo>
                    <a:pt x="4885" y="10190"/>
                    <a:pt x="5158" y="9863"/>
                    <a:pt x="5524" y="9775"/>
                  </a:cubicBezTo>
                  <a:close/>
                  <a:moveTo>
                    <a:pt x="5904" y="9775"/>
                  </a:moveTo>
                  <a:cubicBezTo>
                    <a:pt x="6270" y="9863"/>
                    <a:pt x="6542" y="10190"/>
                    <a:pt x="6542" y="10582"/>
                  </a:cubicBezTo>
                  <a:lnTo>
                    <a:pt x="6542" y="12632"/>
                  </a:lnTo>
                  <a:lnTo>
                    <a:pt x="5904" y="12632"/>
                  </a:lnTo>
                  <a:lnTo>
                    <a:pt x="5904" y="9775"/>
                  </a:lnTo>
                  <a:close/>
                  <a:moveTo>
                    <a:pt x="9181" y="10365"/>
                  </a:moveTo>
                  <a:cubicBezTo>
                    <a:pt x="9523" y="10365"/>
                    <a:pt x="9805" y="10645"/>
                    <a:pt x="9805" y="10991"/>
                  </a:cubicBezTo>
                  <a:lnTo>
                    <a:pt x="9805" y="12632"/>
                  </a:lnTo>
                  <a:lnTo>
                    <a:pt x="8555" y="12632"/>
                  </a:lnTo>
                  <a:lnTo>
                    <a:pt x="8555" y="10991"/>
                  </a:lnTo>
                  <a:cubicBezTo>
                    <a:pt x="8555" y="10647"/>
                    <a:pt x="8836" y="10365"/>
                    <a:pt x="9181" y="10365"/>
                  </a:cubicBezTo>
                  <a:close/>
                  <a:moveTo>
                    <a:pt x="5715" y="5136"/>
                  </a:moveTo>
                  <a:lnTo>
                    <a:pt x="7356" y="6630"/>
                  </a:lnTo>
                  <a:lnTo>
                    <a:pt x="7356" y="8139"/>
                  </a:lnTo>
                  <a:cubicBezTo>
                    <a:pt x="7356" y="8244"/>
                    <a:pt x="7443" y="8330"/>
                    <a:pt x="7547" y="8330"/>
                  </a:cubicBezTo>
                  <a:cubicBezTo>
                    <a:pt x="7650" y="8330"/>
                    <a:pt x="7738" y="8244"/>
                    <a:pt x="7738" y="8139"/>
                  </a:cubicBezTo>
                  <a:lnTo>
                    <a:pt x="7738" y="8055"/>
                  </a:lnTo>
                  <a:lnTo>
                    <a:pt x="10617" y="9653"/>
                  </a:lnTo>
                  <a:lnTo>
                    <a:pt x="10617" y="12632"/>
                  </a:lnTo>
                  <a:lnTo>
                    <a:pt x="10181" y="12632"/>
                  </a:lnTo>
                  <a:lnTo>
                    <a:pt x="10181" y="10991"/>
                  </a:lnTo>
                  <a:cubicBezTo>
                    <a:pt x="10181" y="10436"/>
                    <a:pt x="9730" y="9985"/>
                    <a:pt x="9175" y="9985"/>
                  </a:cubicBezTo>
                  <a:cubicBezTo>
                    <a:pt x="8622" y="9985"/>
                    <a:pt x="8169" y="10436"/>
                    <a:pt x="8169" y="10991"/>
                  </a:cubicBezTo>
                  <a:lnTo>
                    <a:pt x="8169" y="12632"/>
                  </a:lnTo>
                  <a:lnTo>
                    <a:pt x="7734" y="12632"/>
                  </a:lnTo>
                  <a:lnTo>
                    <a:pt x="7734" y="8952"/>
                  </a:lnTo>
                  <a:cubicBezTo>
                    <a:pt x="7734" y="8848"/>
                    <a:pt x="7648" y="8763"/>
                    <a:pt x="7545" y="8763"/>
                  </a:cubicBezTo>
                  <a:cubicBezTo>
                    <a:pt x="7439" y="8763"/>
                    <a:pt x="7354" y="8848"/>
                    <a:pt x="7354" y="8952"/>
                  </a:cubicBezTo>
                  <a:lnTo>
                    <a:pt x="7354" y="12632"/>
                  </a:lnTo>
                  <a:lnTo>
                    <a:pt x="6918" y="12632"/>
                  </a:lnTo>
                  <a:lnTo>
                    <a:pt x="6918" y="10582"/>
                  </a:lnTo>
                  <a:cubicBezTo>
                    <a:pt x="6918" y="9916"/>
                    <a:pt x="6378" y="9373"/>
                    <a:pt x="5709" y="9373"/>
                  </a:cubicBezTo>
                  <a:cubicBezTo>
                    <a:pt x="5044" y="9373"/>
                    <a:pt x="4499" y="9914"/>
                    <a:pt x="4499" y="10582"/>
                  </a:cubicBezTo>
                  <a:lnTo>
                    <a:pt x="4499" y="12632"/>
                  </a:lnTo>
                  <a:lnTo>
                    <a:pt x="4064" y="12632"/>
                  </a:lnTo>
                  <a:lnTo>
                    <a:pt x="4064" y="6630"/>
                  </a:lnTo>
                  <a:lnTo>
                    <a:pt x="5715" y="5136"/>
                  </a:lnTo>
                  <a:close/>
                  <a:moveTo>
                    <a:pt x="3692" y="8055"/>
                  </a:moveTo>
                  <a:lnTo>
                    <a:pt x="3692" y="12636"/>
                  </a:lnTo>
                  <a:lnTo>
                    <a:pt x="3257" y="12636"/>
                  </a:lnTo>
                  <a:lnTo>
                    <a:pt x="3257" y="10993"/>
                  </a:lnTo>
                  <a:cubicBezTo>
                    <a:pt x="3257" y="10440"/>
                    <a:pt x="2808" y="9987"/>
                    <a:pt x="2251" y="9987"/>
                  </a:cubicBezTo>
                  <a:cubicBezTo>
                    <a:pt x="1694" y="9987"/>
                    <a:pt x="1244" y="10440"/>
                    <a:pt x="1244" y="10993"/>
                  </a:cubicBezTo>
                  <a:lnTo>
                    <a:pt x="1244" y="11400"/>
                  </a:lnTo>
                  <a:cubicBezTo>
                    <a:pt x="1244" y="11503"/>
                    <a:pt x="1330" y="11591"/>
                    <a:pt x="1435" y="11591"/>
                  </a:cubicBezTo>
                  <a:cubicBezTo>
                    <a:pt x="1539" y="11591"/>
                    <a:pt x="1624" y="11503"/>
                    <a:pt x="1624" y="11400"/>
                  </a:cubicBezTo>
                  <a:lnTo>
                    <a:pt x="1624" y="10993"/>
                  </a:lnTo>
                  <a:cubicBezTo>
                    <a:pt x="1624" y="10650"/>
                    <a:pt x="1905" y="10369"/>
                    <a:pt x="2251" y="10369"/>
                  </a:cubicBezTo>
                  <a:cubicBezTo>
                    <a:pt x="2594" y="10369"/>
                    <a:pt x="2875" y="10647"/>
                    <a:pt x="2875" y="10993"/>
                  </a:cubicBezTo>
                  <a:lnTo>
                    <a:pt x="2875" y="12636"/>
                  </a:lnTo>
                  <a:lnTo>
                    <a:pt x="1629" y="12636"/>
                  </a:lnTo>
                  <a:lnTo>
                    <a:pt x="1629" y="12215"/>
                  </a:lnTo>
                  <a:cubicBezTo>
                    <a:pt x="1629" y="12111"/>
                    <a:pt x="1541" y="12026"/>
                    <a:pt x="1437" y="12026"/>
                  </a:cubicBezTo>
                  <a:cubicBezTo>
                    <a:pt x="1334" y="12026"/>
                    <a:pt x="1246" y="12111"/>
                    <a:pt x="1246" y="12215"/>
                  </a:cubicBezTo>
                  <a:lnTo>
                    <a:pt x="1246" y="12636"/>
                  </a:lnTo>
                  <a:lnTo>
                    <a:pt x="811" y="12636"/>
                  </a:lnTo>
                  <a:lnTo>
                    <a:pt x="811" y="9653"/>
                  </a:lnTo>
                  <a:lnTo>
                    <a:pt x="3692" y="8055"/>
                  </a:lnTo>
                  <a:close/>
                  <a:moveTo>
                    <a:pt x="5717" y="1"/>
                  </a:moveTo>
                  <a:cubicBezTo>
                    <a:pt x="5613" y="1"/>
                    <a:pt x="5526" y="86"/>
                    <a:pt x="5526" y="190"/>
                  </a:cubicBezTo>
                  <a:lnTo>
                    <a:pt x="5526" y="611"/>
                  </a:lnTo>
                  <a:lnTo>
                    <a:pt x="5107" y="611"/>
                  </a:lnTo>
                  <a:cubicBezTo>
                    <a:pt x="5003" y="611"/>
                    <a:pt x="4916" y="696"/>
                    <a:pt x="4916" y="800"/>
                  </a:cubicBezTo>
                  <a:cubicBezTo>
                    <a:pt x="4916" y="905"/>
                    <a:pt x="5003" y="991"/>
                    <a:pt x="5107" y="991"/>
                  </a:cubicBezTo>
                  <a:lnTo>
                    <a:pt x="5526" y="991"/>
                  </a:lnTo>
                  <a:lnTo>
                    <a:pt x="5526" y="1983"/>
                  </a:lnTo>
                  <a:lnTo>
                    <a:pt x="3302" y="6834"/>
                  </a:lnTo>
                  <a:cubicBezTo>
                    <a:pt x="3265" y="6915"/>
                    <a:pt x="3290" y="7015"/>
                    <a:pt x="3363" y="7067"/>
                  </a:cubicBezTo>
                  <a:cubicBezTo>
                    <a:pt x="3398" y="7092"/>
                    <a:pt x="3437" y="7104"/>
                    <a:pt x="3477" y="7104"/>
                  </a:cubicBezTo>
                  <a:cubicBezTo>
                    <a:pt x="3522" y="7104"/>
                    <a:pt x="3568" y="7088"/>
                    <a:pt x="3605" y="7055"/>
                  </a:cubicBezTo>
                  <a:lnTo>
                    <a:pt x="3694" y="6974"/>
                  </a:lnTo>
                  <a:lnTo>
                    <a:pt x="3694" y="7616"/>
                  </a:lnTo>
                  <a:lnTo>
                    <a:pt x="126" y="9598"/>
                  </a:lnTo>
                  <a:cubicBezTo>
                    <a:pt x="35" y="9649"/>
                    <a:pt x="0" y="9765"/>
                    <a:pt x="51" y="9857"/>
                  </a:cubicBezTo>
                  <a:cubicBezTo>
                    <a:pt x="87" y="9922"/>
                    <a:pt x="151" y="9956"/>
                    <a:pt x="220" y="9956"/>
                  </a:cubicBezTo>
                  <a:cubicBezTo>
                    <a:pt x="250" y="9956"/>
                    <a:pt x="283" y="9948"/>
                    <a:pt x="311" y="9934"/>
                  </a:cubicBezTo>
                  <a:lnTo>
                    <a:pt x="435" y="9865"/>
                  </a:lnTo>
                  <a:lnTo>
                    <a:pt x="435" y="12632"/>
                  </a:lnTo>
                  <a:lnTo>
                    <a:pt x="220" y="12632"/>
                  </a:lnTo>
                  <a:cubicBezTo>
                    <a:pt x="116" y="12632"/>
                    <a:pt x="29" y="12719"/>
                    <a:pt x="29" y="12823"/>
                  </a:cubicBezTo>
                  <a:cubicBezTo>
                    <a:pt x="29" y="12927"/>
                    <a:pt x="116" y="13014"/>
                    <a:pt x="220" y="13014"/>
                  </a:cubicBezTo>
                  <a:lnTo>
                    <a:pt x="11220" y="13014"/>
                  </a:lnTo>
                  <a:cubicBezTo>
                    <a:pt x="11324" y="13014"/>
                    <a:pt x="11411" y="12927"/>
                    <a:pt x="11411" y="12823"/>
                  </a:cubicBezTo>
                  <a:cubicBezTo>
                    <a:pt x="11411" y="12719"/>
                    <a:pt x="11320" y="12632"/>
                    <a:pt x="11216" y="12632"/>
                  </a:cubicBezTo>
                  <a:lnTo>
                    <a:pt x="11001" y="12632"/>
                  </a:lnTo>
                  <a:lnTo>
                    <a:pt x="11001" y="9865"/>
                  </a:lnTo>
                  <a:lnTo>
                    <a:pt x="11125" y="9934"/>
                  </a:lnTo>
                  <a:cubicBezTo>
                    <a:pt x="11155" y="9948"/>
                    <a:pt x="11186" y="9956"/>
                    <a:pt x="11216" y="9956"/>
                  </a:cubicBezTo>
                  <a:cubicBezTo>
                    <a:pt x="11281" y="9956"/>
                    <a:pt x="11348" y="9922"/>
                    <a:pt x="11383" y="9857"/>
                  </a:cubicBezTo>
                  <a:cubicBezTo>
                    <a:pt x="11434" y="9765"/>
                    <a:pt x="11401" y="9649"/>
                    <a:pt x="11310" y="9598"/>
                  </a:cubicBezTo>
                  <a:lnTo>
                    <a:pt x="7742" y="7616"/>
                  </a:lnTo>
                  <a:lnTo>
                    <a:pt x="7742" y="6974"/>
                  </a:lnTo>
                  <a:lnTo>
                    <a:pt x="7831" y="7055"/>
                  </a:lnTo>
                  <a:cubicBezTo>
                    <a:pt x="7866" y="7088"/>
                    <a:pt x="7913" y="7102"/>
                    <a:pt x="7957" y="7102"/>
                  </a:cubicBezTo>
                  <a:cubicBezTo>
                    <a:pt x="7996" y="7102"/>
                    <a:pt x="8037" y="7090"/>
                    <a:pt x="8069" y="7067"/>
                  </a:cubicBezTo>
                  <a:cubicBezTo>
                    <a:pt x="8144" y="7015"/>
                    <a:pt x="8169" y="6917"/>
                    <a:pt x="8130" y="6834"/>
                  </a:cubicBezTo>
                  <a:lnTo>
                    <a:pt x="5908" y="1983"/>
                  </a:lnTo>
                  <a:lnTo>
                    <a:pt x="5908" y="991"/>
                  </a:lnTo>
                  <a:lnTo>
                    <a:pt x="6327" y="991"/>
                  </a:lnTo>
                  <a:cubicBezTo>
                    <a:pt x="6431" y="991"/>
                    <a:pt x="6518" y="905"/>
                    <a:pt x="6518" y="800"/>
                  </a:cubicBezTo>
                  <a:cubicBezTo>
                    <a:pt x="6518" y="696"/>
                    <a:pt x="6431" y="611"/>
                    <a:pt x="6327" y="611"/>
                  </a:cubicBezTo>
                  <a:lnTo>
                    <a:pt x="5908" y="611"/>
                  </a:lnTo>
                  <a:lnTo>
                    <a:pt x="5908" y="190"/>
                  </a:lnTo>
                  <a:cubicBezTo>
                    <a:pt x="5908" y="86"/>
                    <a:pt x="5821" y="1"/>
                    <a:pt x="5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2"/>
            <p:cNvSpPr/>
            <p:nvPr/>
          </p:nvSpPr>
          <p:spPr>
            <a:xfrm>
              <a:off x="2100211" y="2430725"/>
              <a:ext cx="40565" cy="40667"/>
            </a:xfrm>
            <a:custGeom>
              <a:avLst/>
              <a:gdLst/>
              <a:ahLst/>
              <a:cxnLst/>
              <a:rect l="l" t="t" r="r" b="b"/>
              <a:pathLst>
                <a:path w="1601" h="1605" extrusionOk="0">
                  <a:moveTo>
                    <a:pt x="802" y="382"/>
                  </a:moveTo>
                  <a:cubicBezTo>
                    <a:pt x="1032" y="382"/>
                    <a:pt x="1221" y="569"/>
                    <a:pt x="1221" y="801"/>
                  </a:cubicBezTo>
                  <a:cubicBezTo>
                    <a:pt x="1221" y="1033"/>
                    <a:pt x="1032" y="1222"/>
                    <a:pt x="802" y="1222"/>
                  </a:cubicBezTo>
                  <a:cubicBezTo>
                    <a:pt x="570" y="1222"/>
                    <a:pt x="381" y="1035"/>
                    <a:pt x="381" y="801"/>
                  </a:cubicBezTo>
                  <a:cubicBezTo>
                    <a:pt x="381" y="567"/>
                    <a:pt x="570" y="382"/>
                    <a:pt x="802" y="382"/>
                  </a:cubicBezTo>
                  <a:close/>
                  <a:moveTo>
                    <a:pt x="802" y="0"/>
                  </a:moveTo>
                  <a:cubicBezTo>
                    <a:pt x="361" y="0"/>
                    <a:pt x="1" y="362"/>
                    <a:pt x="1" y="801"/>
                  </a:cubicBezTo>
                  <a:cubicBezTo>
                    <a:pt x="1" y="1246"/>
                    <a:pt x="359" y="1604"/>
                    <a:pt x="802" y="1604"/>
                  </a:cubicBezTo>
                  <a:cubicBezTo>
                    <a:pt x="1243" y="1604"/>
                    <a:pt x="1601" y="1242"/>
                    <a:pt x="1601" y="803"/>
                  </a:cubicBezTo>
                  <a:cubicBezTo>
                    <a:pt x="1601" y="362"/>
                    <a:pt x="1241"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2"/>
            <p:cNvSpPr/>
            <p:nvPr/>
          </p:nvSpPr>
          <p:spPr>
            <a:xfrm>
              <a:off x="2027951" y="2544285"/>
              <a:ext cx="9704" cy="35523"/>
            </a:xfrm>
            <a:custGeom>
              <a:avLst/>
              <a:gdLst/>
              <a:ahLst/>
              <a:cxnLst/>
              <a:rect l="l" t="t" r="r" b="b"/>
              <a:pathLst>
                <a:path w="383" h="1402" extrusionOk="0">
                  <a:moveTo>
                    <a:pt x="192" y="1"/>
                  </a:moveTo>
                  <a:cubicBezTo>
                    <a:pt x="88" y="1"/>
                    <a:pt x="1" y="88"/>
                    <a:pt x="1" y="192"/>
                  </a:cubicBezTo>
                  <a:lnTo>
                    <a:pt x="1" y="1211"/>
                  </a:lnTo>
                  <a:cubicBezTo>
                    <a:pt x="1" y="1314"/>
                    <a:pt x="86" y="1402"/>
                    <a:pt x="192" y="1402"/>
                  </a:cubicBezTo>
                  <a:cubicBezTo>
                    <a:pt x="295" y="1402"/>
                    <a:pt x="383" y="1314"/>
                    <a:pt x="383" y="1211"/>
                  </a:cubicBezTo>
                  <a:lnTo>
                    <a:pt x="383" y="192"/>
                  </a:lnTo>
                  <a:cubicBezTo>
                    <a:pt x="383" y="88"/>
                    <a:pt x="295"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2"/>
            <p:cNvSpPr/>
            <p:nvPr/>
          </p:nvSpPr>
          <p:spPr>
            <a:xfrm>
              <a:off x="2203458" y="2544285"/>
              <a:ext cx="9654" cy="35523"/>
            </a:xfrm>
            <a:custGeom>
              <a:avLst/>
              <a:gdLst/>
              <a:ahLst/>
              <a:cxnLst/>
              <a:rect l="l" t="t" r="r" b="b"/>
              <a:pathLst>
                <a:path w="381" h="1402" extrusionOk="0">
                  <a:moveTo>
                    <a:pt x="189" y="1"/>
                  </a:moveTo>
                  <a:cubicBezTo>
                    <a:pt x="85" y="1"/>
                    <a:pt x="0" y="88"/>
                    <a:pt x="0" y="192"/>
                  </a:cubicBezTo>
                  <a:lnTo>
                    <a:pt x="0" y="1211"/>
                  </a:lnTo>
                  <a:cubicBezTo>
                    <a:pt x="0" y="1314"/>
                    <a:pt x="85" y="1402"/>
                    <a:pt x="189" y="1402"/>
                  </a:cubicBezTo>
                  <a:cubicBezTo>
                    <a:pt x="293" y="1402"/>
                    <a:pt x="380" y="1314"/>
                    <a:pt x="380" y="1211"/>
                  </a:cubicBezTo>
                  <a:lnTo>
                    <a:pt x="380" y="192"/>
                  </a:lnTo>
                  <a:cubicBezTo>
                    <a:pt x="380" y="84"/>
                    <a:pt x="297"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62"/>
          <p:cNvGrpSpPr/>
          <p:nvPr/>
        </p:nvGrpSpPr>
        <p:grpSpPr>
          <a:xfrm>
            <a:off x="1955843" y="1863230"/>
            <a:ext cx="329742" cy="174803"/>
            <a:chOff x="1955843" y="1863230"/>
            <a:chExt cx="329742" cy="174803"/>
          </a:xfrm>
        </p:grpSpPr>
        <p:sp>
          <p:nvSpPr>
            <p:cNvPr id="6202" name="Google Shape;6202;p62"/>
            <p:cNvSpPr/>
            <p:nvPr/>
          </p:nvSpPr>
          <p:spPr>
            <a:xfrm>
              <a:off x="1955843" y="1863230"/>
              <a:ext cx="329742" cy="174803"/>
            </a:xfrm>
            <a:custGeom>
              <a:avLst/>
              <a:gdLst/>
              <a:ahLst/>
              <a:cxnLst/>
              <a:rect l="l" t="t" r="r" b="b"/>
              <a:pathLst>
                <a:path w="13014" h="6899" extrusionOk="0">
                  <a:moveTo>
                    <a:pt x="6500" y="381"/>
                  </a:moveTo>
                  <a:cubicBezTo>
                    <a:pt x="6675" y="381"/>
                    <a:pt x="6817" y="523"/>
                    <a:pt x="6817" y="698"/>
                  </a:cubicBezTo>
                  <a:cubicBezTo>
                    <a:pt x="6817" y="738"/>
                    <a:pt x="6809" y="779"/>
                    <a:pt x="6795" y="818"/>
                  </a:cubicBezTo>
                  <a:cubicBezTo>
                    <a:pt x="6695" y="816"/>
                    <a:pt x="6597" y="814"/>
                    <a:pt x="6500" y="814"/>
                  </a:cubicBezTo>
                  <a:cubicBezTo>
                    <a:pt x="6400" y="814"/>
                    <a:pt x="6301" y="816"/>
                    <a:pt x="6205" y="818"/>
                  </a:cubicBezTo>
                  <a:cubicBezTo>
                    <a:pt x="6189" y="783"/>
                    <a:pt x="6181" y="743"/>
                    <a:pt x="6181" y="698"/>
                  </a:cubicBezTo>
                  <a:cubicBezTo>
                    <a:pt x="6181" y="523"/>
                    <a:pt x="6323" y="381"/>
                    <a:pt x="6500" y="381"/>
                  </a:cubicBezTo>
                  <a:close/>
                  <a:moveTo>
                    <a:pt x="6524" y="1196"/>
                  </a:moveTo>
                  <a:cubicBezTo>
                    <a:pt x="7893" y="1196"/>
                    <a:pt x="9218" y="1499"/>
                    <a:pt x="10255" y="2050"/>
                  </a:cubicBezTo>
                  <a:cubicBezTo>
                    <a:pt x="11158" y="2530"/>
                    <a:pt x="11796" y="3168"/>
                    <a:pt x="12074" y="3869"/>
                  </a:cubicBezTo>
                  <a:lnTo>
                    <a:pt x="11617" y="3869"/>
                  </a:lnTo>
                  <a:cubicBezTo>
                    <a:pt x="11513" y="3869"/>
                    <a:pt x="11426" y="3957"/>
                    <a:pt x="11426" y="4060"/>
                  </a:cubicBezTo>
                  <a:cubicBezTo>
                    <a:pt x="11426" y="4164"/>
                    <a:pt x="11513" y="4251"/>
                    <a:pt x="11617" y="4251"/>
                  </a:cubicBezTo>
                  <a:lnTo>
                    <a:pt x="12629" y="4251"/>
                  </a:lnTo>
                  <a:cubicBezTo>
                    <a:pt x="12642" y="4251"/>
                    <a:pt x="12650" y="4258"/>
                    <a:pt x="12650" y="4264"/>
                  </a:cubicBezTo>
                  <a:lnTo>
                    <a:pt x="12650" y="4445"/>
                  </a:lnTo>
                  <a:lnTo>
                    <a:pt x="12623" y="4445"/>
                  </a:lnTo>
                  <a:cubicBezTo>
                    <a:pt x="12623" y="4658"/>
                    <a:pt x="12471" y="4845"/>
                    <a:pt x="12268" y="4882"/>
                  </a:cubicBezTo>
                  <a:cubicBezTo>
                    <a:pt x="12239" y="4887"/>
                    <a:pt x="12210" y="4889"/>
                    <a:pt x="12182" y="4889"/>
                  </a:cubicBezTo>
                  <a:cubicBezTo>
                    <a:pt x="12055" y="4889"/>
                    <a:pt x="11934" y="4838"/>
                    <a:pt x="11851" y="4743"/>
                  </a:cubicBezTo>
                  <a:cubicBezTo>
                    <a:pt x="11776" y="4660"/>
                    <a:pt x="11666" y="4611"/>
                    <a:pt x="11554" y="4611"/>
                  </a:cubicBezTo>
                  <a:cubicBezTo>
                    <a:pt x="11442" y="4611"/>
                    <a:pt x="11332" y="4660"/>
                    <a:pt x="11255" y="4743"/>
                  </a:cubicBezTo>
                  <a:cubicBezTo>
                    <a:pt x="11172" y="4835"/>
                    <a:pt x="11050" y="4890"/>
                    <a:pt x="10924" y="4890"/>
                  </a:cubicBezTo>
                  <a:cubicBezTo>
                    <a:pt x="10796" y="4890"/>
                    <a:pt x="10674" y="4835"/>
                    <a:pt x="10590" y="4743"/>
                  </a:cubicBezTo>
                  <a:cubicBezTo>
                    <a:pt x="10515" y="4660"/>
                    <a:pt x="10405" y="4611"/>
                    <a:pt x="10294" y="4611"/>
                  </a:cubicBezTo>
                  <a:cubicBezTo>
                    <a:pt x="10182" y="4611"/>
                    <a:pt x="10072" y="4660"/>
                    <a:pt x="9997" y="4743"/>
                  </a:cubicBezTo>
                  <a:cubicBezTo>
                    <a:pt x="9911" y="4835"/>
                    <a:pt x="9789" y="4890"/>
                    <a:pt x="9663" y="4890"/>
                  </a:cubicBezTo>
                  <a:cubicBezTo>
                    <a:pt x="9535" y="4890"/>
                    <a:pt x="9413" y="4835"/>
                    <a:pt x="9330" y="4743"/>
                  </a:cubicBezTo>
                  <a:cubicBezTo>
                    <a:pt x="9255" y="4660"/>
                    <a:pt x="9145" y="4611"/>
                    <a:pt x="9033" y="4611"/>
                  </a:cubicBezTo>
                  <a:cubicBezTo>
                    <a:pt x="8921" y="4611"/>
                    <a:pt x="8811" y="4660"/>
                    <a:pt x="8736" y="4743"/>
                  </a:cubicBezTo>
                  <a:cubicBezTo>
                    <a:pt x="8651" y="4835"/>
                    <a:pt x="8529" y="4890"/>
                    <a:pt x="8403" y="4890"/>
                  </a:cubicBezTo>
                  <a:cubicBezTo>
                    <a:pt x="8275" y="4890"/>
                    <a:pt x="8153" y="4835"/>
                    <a:pt x="8069" y="4743"/>
                  </a:cubicBezTo>
                  <a:cubicBezTo>
                    <a:pt x="7994" y="4660"/>
                    <a:pt x="7884" y="4611"/>
                    <a:pt x="7773" y="4611"/>
                  </a:cubicBezTo>
                  <a:cubicBezTo>
                    <a:pt x="7659" y="4611"/>
                    <a:pt x="7551" y="4660"/>
                    <a:pt x="7476" y="4743"/>
                  </a:cubicBezTo>
                  <a:cubicBezTo>
                    <a:pt x="7390" y="4835"/>
                    <a:pt x="7268" y="4890"/>
                    <a:pt x="7142" y="4890"/>
                  </a:cubicBezTo>
                  <a:cubicBezTo>
                    <a:pt x="7014" y="4890"/>
                    <a:pt x="6892" y="4835"/>
                    <a:pt x="6809" y="4743"/>
                  </a:cubicBezTo>
                  <a:cubicBezTo>
                    <a:pt x="6734" y="4660"/>
                    <a:pt x="6624" y="4611"/>
                    <a:pt x="6512" y="4611"/>
                  </a:cubicBezTo>
                  <a:cubicBezTo>
                    <a:pt x="6398" y="4611"/>
                    <a:pt x="6291" y="4660"/>
                    <a:pt x="6215" y="4743"/>
                  </a:cubicBezTo>
                  <a:cubicBezTo>
                    <a:pt x="6130" y="4835"/>
                    <a:pt x="6008" y="4890"/>
                    <a:pt x="5882" y="4890"/>
                  </a:cubicBezTo>
                  <a:cubicBezTo>
                    <a:pt x="5754" y="4890"/>
                    <a:pt x="5632" y="4835"/>
                    <a:pt x="5548" y="4743"/>
                  </a:cubicBezTo>
                  <a:cubicBezTo>
                    <a:pt x="5473" y="4660"/>
                    <a:pt x="5363" y="4611"/>
                    <a:pt x="5252" y="4611"/>
                  </a:cubicBezTo>
                  <a:cubicBezTo>
                    <a:pt x="5138" y="4611"/>
                    <a:pt x="5030" y="4660"/>
                    <a:pt x="4955" y="4743"/>
                  </a:cubicBezTo>
                  <a:cubicBezTo>
                    <a:pt x="4869" y="4835"/>
                    <a:pt x="4747" y="4890"/>
                    <a:pt x="4621" y="4890"/>
                  </a:cubicBezTo>
                  <a:cubicBezTo>
                    <a:pt x="4493" y="4890"/>
                    <a:pt x="4371" y="4835"/>
                    <a:pt x="4288" y="4743"/>
                  </a:cubicBezTo>
                  <a:cubicBezTo>
                    <a:pt x="4213" y="4660"/>
                    <a:pt x="4103" y="4611"/>
                    <a:pt x="3991" y="4611"/>
                  </a:cubicBezTo>
                  <a:cubicBezTo>
                    <a:pt x="3879" y="4611"/>
                    <a:pt x="3770" y="4660"/>
                    <a:pt x="3694" y="4743"/>
                  </a:cubicBezTo>
                  <a:cubicBezTo>
                    <a:pt x="3609" y="4835"/>
                    <a:pt x="3487" y="4890"/>
                    <a:pt x="3361" y="4890"/>
                  </a:cubicBezTo>
                  <a:cubicBezTo>
                    <a:pt x="3233" y="4890"/>
                    <a:pt x="3111" y="4835"/>
                    <a:pt x="3027" y="4743"/>
                  </a:cubicBezTo>
                  <a:cubicBezTo>
                    <a:pt x="2952" y="4660"/>
                    <a:pt x="2842" y="4611"/>
                    <a:pt x="2731" y="4611"/>
                  </a:cubicBezTo>
                  <a:cubicBezTo>
                    <a:pt x="2619" y="4611"/>
                    <a:pt x="2509" y="4660"/>
                    <a:pt x="2434" y="4743"/>
                  </a:cubicBezTo>
                  <a:cubicBezTo>
                    <a:pt x="2348" y="4835"/>
                    <a:pt x="2226" y="4890"/>
                    <a:pt x="2100" y="4890"/>
                  </a:cubicBezTo>
                  <a:cubicBezTo>
                    <a:pt x="1972" y="4890"/>
                    <a:pt x="1850" y="4835"/>
                    <a:pt x="1767" y="4743"/>
                  </a:cubicBezTo>
                  <a:cubicBezTo>
                    <a:pt x="1692" y="4660"/>
                    <a:pt x="1582" y="4611"/>
                    <a:pt x="1470" y="4611"/>
                  </a:cubicBezTo>
                  <a:cubicBezTo>
                    <a:pt x="1358" y="4611"/>
                    <a:pt x="1249" y="4660"/>
                    <a:pt x="1173" y="4743"/>
                  </a:cubicBezTo>
                  <a:cubicBezTo>
                    <a:pt x="1087" y="4838"/>
                    <a:pt x="968" y="4889"/>
                    <a:pt x="842" y="4889"/>
                  </a:cubicBezTo>
                  <a:cubicBezTo>
                    <a:pt x="814" y="4889"/>
                    <a:pt x="785" y="4887"/>
                    <a:pt x="757" y="4882"/>
                  </a:cubicBezTo>
                  <a:cubicBezTo>
                    <a:pt x="553" y="4845"/>
                    <a:pt x="401" y="4658"/>
                    <a:pt x="401" y="4445"/>
                  </a:cubicBezTo>
                  <a:lnTo>
                    <a:pt x="401" y="4264"/>
                  </a:lnTo>
                  <a:cubicBezTo>
                    <a:pt x="401" y="4258"/>
                    <a:pt x="407" y="4251"/>
                    <a:pt x="421" y="4251"/>
                  </a:cubicBezTo>
                  <a:lnTo>
                    <a:pt x="10804" y="4251"/>
                  </a:lnTo>
                  <a:cubicBezTo>
                    <a:pt x="10908" y="4251"/>
                    <a:pt x="10995" y="4164"/>
                    <a:pt x="10995" y="4060"/>
                  </a:cubicBezTo>
                  <a:cubicBezTo>
                    <a:pt x="10995" y="3957"/>
                    <a:pt x="10908" y="3869"/>
                    <a:pt x="10804" y="3869"/>
                  </a:cubicBezTo>
                  <a:lnTo>
                    <a:pt x="974" y="3869"/>
                  </a:lnTo>
                  <a:cubicBezTo>
                    <a:pt x="1257" y="3168"/>
                    <a:pt x="1891" y="2530"/>
                    <a:pt x="2794" y="2050"/>
                  </a:cubicBezTo>
                  <a:cubicBezTo>
                    <a:pt x="3831" y="1499"/>
                    <a:pt x="5158" y="1196"/>
                    <a:pt x="6524" y="1196"/>
                  </a:cubicBezTo>
                  <a:close/>
                  <a:moveTo>
                    <a:pt x="11530" y="4992"/>
                  </a:moveTo>
                  <a:cubicBezTo>
                    <a:pt x="11536" y="4992"/>
                    <a:pt x="11540" y="4992"/>
                    <a:pt x="11546" y="4998"/>
                  </a:cubicBezTo>
                  <a:cubicBezTo>
                    <a:pt x="11648" y="5109"/>
                    <a:pt x="11774" y="5189"/>
                    <a:pt x="11914" y="5231"/>
                  </a:cubicBezTo>
                  <a:lnTo>
                    <a:pt x="11513" y="6376"/>
                  </a:lnTo>
                  <a:cubicBezTo>
                    <a:pt x="11483" y="6459"/>
                    <a:pt x="11402" y="6518"/>
                    <a:pt x="11310" y="6518"/>
                  </a:cubicBezTo>
                  <a:lnTo>
                    <a:pt x="1692" y="6518"/>
                  </a:lnTo>
                  <a:cubicBezTo>
                    <a:pt x="1600" y="6518"/>
                    <a:pt x="1519" y="6461"/>
                    <a:pt x="1488" y="6376"/>
                  </a:cubicBezTo>
                  <a:lnTo>
                    <a:pt x="1064" y="5231"/>
                  </a:lnTo>
                  <a:cubicBezTo>
                    <a:pt x="1204" y="5189"/>
                    <a:pt x="1332" y="5109"/>
                    <a:pt x="1432" y="4998"/>
                  </a:cubicBezTo>
                  <a:cubicBezTo>
                    <a:pt x="1438" y="4994"/>
                    <a:pt x="1442" y="4992"/>
                    <a:pt x="1446" y="4992"/>
                  </a:cubicBezTo>
                  <a:cubicBezTo>
                    <a:pt x="1452" y="4992"/>
                    <a:pt x="1458" y="4992"/>
                    <a:pt x="1462" y="4998"/>
                  </a:cubicBezTo>
                  <a:cubicBezTo>
                    <a:pt x="1617" y="5170"/>
                    <a:pt x="1842" y="5268"/>
                    <a:pt x="2076" y="5268"/>
                  </a:cubicBezTo>
                  <a:cubicBezTo>
                    <a:pt x="2310" y="5268"/>
                    <a:pt x="2538" y="5168"/>
                    <a:pt x="2692" y="4998"/>
                  </a:cubicBezTo>
                  <a:cubicBezTo>
                    <a:pt x="2696" y="4994"/>
                    <a:pt x="2704" y="4992"/>
                    <a:pt x="2706" y="4992"/>
                  </a:cubicBezTo>
                  <a:cubicBezTo>
                    <a:pt x="2712" y="4992"/>
                    <a:pt x="2716" y="4992"/>
                    <a:pt x="2723" y="4998"/>
                  </a:cubicBezTo>
                  <a:cubicBezTo>
                    <a:pt x="2877" y="5170"/>
                    <a:pt x="3103" y="5268"/>
                    <a:pt x="3337" y="5268"/>
                  </a:cubicBezTo>
                  <a:cubicBezTo>
                    <a:pt x="3570" y="5268"/>
                    <a:pt x="3798" y="5168"/>
                    <a:pt x="3953" y="4998"/>
                  </a:cubicBezTo>
                  <a:cubicBezTo>
                    <a:pt x="3957" y="4994"/>
                    <a:pt x="3965" y="4992"/>
                    <a:pt x="3967" y="4992"/>
                  </a:cubicBezTo>
                  <a:cubicBezTo>
                    <a:pt x="3973" y="4992"/>
                    <a:pt x="3977" y="4992"/>
                    <a:pt x="3983" y="4998"/>
                  </a:cubicBezTo>
                  <a:cubicBezTo>
                    <a:pt x="4138" y="5170"/>
                    <a:pt x="4363" y="5268"/>
                    <a:pt x="4597" y="5268"/>
                  </a:cubicBezTo>
                  <a:cubicBezTo>
                    <a:pt x="4831" y="5268"/>
                    <a:pt x="5058" y="5168"/>
                    <a:pt x="5213" y="4998"/>
                  </a:cubicBezTo>
                  <a:cubicBezTo>
                    <a:pt x="5217" y="4994"/>
                    <a:pt x="5223" y="4992"/>
                    <a:pt x="5227" y="4992"/>
                  </a:cubicBezTo>
                  <a:cubicBezTo>
                    <a:pt x="5233" y="4992"/>
                    <a:pt x="5237" y="4992"/>
                    <a:pt x="5243" y="4998"/>
                  </a:cubicBezTo>
                  <a:cubicBezTo>
                    <a:pt x="5398" y="5170"/>
                    <a:pt x="5624" y="5268"/>
                    <a:pt x="5857" y="5268"/>
                  </a:cubicBezTo>
                  <a:cubicBezTo>
                    <a:pt x="6091" y="5268"/>
                    <a:pt x="6319" y="5168"/>
                    <a:pt x="6473" y="4998"/>
                  </a:cubicBezTo>
                  <a:cubicBezTo>
                    <a:pt x="6478" y="4994"/>
                    <a:pt x="6486" y="4992"/>
                    <a:pt x="6488" y="4992"/>
                  </a:cubicBezTo>
                  <a:cubicBezTo>
                    <a:pt x="6494" y="4992"/>
                    <a:pt x="6498" y="4992"/>
                    <a:pt x="6504" y="4998"/>
                  </a:cubicBezTo>
                  <a:cubicBezTo>
                    <a:pt x="6658" y="5170"/>
                    <a:pt x="6884" y="5268"/>
                    <a:pt x="7118" y="5268"/>
                  </a:cubicBezTo>
                  <a:cubicBezTo>
                    <a:pt x="7352" y="5268"/>
                    <a:pt x="7579" y="5168"/>
                    <a:pt x="7734" y="4998"/>
                  </a:cubicBezTo>
                  <a:cubicBezTo>
                    <a:pt x="7738" y="4994"/>
                    <a:pt x="7744" y="4992"/>
                    <a:pt x="7748" y="4992"/>
                  </a:cubicBezTo>
                  <a:cubicBezTo>
                    <a:pt x="7754" y="4992"/>
                    <a:pt x="7758" y="4992"/>
                    <a:pt x="7764" y="4998"/>
                  </a:cubicBezTo>
                  <a:cubicBezTo>
                    <a:pt x="7919" y="5170"/>
                    <a:pt x="8145" y="5268"/>
                    <a:pt x="8378" y="5268"/>
                  </a:cubicBezTo>
                  <a:cubicBezTo>
                    <a:pt x="8612" y="5268"/>
                    <a:pt x="8840" y="5168"/>
                    <a:pt x="8994" y="4998"/>
                  </a:cubicBezTo>
                  <a:cubicBezTo>
                    <a:pt x="8998" y="4994"/>
                    <a:pt x="9007" y="4992"/>
                    <a:pt x="9009" y="4992"/>
                  </a:cubicBezTo>
                  <a:cubicBezTo>
                    <a:pt x="9013" y="4992"/>
                    <a:pt x="9019" y="4992"/>
                    <a:pt x="9025" y="4998"/>
                  </a:cubicBezTo>
                  <a:cubicBezTo>
                    <a:pt x="9179" y="5170"/>
                    <a:pt x="9405" y="5268"/>
                    <a:pt x="9639" y="5268"/>
                  </a:cubicBezTo>
                  <a:cubicBezTo>
                    <a:pt x="9877" y="5268"/>
                    <a:pt x="10100" y="5168"/>
                    <a:pt x="10255" y="4998"/>
                  </a:cubicBezTo>
                  <a:cubicBezTo>
                    <a:pt x="10259" y="4994"/>
                    <a:pt x="10267" y="4992"/>
                    <a:pt x="10269" y="4992"/>
                  </a:cubicBezTo>
                  <a:cubicBezTo>
                    <a:pt x="10273" y="4992"/>
                    <a:pt x="10279" y="4992"/>
                    <a:pt x="10285" y="4998"/>
                  </a:cubicBezTo>
                  <a:cubicBezTo>
                    <a:pt x="10440" y="5170"/>
                    <a:pt x="10666" y="5268"/>
                    <a:pt x="10899" y="5268"/>
                  </a:cubicBezTo>
                  <a:cubicBezTo>
                    <a:pt x="11133" y="5268"/>
                    <a:pt x="11361" y="5168"/>
                    <a:pt x="11515" y="4998"/>
                  </a:cubicBezTo>
                  <a:cubicBezTo>
                    <a:pt x="11519" y="4994"/>
                    <a:pt x="11528" y="4992"/>
                    <a:pt x="11530" y="4992"/>
                  </a:cubicBezTo>
                  <a:close/>
                  <a:moveTo>
                    <a:pt x="6504" y="0"/>
                  </a:moveTo>
                  <a:cubicBezTo>
                    <a:pt x="6120" y="0"/>
                    <a:pt x="5805" y="316"/>
                    <a:pt x="5805" y="698"/>
                  </a:cubicBezTo>
                  <a:cubicBezTo>
                    <a:pt x="5805" y="747"/>
                    <a:pt x="5811" y="793"/>
                    <a:pt x="5821" y="838"/>
                  </a:cubicBezTo>
                  <a:cubicBezTo>
                    <a:pt x="3235" y="1021"/>
                    <a:pt x="1100" y="2233"/>
                    <a:pt x="549" y="3869"/>
                  </a:cubicBezTo>
                  <a:lnTo>
                    <a:pt x="403" y="3869"/>
                  </a:lnTo>
                  <a:cubicBezTo>
                    <a:pt x="181" y="3869"/>
                    <a:pt x="0" y="4048"/>
                    <a:pt x="0" y="4264"/>
                  </a:cubicBezTo>
                  <a:lnTo>
                    <a:pt x="0" y="4445"/>
                  </a:lnTo>
                  <a:cubicBezTo>
                    <a:pt x="0" y="4845"/>
                    <a:pt x="283" y="5189"/>
                    <a:pt x="671" y="5258"/>
                  </a:cubicBezTo>
                  <a:lnTo>
                    <a:pt x="1137" y="6510"/>
                  </a:lnTo>
                  <a:cubicBezTo>
                    <a:pt x="1222" y="6744"/>
                    <a:pt x="1450" y="6898"/>
                    <a:pt x="1698" y="6898"/>
                  </a:cubicBezTo>
                  <a:lnTo>
                    <a:pt x="11316" y="6898"/>
                  </a:lnTo>
                  <a:cubicBezTo>
                    <a:pt x="11566" y="6898"/>
                    <a:pt x="11792" y="6742"/>
                    <a:pt x="11879" y="6510"/>
                  </a:cubicBezTo>
                  <a:lnTo>
                    <a:pt x="12343" y="5258"/>
                  </a:lnTo>
                  <a:cubicBezTo>
                    <a:pt x="12733" y="5189"/>
                    <a:pt x="13014" y="4849"/>
                    <a:pt x="13014" y="4445"/>
                  </a:cubicBezTo>
                  <a:lnTo>
                    <a:pt x="13014" y="4264"/>
                  </a:lnTo>
                  <a:cubicBezTo>
                    <a:pt x="13006" y="4048"/>
                    <a:pt x="12827" y="3869"/>
                    <a:pt x="12605" y="3869"/>
                  </a:cubicBezTo>
                  <a:lnTo>
                    <a:pt x="12459" y="3869"/>
                  </a:lnTo>
                  <a:cubicBezTo>
                    <a:pt x="11904" y="2233"/>
                    <a:pt x="9773" y="1021"/>
                    <a:pt x="7187" y="838"/>
                  </a:cubicBezTo>
                  <a:cubicBezTo>
                    <a:pt x="7197" y="793"/>
                    <a:pt x="7203" y="747"/>
                    <a:pt x="7203" y="698"/>
                  </a:cubicBezTo>
                  <a:cubicBezTo>
                    <a:pt x="7203" y="312"/>
                    <a:pt x="6888" y="0"/>
                    <a:pt x="6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2"/>
            <p:cNvSpPr/>
            <p:nvPr/>
          </p:nvSpPr>
          <p:spPr>
            <a:xfrm>
              <a:off x="2115667" y="1904479"/>
              <a:ext cx="9654" cy="35523"/>
            </a:xfrm>
            <a:custGeom>
              <a:avLst/>
              <a:gdLst/>
              <a:ahLst/>
              <a:cxnLst/>
              <a:rect l="l" t="t" r="r" b="b"/>
              <a:pathLst>
                <a:path w="381" h="1402" extrusionOk="0">
                  <a:moveTo>
                    <a:pt x="192" y="1"/>
                  </a:moveTo>
                  <a:cubicBezTo>
                    <a:pt x="86" y="1"/>
                    <a:pt x="1" y="86"/>
                    <a:pt x="1" y="192"/>
                  </a:cubicBezTo>
                  <a:lnTo>
                    <a:pt x="1" y="1211"/>
                  </a:lnTo>
                  <a:cubicBezTo>
                    <a:pt x="1" y="1314"/>
                    <a:pt x="86" y="1402"/>
                    <a:pt x="192" y="1402"/>
                  </a:cubicBezTo>
                  <a:cubicBezTo>
                    <a:pt x="296" y="1402"/>
                    <a:pt x="381" y="1314"/>
                    <a:pt x="381" y="1211"/>
                  </a:cubicBezTo>
                  <a:lnTo>
                    <a:pt x="381" y="192"/>
                  </a:lnTo>
                  <a:cubicBezTo>
                    <a:pt x="381" y="86"/>
                    <a:pt x="298"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2"/>
            <p:cNvSpPr/>
            <p:nvPr/>
          </p:nvSpPr>
          <p:spPr>
            <a:xfrm>
              <a:off x="2079156" y="1904504"/>
              <a:ext cx="26047" cy="25211"/>
            </a:xfrm>
            <a:custGeom>
              <a:avLst/>
              <a:gdLst/>
              <a:ahLst/>
              <a:cxnLst/>
              <a:rect l="l" t="t" r="r" b="b"/>
              <a:pathLst>
                <a:path w="1028" h="995" extrusionOk="0">
                  <a:moveTo>
                    <a:pt x="816" y="0"/>
                  </a:moveTo>
                  <a:cubicBezTo>
                    <a:pt x="768" y="0"/>
                    <a:pt x="721" y="19"/>
                    <a:pt x="683" y="55"/>
                  </a:cubicBezTo>
                  <a:lnTo>
                    <a:pt x="74" y="669"/>
                  </a:lnTo>
                  <a:cubicBezTo>
                    <a:pt x="0" y="742"/>
                    <a:pt x="0" y="864"/>
                    <a:pt x="74" y="937"/>
                  </a:cubicBezTo>
                  <a:cubicBezTo>
                    <a:pt x="112" y="976"/>
                    <a:pt x="161" y="994"/>
                    <a:pt x="210" y="994"/>
                  </a:cubicBezTo>
                  <a:cubicBezTo>
                    <a:pt x="257" y="994"/>
                    <a:pt x="305" y="976"/>
                    <a:pt x="344" y="937"/>
                  </a:cubicBezTo>
                  <a:lnTo>
                    <a:pt x="954" y="327"/>
                  </a:lnTo>
                  <a:cubicBezTo>
                    <a:pt x="1027" y="254"/>
                    <a:pt x="1027" y="132"/>
                    <a:pt x="954" y="59"/>
                  </a:cubicBezTo>
                  <a:cubicBezTo>
                    <a:pt x="915" y="20"/>
                    <a:pt x="865" y="0"/>
                    <a:pt x="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2"/>
            <p:cNvSpPr/>
            <p:nvPr/>
          </p:nvSpPr>
          <p:spPr>
            <a:xfrm>
              <a:off x="2135860" y="1904479"/>
              <a:ext cx="26047" cy="25109"/>
            </a:xfrm>
            <a:custGeom>
              <a:avLst/>
              <a:gdLst/>
              <a:ahLst/>
              <a:cxnLst/>
              <a:rect l="l" t="t" r="r" b="b"/>
              <a:pathLst>
                <a:path w="1028" h="991" extrusionOk="0">
                  <a:moveTo>
                    <a:pt x="210" y="1"/>
                  </a:moveTo>
                  <a:cubicBezTo>
                    <a:pt x="161" y="1"/>
                    <a:pt x="113" y="19"/>
                    <a:pt x="76" y="56"/>
                  </a:cubicBezTo>
                  <a:cubicBezTo>
                    <a:pt x="1" y="131"/>
                    <a:pt x="1" y="253"/>
                    <a:pt x="76" y="326"/>
                  </a:cubicBezTo>
                  <a:lnTo>
                    <a:pt x="686" y="936"/>
                  </a:lnTo>
                  <a:cubicBezTo>
                    <a:pt x="722" y="975"/>
                    <a:pt x="771" y="991"/>
                    <a:pt x="820" y="991"/>
                  </a:cubicBezTo>
                  <a:cubicBezTo>
                    <a:pt x="869" y="991"/>
                    <a:pt x="916" y="975"/>
                    <a:pt x="954" y="936"/>
                  </a:cubicBezTo>
                  <a:cubicBezTo>
                    <a:pt x="1027" y="863"/>
                    <a:pt x="1027" y="741"/>
                    <a:pt x="954" y="666"/>
                  </a:cubicBezTo>
                  <a:lnTo>
                    <a:pt x="344" y="56"/>
                  </a:lnTo>
                  <a:cubicBezTo>
                    <a:pt x="308" y="19"/>
                    <a:pt x="259" y="1"/>
                    <a:pt x="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62"/>
          <p:cNvGrpSpPr/>
          <p:nvPr/>
        </p:nvGrpSpPr>
        <p:grpSpPr>
          <a:xfrm>
            <a:off x="1285943" y="3725666"/>
            <a:ext cx="258519" cy="329717"/>
            <a:chOff x="1285943" y="3725666"/>
            <a:chExt cx="258519" cy="329717"/>
          </a:xfrm>
        </p:grpSpPr>
        <p:sp>
          <p:nvSpPr>
            <p:cNvPr id="6207" name="Google Shape;6207;p62"/>
            <p:cNvSpPr/>
            <p:nvPr/>
          </p:nvSpPr>
          <p:spPr>
            <a:xfrm>
              <a:off x="1285943" y="3725666"/>
              <a:ext cx="258519" cy="329717"/>
            </a:xfrm>
            <a:custGeom>
              <a:avLst/>
              <a:gdLst/>
              <a:ahLst/>
              <a:cxnLst/>
              <a:rect l="l" t="t" r="r" b="b"/>
              <a:pathLst>
                <a:path w="10203" h="13013" extrusionOk="0">
                  <a:moveTo>
                    <a:pt x="4313" y="381"/>
                  </a:moveTo>
                  <a:cubicBezTo>
                    <a:pt x="4316" y="381"/>
                    <a:pt x="4319" y="382"/>
                    <a:pt x="4321" y="385"/>
                  </a:cubicBezTo>
                  <a:cubicBezTo>
                    <a:pt x="4606" y="579"/>
                    <a:pt x="5244" y="1132"/>
                    <a:pt x="5313" y="2199"/>
                  </a:cubicBezTo>
                  <a:cubicBezTo>
                    <a:pt x="5242" y="2197"/>
                    <a:pt x="5171" y="2197"/>
                    <a:pt x="5100" y="2197"/>
                  </a:cubicBezTo>
                  <a:cubicBezTo>
                    <a:pt x="5026" y="2197"/>
                    <a:pt x="4949" y="2197"/>
                    <a:pt x="4876" y="2199"/>
                  </a:cubicBezTo>
                  <a:cubicBezTo>
                    <a:pt x="4829" y="1241"/>
                    <a:pt x="4423" y="743"/>
                    <a:pt x="4177" y="528"/>
                  </a:cubicBezTo>
                  <a:cubicBezTo>
                    <a:pt x="4177" y="528"/>
                    <a:pt x="4175" y="526"/>
                    <a:pt x="4175" y="522"/>
                  </a:cubicBezTo>
                  <a:cubicBezTo>
                    <a:pt x="4175" y="520"/>
                    <a:pt x="4175" y="516"/>
                    <a:pt x="4179" y="509"/>
                  </a:cubicBezTo>
                  <a:lnTo>
                    <a:pt x="4305" y="385"/>
                  </a:lnTo>
                  <a:cubicBezTo>
                    <a:pt x="4307" y="382"/>
                    <a:pt x="4310" y="381"/>
                    <a:pt x="4313" y="381"/>
                  </a:cubicBezTo>
                  <a:close/>
                  <a:moveTo>
                    <a:pt x="5102" y="2575"/>
                  </a:moveTo>
                  <a:cubicBezTo>
                    <a:pt x="6195" y="2575"/>
                    <a:pt x="7228" y="2738"/>
                    <a:pt x="8070" y="3041"/>
                  </a:cubicBezTo>
                  <a:cubicBezTo>
                    <a:pt x="8068" y="3043"/>
                    <a:pt x="8064" y="3043"/>
                    <a:pt x="8062" y="3047"/>
                  </a:cubicBezTo>
                  <a:cubicBezTo>
                    <a:pt x="7917" y="3142"/>
                    <a:pt x="7804" y="3219"/>
                    <a:pt x="7554" y="3219"/>
                  </a:cubicBezTo>
                  <a:cubicBezTo>
                    <a:pt x="7305" y="3219"/>
                    <a:pt x="7192" y="3142"/>
                    <a:pt x="7045" y="3047"/>
                  </a:cubicBezTo>
                  <a:cubicBezTo>
                    <a:pt x="6881" y="2935"/>
                    <a:pt x="6689" y="2809"/>
                    <a:pt x="6328" y="2809"/>
                  </a:cubicBezTo>
                  <a:cubicBezTo>
                    <a:pt x="5964" y="2809"/>
                    <a:pt x="5773" y="2935"/>
                    <a:pt x="5608" y="3047"/>
                  </a:cubicBezTo>
                  <a:cubicBezTo>
                    <a:pt x="5464" y="3142"/>
                    <a:pt x="5348" y="3219"/>
                    <a:pt x="5100" y="3219"/>
                  </a:cubicBezTo>
                  <a:cubicBezTo>
                    <a:pt x="4850" y="3219"/>
                    <a:pt x="4736" y="3142"/>
                    <a:pt x="4591" y="3047"/>
                  </a:cubicBezTo>
                  <a:cubicBezTo>
                    <a:pt x="4427" y="2935"/>
                    <a:pt x="4236" y="2809"/>
                    <a:pt x="3872" y="2809"/>
                  </a:cubicBezTo>
                  <a:cubicBezTo>
                    <a:pt x="3508" y="2809"/>
                    <a:pt x="3319" y="2935"/>
                    <a:pt x="3152" y="3047"/>
                  </a:cubicBezTo>
                  <a:cubicBezTo>
                    <a:pt x="3008" y="3142"/>
                    <a:pt x="2894" y="3219"/>
                    <a:pt x="2644" y="3219"/>
                  </a:cubicBezTo>
                  <a:cubicBezTo>
                    <a:pt x="2396" y="3219"/>
                    <a:pt x="2282" y="3142"/>
                    <a:pt x="2135" y="3047"/>
                  </a:cubicBezTo>
                  <a:cubicBezTo>
                    <a:pt x="2133" y="3043"/>
                    <a:pt x="2131" y="3043"/>
                    <a:pt x="2129" y="3041"/>
                  </a:cubicBezTo>
                  <a:cubicBezTo>
                    <a:pt x="2973" y="2738"/>
                    <a:pt x="4006" y="2575"/>
                    <a:pt x="5102" y="2575"/>
                  </a:cubicBezTo>
                  <a:close/>
                  <a:moveTo>
                    <a:pt x="6330" y="3189"/>
                  </a:moveTo>
                  <a:cubicBezTo>
                    <a:pt x="6578" y="3189"/>
                    <a:pt x="6691" y="3264"/>
                    <a:pt x="6838" y="3362"/>
                  </a:cubicBezTo>
                  <a:cubicBezTo>
                    <a:pt x="7003" y="3474"/>
                    <a:pt x="7194" y="3598"/>
                    <a:pt x="7556" y="3598"/>
                  </a:cubicBezTo>
                  <a:cubicBezTo>
                    <a:pt x="7921" y="3598"/>
                    <a:pt x="8111" y="3474"/>
                    <a:pt x="8275" y="3362"/>
                  </a:cubicBezTo>
                  <a:cubicBezTo>
                    <a:pt x="8359" y="3305"/>
                    <a:pt x="8434" y="3256"/>
                    <a:pt x="8527" y="3226"/>
                  </a:cubicBezTo>
                  <a:cubicBezTo>
                    <a:pt x="9117" y="3498"/>
                    <a:pt x="9524" y="3833"/>
                    <a:pt x="9709" y="4187"/>
                  </a:cubicBezTo>
                  <a:cubicBezTo>
                    <a:pt x="9635" y="4157"/>
                    <a:pt x="9572" y="4116"/>
                    <a:pt x="9503" y="4067"/>
                  </a:cubicBezTo>
                  <a:cubicBezTo>
                    <a:pt x="9334" y="3955"/>
                    <a:pt x="9147" y="3831"/>
                    <a:pt x="8783" y="3831"/>
                  </a:cubicBezTo>
                  <a:cubicBezTo>
                    <a:pt x="8418" y="3831"/>
                    <a:pt x="8230" y="3955"/>
                    <a:pt x="8064" y="4067"/>
                  </a:cubicBezTo>
                  <a:cubicBezTo>
                    <a:pt x="7919" y="4165"/>
                    <a:pt x="7806" y="4240"/>
                    <a:pt x="7556" y="4240"/>
                  </a:cubicBezTo>
                  <a:cubicBezTo>
                    <a:pt x="7308" y="4240"/>
                    <a:pt x="7194" y="4165"/>
                    <a:pt x="7047" y="4067"/>
                  </a:cubicBezTo>
                  <a:cubicBezTo>
                    <a:pt x="6883" y="3955"/>
                    <a:pt x="6691" y="3831"/>
                    <a:pt x="6330" y="3831"/>
                  </a:cubicBezTo>
                  <a:cubicBezTo>
                    <a:pt x="5966" y="3831"/>
                    <a:pt x="5775" y="3955"/>
                    <a:pt x="5610" y="4067"/>
                  </a:cubicBezTo>
                  <a:cubicBezTo>
                    <a:pt x="5466" y="4165"/>
                    <a:pt x="5350" y="4240"/>
                    <a:pt x="5102" y="4240"/>
                  </a:cubicBezTo>
                  <a:cubicBezTo>
                    <a:pt x="4852" y="4240"/>
                    <a:pt x="4738" y="4165"/>
                    <a:pt x="4593" y="4067"/>
                  </a:cubicBezTo>
                  <a:cubicBezTo>
                    <a:pt x="4429" y="3955"/>
                    <a:pt x="4238" y="3831"/>
                    <a:pt x="3874" y="3831"/>
                  </a:cubicBezTo>
                  <a:cubicBezTo>
                    <a:pt x="3510" y="3831"/>
                    <a:pt x="3321" y="3955"/>
                    <a:pt x="3154" y="4067"/>
                  </a:cubicBezTo>
                  <a:cubicBezTo>
                    <a:pt x="3010" y="4165"/>
                    <a:pt x="2896" y="4240"/>
                    <a:pt x="2646" y="4240"/>
                  </a:cubicBezTo>
                  <a:cubicBezTo>
                    <a:pt x="2398" y="4240"/>
                    <a:pt x="2284" y="4165"/>
                    <a:pt x="2138" y="4067"/>
                  </a:cubicBezTo>
                  <a:cubicBezTo>
                    <a:pt x="1973" y="3955"/>
                    <a:pt x="1782" y="3831"/>
                    <a:pt x="1420" y="3831"/>
                  </a:cubicBezTo>
                  <a:cubicBezTo>
                    <a:pt x="1056" y="3831"/>
                    <a:pt x="865" y="3955"/>
                    <a:pt x="700" y="4067"/>
                  </a:cubicBezTo>
                  <a:cubicBezTo>
                    <a:pt x="631" y="4114"/>
                    <a:pt x="568" y="4157"/>
                    <a:pt x="495" y="4187"/>
                  </a:cubicBezTo>
                  <a:cubicBezTo>
                    <a:pt x="678" y="3833"/>
                    <a:pt x="1086" y="3498"/>
                    <a:pt x="1676" y="3226"/>
                  </a:cubicBezTo>
                  <a:cubicBezTo>
                    <a:pt x="1770" y="3256"/>
                    <a:pt x="1845" y="3307"/>
                    <a:pt x="1928" y="3362"/>
                  </a:cubicBezTo>
                  <a:cubicBezTo>
                    <a:pt x="2093" y="3474"/>
                    <a:pt x="2284" y="3598"/>
                    <a:pt x="2646" y="3598"/>
                  </a:cubicBezTo>
                  <a:cubicBezTo>
                    <a:pt x="3010" y="3598"/>
                    <a:pt x="3201" y="3474"/>
                    <a:pt x="3365" y="3362"/>
                  </a:cubicBezTo>
                  <a:cubicBezTo>
                    <a:pt x="3510" y="3264"/>
                    <a:pt x="3626" y="3189"/>
                    <a:pt x="3874" y="3189"/>
                  </a:cubicBezTo>
                  <a:cubicBezTo>
                    <a:pt x="4124" y="3189"/>
                    <a:pt x="4238" y="3264"/>
                    <a:pt x="4382" y="3362"/>
                  </a:cubicBezTo>
                  <a:cubicBezTo>
                    <a:pt x="4547" y="3474"/>
                    <a:pt x="4738" y="3598"/>
                    <a:pt x="5102" y="3598"/>
                  </a:cubicBezTo>
                  <a:cubicBezTo>
                    <a:pt x="5466" y="3598"/>
                    <a:pt x="5655" y="3474"/>
                    <a:pt x="5821" y="3362"/>
                  </a:cubicBezTo>
                  <a:cubicBezTo>
                    <a:pt x="5966" y="3264"/>
                    <a:pt x="6080" y="3189"/>
                    <a:pt x="6330" y="3189"/>
                  </a:cubicBezTo>
                  <a:close/>
                  <a:moveTo>
                    <a:pt x="8781" y="4212"/>
                  </a:moveTo>
                  <a:cubicBezTo>
                    <a:pt x="9029" y="4212"/>
                    <a:pt x="9145" y="4289"/>
                    <a:pt x="9290" y="4384"/>
                  </a:cubicBezTo>
                  <a:cubicBezTo>
                    <a:pt x="9424" y="4474"/>
                    <a:pt x="9574" y="4573"/>
                    <a:pt x="9818" y="4608"/>
                  </a:cubicBezTo>
                  <a:lnTo>
                    <a:pt x="9818" y="4614"/>
                  </a:lnTo>
                  <a:cubicBezTo>
                    <a:pt x="9820" y="4858"/>
                    <a:pt x="9641" y="5059"/>
                    <a:pt x="9420" y="5059"/>
                  </a:cubicBezTo>
                  <a:lnTo>
                    <a:pt x="7761" y="5059"/>
                  </a:lnTo>
                  <a:cubicBezTo>
                    <a:pt x="7655" y="5059"/>
                    <a:pt x="7570" y="5145"/>
                    <a:pt x="7570" y="5248"/>
                  </a:cubicBezTo>
                  <a:cubicBezTo>
                    <a:pt x="7570" y="5354"/>
                    <a:pt x="7655" y="5439"/>
                    <a:pt x="7761" y="5439"/>
                  </a:cubicBezTo>
                  <a:lnTo>
                    <a:pt x="7978" y="5439"/>
                  </a:lnTo>
                  <a:cubicBezTo>
                    <a:pt x="7970" y="6295"/>
                    <a:pt x="7903" y="7115"/>
                    <a:pt x="7775" y="7877"/>
                  </a:cubicBezTo>
                  <a:cubicBezTo>
                    <a:pt x="7757" y="7981"/>
                    <a:pt x="7828" y="8078"/>
                    <a:pt x="7934" y="8095"/>
                  </a:cubicBezTo>
                  <a:cubicBezTo>
                    <a:pt x="7944" y="8099"/>
                    <a:pt x="7954" y="8099"/>
                    <a:pt x="7964" y="8099"/>
                  </a:cubicBezTo>
                  <a:cubicBezTo>
                    <a:pt x="8056" y="8099"/>
                    <a:pt x="8137" y="8032"/>
                    <a:pt x="8151" y="7938"/>
                  </a:cubicBezTo>
                  <a:cubicBezTo>
                    <a:pt x="8281" y="7155"/>
                    <a:pt x="8352" y="6314"/>
                    <a:pt x="8361" y="5437"/>
                  </a:cubicBezTo>
                  <a:lnTo>
                    <a:pt x="9229" y="5437"/>
                  </a:lnTo>
                  <a:cubicBezTo>
                    <a:pt x="9214" y="6375"/>
                    <a:pt x="9088" y="7694"/>
                    <a:pt x="8609" y="8977"/>
                  </a:cubicBezTo>
                  <a:cubicBezTo>
                    <a:pt x="8048" y="10477"/>
                    <a:pt x="7122" y="11632"/>
                    <a:pt x="5856" y="12411"/>
                  </a:cubicBezTo>
                  <a:cubicBezTo>
                    <a:pt x="5626" y="12553"/>
                    <a:pt x="5366" y="12624"/>
                    <a:pt x="5104" y="12624"/>
                  </a:cubicBezTo>
                  <a:lnTo>
                    <a:pt x="5102" y="12624"/>
                  </a:lnTo>
                  <a:cubicBezTo>
                    <a:pt x="4978" y="12624"/>
                    <a:pt x="4870" y="12527"/>
                    <a:pt x="4803" y="12447"/>
                  </a:cubicBezTo>
                  <a:cubicBezTo>
                    <a:pt x="4494" y="12085"/>
                    <a:pt x="4219" y="11630"/>
                    <a:pt x="3992" y="11101"/>
                  </a:cubicBezTo>
                  <a:cubicBezTo>
                    <a:pt x="3961" y="11029"/>
                    <a:pt x="3890" y="10986"/>
                    <a:pt x="3816" y="10986"/>
                  </a:cubicBezTo>
                  <a:cubicBezTo>
                    <a:pt x="3790" y="10986"/>
                    <a:pt x="3764" y="10991"/>
                    <a:pt x="3740" y="11002"/>
                  </a:cubicBezTo>
                  <a:cubicBezTo>
                    <a:pt x="3644" y="11042"/>
                    <a:pt x="3599" y="11156"/>
                    <a:pt x="3640" y="11254"/>
                  </a:cubicBezTo>
                  <a:cubicBezTo>
                    <a:pt x="3817" y="11660"/>
                    <a:pt x="4016" y="12024"/>
                    <a:pt x="4240" y="12344"/>
                  </a:cubicBezTo>
                  <a:cubicBezTo>
                    <a:pt x="3030" y="11567"/>
                    <a:pt x="2140" y="10433"/>
                    <a:pt x="1595" y="8977"/>
                  </a:cubicBezTo>
                  <a:cubicBezTo>
                    <a:pt x="1115" y="7694"/>
                    <a:pt x="987" y="6375"/>
                    <a:pt x="975" y="5437"/>
                  </a:cubicBezTo>
                  <a:lnTo>
                    <a:pt x="1845" y="5437"/>
                  </a:lnTo>
                  <a:cubicBezTo>
                    <a:pt x="1849" y="5864"/>
                    <a:pt x="1867" y="6285"/>
                    <a:pt x="1900" y="6694"/>
                  </a:cubicBezTo>
                  <a:cubicBezTo>
                    <a:pt x="1908" y="6793"/>
                    <a:pt x="1991" y="6871"/>
                    <a:pt x="2091" y="6871"/>
                  </a:cubicBezTo>
                  <a:lnTo>
                    <a:pt x="2105" y="6871"/>
                  </a:lnTo>
                  <a:cubicBezTo>
                    <a:pt x="2211" y="6863"/>
                    <a:pt x="2288" y="6769"/>
                    <a:pt x="2282" y="6663"/>
                  </a:cubicBezTo>
                  <a:cubicBezTo>
                    <a:pt x="2247" y="6265"/>
                    <a:pt x="2231" y="5854"/>
                    <a:pt x="2225" y="5439"/>
                  </a:cubicBezTo>
                  <a:lnTo>
                    <a:pt x="6944" y="5439"/>
                  </a:lnTo>
                  <a:cubicBezTo>
                    <a:pt x="7049" y="5439"/>
                    <a:pt x="7135" y="5352"/>
                    <a:pt x="7135" y="5248"/>
                  </a:cubicBezTo>
                  <a:cubicBezTo>
                    <a:pt x="7135" y="5145"/>
                    <a:pt x="7049" y="5057"/>
                    <a:pt x="6944" y="5057"/>
                  </a:cubicBezTo>
                  <a:lnTo>
                    <a:pt x="781" y="5057"/>
                  </a:lnTo>
                  <a:cubicBezTo>
                    <a:pt x="560" y="5057"/>
                    <a:pt x="381" y="4858"/>
                    <a:pt x="381" y="4614"/>
                  </a:cubicBezTo>
                  <a:lnTo>
                    <a:pt x="381" y="4608"/>
                  </a:lnTo>
                  <a:cubicBezTo>
                    <a:pt x="623" y="4573"/>
                    <a:pt x="773" y="4474"/>
                    <a:pt x="910" y="4384"/>
                  </a:cubicBezTo>
                  <a:cubicBezTo>
                    <a:pt x="1054" y="4289"/>
                    <a:pt x="1168" y="4212"/>
                    <a:pt x="1418" y="4212"/>
                  </a:cubicBezTo>
                  <a:cubicBezTo>
                    <a:pt x="1666" y="4212"/>
                    <a:pt x="1780" y="4289"/>
                    <a:pt x="1926" y="4384"/>
                  </a:cubicBezTo>
                  <a:cubicBezTo>
                    <a:pt x="2091" y="4496"/>
                    <a:pt x="2282" y="4620"/>
                    <a:pt x="2644" y="4620"/>
                  </a:cubicBezTo>
                  <a:cubicBezTo>
                    <a:pt x="3008" y="4620"/>
                    <a:pt x="3199" y="4496"/>
                    <a:pt x="3363" y="4384"/>
                  </a:cubicBezTo>
                  <a:cubicBezTo>
                    <a:pt x="3508" y="4289"/>
                    <a:pt x="3622" y="4212"/>
                    <a:pt x="3872" y="4212"/>
                  </a:cubicBezTo>
                  <a:cubicBezTo>
                    <a:pt x="4120" y="4212"/>
                    <a:pt x="4236" y="4289"/>
                    <a:pt x="4380" y="4384"/>
                  </a:cubicBezTo>
                  <a:cubicBezTo>
                    <a:pt x="4545" y="4496"/>
                    <a:pt x="4736" y="4620"/>
                    <a:pt x="5100" y="4620"/>
                  </a:cubicBezTo>
                  <a:cubicBezTo>
                    <a:pt x="5462" y="4620"/>
                    <a:pt x="5653" y="4496"/>
                    <a:pt x="5817" y="4384"/>
                  </a:cubicBezTo>
                  <a:cubicBezTo>
                    <a:pt x="5964" y="4289"/>
                    <a:pt x="6078" y="4212"/>
                    <a:pt x="6326" y="4212"/>
                  </a:cubicBezTo>
                  <a:cubicBezTo>
                    <a:pt x="6576" y="4212"/>
                    <a:pt x="6689" y="4289"/>
                    <a:pt x="6834" y="4384"/>
                  </a:cubicBezTo>
                  <a:cubicBezTo>
                    <a:pt x="7001" y="4496"/>
                    <a:pt x="7190" y="4620"/>
                    <a:pt x="7554" y="4620"/>
                  </a:cubicBezTo>
                  <a:cubicBezTo>
                    <a:pt x="7919" y="4620"/>
                    <a:pt x="8109" y="4496"/>
                    <a:pt x="8273" y="4384"/>
                  </a:cubicBezTo>
                  <a:cubicBezTo>
                    <a:pt x="8418" y="4289"/>
                    <a:pt x="8531" y="4212"/>
                    <a:pt x="8781" y="4212"/>
                  </a:cubicBezTo>
                  <a:close/>
                  <a:moveTo>
                    <a:pt x="4312" y="0"/>
                  </a:moveTo>
                  <a:cubicBezTo>
                    <a:pt x="4211" y="0"/>
                    <a:pt x="4110" y="39"/>
                    <a:pt x="4034" y="115"/>
                  </a:cubicBezTo>
                  <a:lnTo>
                    <a:pt x="3910" y="241"/>
                  </a:lnTo>
                  <a:cubicBezTo>
                    <a:pt x="3831" y="318"/>
                    <a:pt x="3790" y="426"/>
                    <a:pt x="3792" y="536"/>
                  </a:cubicBezTo>
                  <a:cubicBezTo>
                    <a:pt x="3796" y="642"/>
                    <a:pt x="3843" y="745"/>
                    <a:pt x="3925" y="814"/>
                  </a:cubicBezTo>
                  <a:cubicBezTo>
                    <a:pt x="4126" y="989"/>
                    <a:pt x="4457" y="1400"/>
                    <a:pt x="4498" y="2213"/>
                  </a:cubicBezTo>
                  <a:cubicBezTo>
                    <a:pt x="3386" y="2274"/>
                    <a:pt x="2357" y="2500"/>
                    <a:pt x="1552" y="2866"/>
                  </a:cubicBezTo>
                  <a:cubicBezTo>
                    <a:pt x="554" y="3317"/>
                    <a:pt x="1" y="3941"/>
                    <a:pt x="1" y="4614"/>
                  </a:cubicBezTo>
                  <a:cubicBezTo>
                    <a:pt x="1" y="5000"/>
                    <a:pt x="253" y="5326"/>
                    <a:pt x="594" y="5417"/>
                  </a:cubicBezTo>
                  <a:cubicBezTo>
                    <a:pt x="607" y="6387"/>
                    <a:pt x="733" y="7767"/>
                    <a:pt x="1239" y="9115"/>
                  </a:cubicBezTo>
                  <a:cubicBezTo>
                    <a:pt x="1831" y="10695"/>
                    <a:pt x="2810" y="11915"/>
                    <a:pt x="4148" y="12740"/>
                  </a:cubicBezTo>
                  <a:cubicBezTo>
                    <a:pt x="4443" y="12921"/>
                    <a:pt x="4772" y="13012"/>
                    <a:pt x="5102" y="13012"/>
                  </a:cubicBezTo>
                  <a:cubicBezTo>
                    <a:pt x="5433" y="13012"/>
                    <a:pt x="5760" y="12921"/>
                    <a:pt x="6055" y="12740"/>
                  </a:cubicBezTo>
                  <a:cubicBezTo>
                    <a:pt x="7395" y="11915"/>
                    <a:pt x="8373" y="10695"/>
                    <a:pt x="8964" y="9115"/>
                  </a:cubicBezTo>
                  <a:cubicBezTo>
                    <a:pt x="9471" y="7767"/>
                    <a:pt x="9597" y="6387"/>
                    <a:pt x="9611" y="5417"/>
                  </a:cubicBezTo>
                  <a:cubicBezTo>
                    <a:pt x="9948" y="5326"/>
                    <a:pt x="10203" y="5000"/>
                    <a:pt x="10203" y="4614"/>
                  </a:cubicBezTo>
                  <a:cubicBezTo>
                    <a:pt x="10203" y="3941"/>
                    <a:pt x="9652" y="3317"/>
                    <a:pt x="8651" y="2866"/>
                  </a:cubicBezTo>
                  <a:cubicBezTo>
                    <a:pt x="7844" y="2500"/>
                    <a:pt x="6809" y="2270"/>
                    <a:pt x="5697" y="2213"/>
                  </a:cubicBezTo>
                  <a:cubicBezTo>
                    <a:pt x="5630" y="955"/>
                    <a:pt x="4874" y="298"/>
                    <a:pt x="4539" y="70"/>
                  </a:cubicBezTo>
                  <a:cubicBezTo>
                    <a:pt x="4470" y="23"/>
                    <a:pt x="4391" y="0"/>
                    <a:pt x="4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2"/>
            <p:cNvSpPr/>
            <p:nvPr/>
          </p:nvSpPr>
          <p:spPr>
            <a:xfrm>
              <a:off x="1466188" y="3874546"/>
              <a:ext cx="10591" cy="25160"/>
            </a:xfrm>
            <a:custGeom>
              <a:avLst/>
              <a:gdLst/>
              <a:ahLst/>
              <a:cxnLst/>
              <a:rect l="l" t="t" r="r" b="b"/>
              <a:pathLst>
                <a:path w="418" h="993" extrusionOk="0">
                  <a:moveTo>
                    <a:pt x="226" y="1"/>
                  </a:moveTo>
                  <a:cubicBezTo>
                    <a:pt x="122" y="1"/>
                    <a:pt x="37" y="81"/>
                    <a:pt x="33" y="184"/>
                  </a:cubicBezTo>
                  <a:cubicBezTo>
                    <a:pt x="27" y="387"/>
                    <a:pt x="19" y="592"/>
                    <a:pt x="6" y="791"/>
                  </a:cubicBezTo>
                  <a:cubicBezTo>
                    <a:pt x="0" y="895"/>
                    <a:pt x="80" y="987"/>
                    <a:pt x="183" y="993"/>
                  </a:cubicBezTo>
                  <a:lnTo>
                    <a:pt x="196" y="993"/>
                  </a:lnTo>
                  <a:cubicBezTo>
                    <a:pt x="295" y="993"/>
                    <a:pt x="379" y="913"/>
                    <a:pt x="387" y="812"/>
                  </a:cubicBezTo>
                  <a:cubicBezTo>
                    <a:pt x="399" y="608"/>
                    <a:pt x="409" y="399"/>
                    <a:pt x="415" y="194"/>
                  </a:cubicBezTo>
                  <a:cubicBezTo>
                    <a:pt x="417" y="92"/>
                    <a:pt x="336" y="7"/>
                    <a:pt x="230" y="1"/>
                  </a:cubicBezTo>
                  <a:cubicBezTo>
                    <a:pt x="229" y="1"/>
                    <a:pt x="228" y="1"/>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62"/>
          <p:cNvGrpSpPr/>
          <p:nvPr/>
        </p:nvGrpSpPr>
        <p:grpSpPr>
          <a:xfrm>
            <a:off x="1327520" y="3240922"/>
            <a:ext cx="177134" cy="329031"/>
            <a:chOff x="1327520" y="3240922"/>
            <a:chExt cx="177134" cy="329031"/>
          </a:xfrm>
        </p:grpSpPr>
        <p:sp>
          <p:nvSpPr>
            <p:cNvPr id="6210" name="Google Shape;6210;p62"/>
            <p:cNvSpPr/>
            <p:nvPr/>
          </p:nvSpPr>
          <p:spPr>
            <a:xfrm>
              <a:off x="1334006" y="3297575"/>
              <a:ext cx="122481" cy="272378"/>
            </a:xfrm>
            <a:custGeom>
              <a:avLst/>
              <a:gdLst/>
              <a:ahLst/>
              <a:cxnLst/>
              <a:rect l="l" t="t" r="r" b="b"/>
              <a:pathLst>
                <a:path w="4834" h="10750" extrusionOk="0">
                  <a:moveTo>
                    <a:pt x="3203" y="1"/>
                  </a:moveTo>
                  <a:cubicBezTo>
                    <a:pt x="3097" y="1"/>
                    <a:pt x="3012" y="86"/>
                    <a:pt x="3012" y="192"/>
                  </a:cubicBezTo>
                  <a:lnTo>
                    <a:pt x="3012" y="2981"/>
                  </a:lnTo>
                  <a:lnTo>
                    <a:pt x="1710" y="1682"/>
                  </a:lnTo>
                  <a:cubicBezTo>
                    <a:pt x="1674" y="1645"/>
                    <a:pt x="1625" y="1627"/>
                    <a:pt x="1576" y="1627"/>
                  </a:cubicBezTo>
                  <a:cubicBezTo>
                    <a:pt x="1527" y="1627"/>
                    <a:pt x="1478" y="1645"/>
                    <a:pt x="1440" y="1682"/>
                  </a:cubicBezTo>
                  <a:cubicBezTo>
                    <a:pt x="1367" y="1757"/>
                    <a:pt x="1367" y="1879"/>
                    <a:pt x="1440" y="1952"/>
                  </a:cubicBezTo>
                  <a:lnTo>
                    <a:pt x="3012" y="3520"/>
                  </a:lnTo>
                  <a:lnTo>
                    <a:pt x="3012" y="5423"/>
                  </a:lnTo>
                  <a:lnTo>
                    <a:pt x="2320" y="4732"/>
                  </a:lnTo>
                  <a:cubicBezTo>
                    <a:pt x="2284" y="4695"/>
                    <a:pt x="2235" y="4677"/>
                    <a:pt x="2186" y="4677"/>
                  </a:cubicBezTo>
                  <a:cubicBezTo>
                    <a:pt x="2137" y="4677"/>
                    <a:pt x="2088" y="4695"/>
                    <a:pt x="2050" y="4732"/>
                  </a:cubicBezTo>
                  <a:cubicBezTo>
                    <a:pt x="1977" y="4807"/>
                    <a:pt x="1977" y="4929"/>
                    <a:pt x="2050" y="5002"/>
                  </a:cubicBezTo>
                  <a:lnTo>
                    <a:pt x="3012" y="5962"/>
                  </a:lnTo>
                  <a:lnTo>
                    <a:pt x="3012" y="7720"/>
                  </a:lnTo>
                  <a:cubicBezTo>
                    <a:pt x="2755" y="7409"/>
                    <a:pt x="2333" y="6946"/>
                    <a:pt x="1643" y="6315"/>
                  </a:cubicBezTo>
                  <a:cubicBezTo>
                    <a:pt x="1336" y="6033"/>
                    <a:pt x="1397" y="5870"/>
                    <a:pt x="1491" y="5630"/>
                  </a:cubicBezTo>
                  <a:cubicBezTo>
                    <a:pt x="1552" y="5472"/>
                    <a:pt x="1621" y="5295"/>
                    <a:pt x="1572" y="5085"/>
                  </a:cubicBezTo>
                  <a:cubicBezTo>
                    <a:pt x="1499" y="4770"/>
                    <a:pt x="1206" y="4567"/>
                    <a:pt x="922" y="4372"/>
                  </a:cubicBezTo>
                  <a:cubicBezTo>
                    <a:pt x="604" y="4152"/>
                    <a:pt x="397" y="3994"/>
                    <a:pt x="407" y="3786"/>
                  </a:cubicBezTo>
                  <a:cubicBezTo>
                    <a:pt x="417" y="3613"/>
                    <a:pt x="491" y="3563"/>
                    <a:pt x="625" y="3471"/>
                  </a:cubicBezTo>
                  <a:cubicBezTo>
                    <a:pt x="757" y="3384"/>
                    <a:pt x="938" y="3260"/>
                    <a:pt x="989" y="2989"/>
                  </a:cubicBezTo>
                  <a:cubicBezTo>
                    <a:pt x="1050" y="2676"/>
                    <a:pt x="810" y="2373"/>
                    <a:pt x="602" y="2105"/>
                  </a:cubicBezTo>
                  <a:cubicBezTo>
                    <a:pt x="566" y="2056"/>
                    <a:pt x="510" y="2031"/>
                    <a:pt x="453" y="2031"/>
                  </a:cubicBezTo>
                  <a:cubicBezTo>
                    <a:pt x="412" y="2031"/>
                    <a:pt x="370" y="2044"/>
                    <a:pt x="336" y="2070"/>
                  </a:cubicBezTo>
                  <a:cubicBezTo>
                    <a:pt x="251" y="2135"/>
                    <a:pt x="238" y="2257"/>
                    <a:pt x="302" y="2339"/>
                  </a:cubicBezTo>
                  <a:cubicBezTo>
                    <a:pt x="448" y="2522"/>
                    <a:pt x="643" y="2772"/>
                    <a:pt x="615" y="2914"/>
                  </a:cubicBezTo>
                  <a:cubicBezTo>
                    <a:pt x="592" y="3026"/>
                    <a:pt x="533" y="3073"/>
                    <a:pt x="409" y="3156"/>
                  </a:cubicBezTo>
                  <a:cubicBezTo>
                    <a:pt x="257" y="3260"/>
                    <a:pt x="45" y="3406"/>
                    <a:pt x="25" y="3764"/>
                  </a:cubicBezTo>
                  <a:cubicBezTo>
                    <a:pt x="1" y="4199"/>
                    <a:pt x="373" y="4455"/>
                    <a:pt x="704" y="4683"/>
                  </a:cubicBezTo>
                  <a:cubicBezTo>
                    <a:pt x="928" y="4839"/>
                    <a:pt x="1159" y="4996"/>
                    <a:pt x="1200" y="5169"/>
                  </a:cubicBezTo>
                  <a:cubicBezTo>
                    <a:pt x="1222" y="5262"/>
                    <a:pt x="1180" y="5368"/>
                    <a:pt x="1133" y="5490"/>
                  </a:cubicBezTo>
                  <a:cubicBezTo>
                    <a:pt x="1027" y="5760"/>
                    <a:pt x="881" y="6136"/>
                    <a:pt x="1383" y="6594"/>
                  </a:cubicBezTo>
                  <a:cubicBezTo>
                    <a:pt x="2416" y="7543"/>
                    <a:pt x="2881" y="8145"/>
                    <a:pt x="3005" y="8363"/>
                  </a:cubicBezTo>
                  <a:lnTo>
                    <a:pt x="3005" y="10558"/>
                  </a:lnTo>
                  <a:cubicBezTo>
                    <a:pt x="3005" y="10664"/>
                    <a:pt x="3093" y="10749"/>
                    <a:pt x="3197" y="10749"/>
                  </a:cubicBezTo>
                  <a:cubicBezTo>
                    <a:pt x="3300" y="10749"/>
                    <a:pt x="3388" y="10664"/>
                    <a:pt x="3388" y="10558"/>
                  </a:cubicBezTo>
                  <a:lnTo>
                    <a:pt x="3388" y="8371"/>
                  </a:lnTo>
                  <a:cubicBezTo>
                    <a:pt x="3428" y="8302"/>
                    <a:pt x="3542" y="8119"/>
                    <a:pt x="3813" y="7810"/>
                  </a:cubicBezTo>
                  <a:cubicBezTo>
                    <a:pt x="3884" y="7734"/>
                    <a:pt x="3876" y="7614"/>
                    <a:pt x="3796" y="7545"/>
                  </a:cubicBezTo>
                  <a:cubicBezTo>
                    <a:pt x="3761" y="7514"/>
                    <a:pt x="3717" y="7499"/>
                    <a:pt x="3673" y="7499"/>
                  </a:cubicBezTo>
                  <a:cubicBezTo>
                    <a:pt x="3619" y="7499"/>
                    <a:pt x="3566" y="7521"/>
                    <a:pt x="3528" y="7566"/>
                  </a:cubicBezTo>
                  <a:cubicBezTo>
                    <a:pt x="3477" y="7625"/>
                    <a:pt x="3434" y="7677"/>
                    <a:pt x="3394" y="7726"/>
                  </a:cubicBezTo>
                  <a:lnTo>
                    <a:pt x="3394" y="4951"/>
                  </a:lnTo>
                  <a:lnTo>
                    <a:pt x="4353" y="3990"/>
                  </a:lnTo>
                  <a:cubicBezTo>
                    <a:pt x="4427" y="3916"/>
                    <a:pt x="4427" y="3794"/>
                    <a:pt x="4353" y="3721"/>
                  </a:cubicBezTo>
                  <a:cubicBezTo>
                    <a:pt x="4317" y="3685"/>
                    <a:pt x="4268" y="3666"/>
                    <a:pt x="4219" y="3666"/>
                  </a:cubicBezTo>
                  <a:cubicBezTo>
                    <a:pt x="4170" y="3666"/>
                    <a:pt x="4122" y="3685"/>
                    <a:pt x="4085" y="3721"/>
                  </a:cubicBezTo>
                  <a:lnTo>
                    <a:pt x="3394" y="4412"/>
                  </a:lnTo>
                  <a:lnTo>
                    <a:pt x="3394" y="2709"/>
                  </a:lnTo>
                  <a:lnTo>
                    <a:pt x="4760" y="1343"/>
                  </a:lnTo>
                  <a:cubicBezTo>
                    <a:pt x="4833" y="1269"/>
                    <a:pt x="4833" y="1147"/>
                    <a:pt x="4760" y="1072"/>
                  </a:cubicBezTo>
                  <a:cubicBezTo>
                    <a:pt x="4723" y="1036"/>
                    <a:pt x="4675" y="1017"/>
                    <a:pt x="4626" y="1017"/>
                  </a:cubicBezTo>
                  <a:cubicBezTo>
                    <a:pt x="4576" y="1017"/>
                    <a:pt x="4527" y="1036"/>
                    <a:pt x="4490" y="1072"/>
                  </a:cubicBezTo>
                  <a:lnTo>
                    <a:pt x="3392" y="2170"/>
                  </a:lnTo>
                  <a:lnTo>
                    <a:pt x="3392" y="192"/>
                  </a:lnTo>
                  <a:cubicBezTo>
                    <a:pt x="3392" y="86"/>
                    <a:pt x="3306" y="1"/>
                    <a:pt x="3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2"/>
            <p:cNvSpPr/>
            <p:nvPr/>
          </p:nvSpPr>
          <p:spPr>
            <a:xfrm>
              <a:off x="1327520" y="3240922"/>
              <a:ext cx="177134" cy="240174"/>
            </a:xfrm>
            <a:custGeom>
              <a:avLst/>
              <a:gdLst/>
              <a:ahLst/>
              <a:cxnLst/>
              <a:rect l="l" t="t" r="r" b="b"/>
              <a:pathLst>
                <a:path w="6991" h="9479" extrusionOk="0">
                  <a:moveTo>
                    <a:pt x="3453" y="0"/>
                  </a:moveTo>
                  <a:cubicBezTo>
                    <a:pt x="2950" y="2"/>
                    <a:pt x="2731" y="316"/>
                    <a:pt x="2556" y="568"/>
                  </a:cubicBezTo>
                  <a:cubicBezTo>
                    <a:pt x="2475" y="684"/>
                    <a:pt x="2395" y="795"/>
                    <a:pt x="2300" y="867"/>
                  </a:cubicBezTo>
                  <a:cubicBezTo>
                    <a:pt x="2166" y="966"/>
                    <a:pt x="2019" y="974"/>
                    <a:pt x="1853" y="984"/>
                  </a:cubicBezTo>
                  <a:cubicBezTo>
                    <a:pt x="1639" y="997"/>
                    <a:pt x="1397" y="1009"/>
                    <a:pt x="1171" y="1218"/>
                  </a:cubicBezTo>
                  <a:cubicBezTo>
                    <a:pt x="899" y="1466"/>
                    <a:pt x="901" y="1712"/>
                    <a:pt x="901" y="1930"/>
                  </a:cubicBezTo>
                  <a:cubicBezTo>
                    <a:pt x="901" y="2066"/>
                    <a:pt x="901" y="2198"/>
                    <a:pt x="838" y="2353"/>
                  </a:cubicBezTo>
                  <a:cubicBezTo>
                    <a:pt x="789" y="2471"/>
                    <a:pt x="694" y="2536"/>
                    <a:pt x="572" y="2621"/>
                  </a:cubicBezTo>
                  <a:cubicBezTo>
                    <a:pt x="381" y="2751"/>
                    <a:pt x="143" y="2918"/>
                    <a:pt x="41" y="3316"/>
                  </a:cubicBezTo>
                  <a:cubicBezTo>
                    <a:pt x="0" y="3477"/>
                    <a:pt x="13" y="3650"/>
                    <a:pt x="82" y="3829"/>
                  </a:cubicBezTo>
                  <a:cubicBezTo>
                    <a:pt x="108" y="3906"/>
                    <a:pt x="183" y="3955"/>
                    <a:pt x="259" y="3955"/>
                  </a:cubicBezTo>
                  <a:cubicBezTo>
                    <a:pt x="281" y="3955"/>
                    <a:pt x="305" y="3949"/>
                    <a:pt x="326" y="3942"/>
                  </a:cubicBezTo>
                  <a:cubicBezTo>
                    <a:pt x="423" y="3906"/>
                    <a:pt x="472" y="3794"/>
                    <a:pt x="438" y="3699"/>
                  </a:cubicBezTo>
                  <a:cubicBezTo>
                    <a:pt x="397" y="3591"/>
                    <a:pt x="389" y="3497"/>
                    <a:pt x="409" y="3410"/>
                  </a:cubicBezTo>
                  <a:cubicBezTo>
                    <a:pt x="474" y="3148"/>
                    <a:pt x="621" y="3050"/>
                    <a:pt x="787" y="2932"/>
                  </a:cubicBezTo>
                  <a:cubicBezTo>
                    <a:pt x="936" y="2830"/>
                    <a:pt x="1100" y="2717"/>
                    <a:pt x="1192" y="2497"/>
                  </a:cubicBezTo>
                  <a:cubicBezTo>
                    <a:pt x="1285" y="2271"/>
                    <a:pt x="1285" y="2080"/>
                    <a:pt x="1283" y="1926"/>
                  </a:cubicBezTo>
                  <a:cubicBezTo>
                    <a:pt x="1283" y="1735"/>
                    <a:pt x="1283" y="1631"/>
                    <a:pt x="1430" y="1497"/>
                  </a:cubicBezTo>
                  <a:cubicBezTo>
                    <a:pt x="1556" y="1383"/>
                    <a:pt x="1698" y="1375"/>
                    <a:pt x="1875" y="1365"/>
                  </a:cubicBezTo>
                  <a:cubicBezTo>
                    <a:pt x="2064" y="1354"/>
                    <a:pt x="2300" y="1342"/>
                    <a:pt x="2525" y="1176"/>
                  </a:cubicBezTo>
                  <a:cubicBezTo>
                    <a:pt x="2676" y="1068"/>
                    <a:pt x="2776" y="925"/>
                    <a:pt x="2871" y="785"/>
                  </a:cubicBezTo>
                  <a:cubicBezTo>
                    <a:pt x="3052" y="525"/>
                    <a:pt x="3166" y="381"/>
                    <a:pt x="3459" y="381"/>
                  </a:cubicBezTo>
                  <a:cubicBezTo>
                    <a:pt x="3751" y="381"/>
                    <a:pt x="3867" y="529"/>
                    <a:pt x="4046" y="785"/>
                  </a:cubicBezTo>
                  <a:cubicBezTo>
                    <a:pt x="4142" y="925"/>
                    <a:pt x="4241" y="1068"/>
                    <a:pt x="4392" y="1176"/>
                  </a:cubicBezTo>
                  <a:cubicBezTo>
                    <a:pt x="4617" y="1342"/>
                    <a:pt x="4853" y="1354"/>
                    <a:pt x="5042" y="1365"/>
                  </a:cubicBezTo>
                  <a:cubicBezTo>
                    <a:pt x="5219" y="1375"/>
                    <a:pt x="5362" y="1383"/>
                    <a:pt x="5486" y="1497"/>
                  </a:cubicBezTo>
                  <a:cubicBezTo>
                    <a:pt x="5634" y="1633"/>
                    <a:pt x="5634" y="1739"/>
                    <a:pt x="5634" y="1926"/>
                  </a:cubicBezTo>
                  <a:cubicBezTo>
                    <a:pt x="5634" y="2078"/>
                    <a:pt x="5634" y="2271"/>
                    <a:pt x="5727" y="2497"/>
                  </a:cubicBezTo>
                  <a:cubicBezTo>
                    <a:pt x="5819" y="2719"/>
                    <a:pt x="5984" y="2832"/>
                    <a:pt x="6132" y="2932"/>
                  </a:cubicBezTo>
                  <a:cubicBezTo>
                    <a:pt x="6299" y="3050"/>
                    <a:pt x="6445" y="3148"/>
                    <a:pt x="6510" y="3410"/>
                  </a:cubicBezTo>
                  <a:cubicBezTo>
                    <a:pt x="6579" y="3676"/>
                    <a:pt x="6329" y="3993"/>
                    <a:pt x="6091" y="4298"/>
                  </a:cubicBezTo>
                  <a:cubicBezTo>
                    <a:pt x="5841" y="4613"/>
                    <a:pt x="5608" y="4912"/>
                    <a:pt x="5673" y="5225"/>
                  </a:cubicBezTo>
                  <a:cubicBezTo>
                    <a:pt x="5725" y="5494"/>
                    <a:pt x="5906" y="5616"/>
                    <a:pt x="6034" y="5707"/>
                  </a:cubicBezTo>
                  <a:cubicBezTo>
                    <a:pt x="6171" y="5799"/>
                    <a:pt x="6244" y="5849"/>
                    <a:pt x="6254" y="6022"/>
                  </a:cubicBezTo>
                  <a:cubicBezTo>
                    <a:pt x="6266" y="6230"/>
                    <a:pt x="6059" y="6386"/>
                    <a:pt x="5738" y="6608"/>
                  </a:cubicBezTo>
                  <a:cubicBezTo>
                    <a:pt x="5453" y="6803"/>
                    <a:pt x="5160" y="7004"/>
                    <a:pt x="5087" y="7321"/>
                  </a:cubicBezTo>
                  <a:cubicBezTo>
                    <a:pt x="5038" y="7529"/>
                    <a:pt x="5107" y="7708"/>
                    <a:pt x="5168" y="7866"/>
                  </a:cubicBezTo>
                  <a:cubicBezTo>
                    <a:pt x="5262" y="8110"/>
                    <a:pt x="5327" y="8269"/>
                    <a:pt x="5016" y="8551"/>
                  </a:cubicBezTo>
                  <a:cubicBezTo>
                    <a:pt x="4790" y="8759"/>
                    <a:pt x="4577" y="8960"/>
                    <a:pt x="4386" y="9153"/>
                  </a:cubicBezTo>
                  <a:cubicBezTo>
                    <a:pt x="4313" y="9228"/>
                    <a:pt x="4313" y="9348"/>
                    <a:pt x="4386" y="9423"/>
                  </a:cubicBezTo>
                  <a:cubicBezTo>
                    <a:pt x="4424" y="9460"/>
                    <a:pt x="4473" y="9478"/>
                    <a:pt x="4520" y="9478"/>
                  </a:cubicBezTo>
                  <a:cubicBezTo>
                    <a:pt x="4569" y="9478"/>
                    <a:pt x="4617" y="9460"/>
                    <a:pt x="4656" y="9423"/>
                  </a:cubicBezTo>
                  <a:cubicBezTo>
                    <a:pt x="4843" y="9234"/>
                    <a:pt x="5048" y="9037"/>
                    <a:pt x="5272" y="8834"/>
                  </a:cubicBezTo>
                  <a:cubicBezTo>
                    <a:pt x="5774" y="8376"/>
                    <a:pt x="5628" y="8002"/>
                    <a:pt x="5522" y="7728"/>
                  </a:cubicBezTo>
                  <a:cubicBezTo>
                    <a:pt x="5473" y="7606"/>
                    <a:pt x="5433" y="7502"/>
                    <a:pt x="5455" y="7409"/>
                  </a:cubicBezTo>
                  <a:cubicBezTo>
                    <a:pt x="5496" y="7234"/>
                    <a:pt x="5727" y="7077"/>
                    <a:pt x="5951" y="6923"/>
                  </a:cubicBezTo>
                  <a:cubicBezTo>
                    <a:pt x="6283" y="6697"/>
                    <a:pt x="6655" y="6439"/>
                    <a:pt x="6630" y="6002"/>
                  </a:cubicBezTo>
                  <a:cubicBezTo>
                    <a:pt x="6612" y="5644"/>
                    <a:pt x="6400" y="5502"/>
                    <a:pt x="6248" y="5396"/>
                  </a:cubicBezTo>
                  <a:cubicBezTo>
                    <a:pt x="6126" y="5311"/>
                    <a:pt x="6065" y="5266"/>
                    <a:pt x="6043" y="5154"/>
                  </a:cubicBezTo>
                  <a:cubicBezTo>
                    <a:pt x="6014" y="5012"/>
                    <a:pt x="6213" y="4758"/>
                    <a:pt x="6388" y="4534"/>
                  </a:cubicBezTo>
                  <a:cubicBezTo>
                    <a:pt x="6671" y="4172"/>
                    <a:pt x="6990" y="3766"/>
                    <a:pt x="6876" y="3316"/>
                  </a:cubicBezTo>
                  <a:cubicBezTo>
                    <a:pt x="6775" y="2918"/>
                    <a:pt x="6537" y="2753"/>
                    <a:pt x="6346" y="2621"/>
                  </a:cubicBezTo>
                  <a:cubicBezTo>
                    <a:pt x="6224" y="2536"/>
                    <a:pt x="6126" y="2469"/>
                    <a:pt x="6079" y="2353"/>
                  </a:cubicBezTo>
                  <a:cubicBezTo>
                    <a:pt x="6014" y="2196"/>
                    <a:pt x="6014" y="2066"/>
                    <a:pt x="6014" y="1930"/>
                  </a:cubicBezTo>
                  <a:cubicBezTo>
                    <a:pt x="6014" y="1712"/>
                    <a:pt x="6014" y="1466"/>
                    <a:pt x="5746" y="1218"/>
                  </a:cubicBezTo>
                  <a:cubicBezTo>
                    <a:pt x="5520" y="1009"/>
                    <a:pt x="5278" y="997"/>
                    <a:pt x="5065" y="984"/>
                  </a:cubicBezTo>
                  <a:cubicBezTo>
                    <a:pt x="4896" y="974"/>
                    <a:pt x="4752" y="966"/>
                    <a:pt x="4617" y="867"/>
                  </a:cubicBezTo>
                  <a:cubicBezTo>
                    <a:pt x="4520" y="795"/>
                    <a:pt x="4443" y="684"/>
                    <a:pt x="4361" y="568"/>
                  </a:cubicBezTo>
                  <a:cubicBezTo>
                    <a:pt x="4184" y="316"/>
                    <a:pt x="3967" y="0"/>
                    <a:pt x="3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2" name="Google Shape;6212;p62"/>
          <p:cNvSpPr/>
          <p:nvPr/>
        </p:nvSpPr>
        <p:spPr>
          <a:xfrm>
            <a:off x="1267675" y="2755696"/>
            <a:ext cx="293991" cy="329742"/>
          </a:xfrm>
          <a:custGeom>
            <a:avLst/>
            <a:gdLst/>
            <a:ahLst/>
            <a:cxnLst/>
            <a:rect l="l" t="t" r="r" b="b"/>
            <a:pathLst>
              <a:path w="11603" h="13014" extrusionOk="0">
                <a:moveTo>
                  <a:pt x="6959" y="4487"/>
                </a:moveTo>
                <a:lnTo>
                  <a:pt x="7526" y="5055"/>
                </a:lnTo>
                <a:cubicBezTo>
                  <a:pt x="7644" y="5174"/>
                  <a:pt x="7644" y="5368"/>
                  <a:pt x="7526" y="5484"/>
                </a:cubicBezTo>
                <a:lnTo>
                  <a:pt x="6260" y="6750"/>
                </a:lnTo>
                <a:lnTo>
                  <a:pt x="6008" y="6498"/>
                </a:lnTo>
                <a:lnTo>
                  <a:pt x="6683" y="5825"/>
                </a:lnTo>
                <a:cubicBezTo>
                  <a:pt x="6756" y="5752"/>
                  <a:pt x="6756" y="5630"/>
                  <a:pt x="6683" y="5555"/>
                </a:cubicBezTo>
                <a:cubicBezTo>
                  <a:pt x="6645" y="5518"/>
                  <a:pt x="6596" y="5500"/>
                  <a:pt x="6547" y="5500"/>
                </a:cubicBezTo>
                <a:cubicBezTo>
                  <a:pt x="6498" y="5500"/>
                  <a:pt x="6449" y="5518"/>
                  <a:pt x="6412" y="5555"/>
                </a:cubicBezTo>
                <a:lnTo>
                  <a:pt x="5739" y="6230"/>
                </a:lnTo>
                <a:lnTo>
                  <a:pt x="5477" y="5969"/>
                </a:lnTo>
                <a:lnTo>
                  <a:pt x="6959" y="4487"/>
                </a:lnTo>
                <a:close/>
                <a:moveTo>
                  <a:pt x="5910" y="7730"/>
                </a:moveTo>
                <a:cubicBezTo>
                  <a:pt x="5965" y="7730"/>
                  <a:pt x="6022" y="7750"/>
                  <a:pt x="6063" y="7795"/>
                </a:cubicBezTo>
                <a:lnTo>
                  <a:pt x="6187" y="7919"/>
                </a:lnTo>
                <a:cubicBezTo>
                  <a:pt x="6227" y="7960"/>
                  <a:pt x="6250" y="8015"/>
                  <a:pt x="6250" y="8072"/>
                </a:cubicBezTo>
                <a:cubicBezTo>
                  <a:pt x="6250" y="8130"/>
                  <a:pt x="6227" y="8183"/>
                  <a:pt x="6187" y="8224"/>
                </a:cubicBezTo>
                <a:lnTo>
                  <a:pt x="5711" y="8700"/>
                </a:lnTo>
                <a:cubicBezTo>
                  <a:pt x="5670" y="8740"/>
                  <a:pt x="5615" y="8763"/>
                  <a:pt x="5558" y="8763"/>
                </a:cubicBezTo>
                <a:cubicBezTo>
                  <a:pt x="5499" y="8763"/>
                  <a:pt x="5447" y="8740"/>
                  <a:pt x="5406" y="8700"/>
                </a:cubicBezTo>
                <a:lnTo>
                  <a:pt x="5282" y="8574"/>
                </a:lnTo>
                <a:cubicBezTo>
                  <a:pt x="5209" y="8500"/>
                  <a:pt x="5199" y="8389"/>
                  <a:pt x="5251" y="8305"/>
                </a:cubicBezTo>
                <a:lnTo>
                  <a:pt x="5251" y="8305"/>
                </a:lnTo>
                <a:lnTo>
                  <a:pt x="5457" y="8409"/>
                </a:lnTo>
                <a:cubicBezTo>
                  <a:pt x="5485" y="8425"/>
                  <a:pt x="5514" y="8429"/>
                  <a:pt x="5542" y="8429"/>
                </a:cubicBezTo>
                <a:cubicBezTo>
                  <a:pt x="5611" y="8429"/>
                  <a:pt x="5680" y="8391"/>
                  <a:pt x="5713" y="8326"/>
                </a:cubicBezTo>
                <a:cubicBezTo>
                  <a:pt x="5762" y="8232"/>
                  <a:pt x="5723" y="8116"/>
                  <a:pt x="5630" y="8069"/>
                </a:cubicBezTo>
                <a:lnTo>
                  <a:pt x="5530" y="8019"/>
                </a:lnTo>
                <a:lnTo>
                  <a:pt x="5758" y="7791"/>
                </a:lnTo>
                <a:cubicBezTo>
                  <a:pt x="5798" y="7750"/>
                  <a:pt x="5853" y="7730"/>
                  <a:pt x="5910" y="7730"/>
                </a:cubicBezTo>
                <a:close/>
                <a:moveTo>
                  <a:pt x="5207" y="6240"/>
                </a:moveTo>
                <a:lnTo>
                  <a:pt x="5987" y="7018"/>
                </a:lnTo>
                <a:cubicBezTo>
                  <a:pt x="5987" y="7018"/>
                  <a:pt x="4977" y="8033"/>
                  <a:pt x="4961" y="8051"/>
                </a:cubicBezTo>
                <a:cubicBezTo>
                  <a:pt x="4784" y="8261"/>
                  <a:pt x="4686" y="8529"/>
                  <a:pt x="4686" y="8807"/>
                </a:cubicBezTo>
                <a:lnTo>
                  <a:pt x="4686" y="10676"/>
                </a:lnTo>
                <a:lnTo>
                  <a:pt x="4688" y="10676"/>
                </a:lnTo>
                <a:cubicBezTo>
                  <a:pt x="4688" y="10861"/>
                  <a:pt x="4540" y="11011"/>
                  <a:pt x="4353" y="11011"/>
                </a:cubicBezTo>
                <a:cubicBezTo>
                  <a:pt x="4168" y="11011"/>
                  <a:pt x="4017" y="10861"/>
                  <a:pt x="4017" y="10676"/>
                </a:cubicBezTo>
                <a:lnTo>
                  <a:pt x="4017" y="8374"/>
                </a:lnTo>
                <a:cubicBezTo>
                  <a:pt x="4017" y="7765"/>
                  <a:pt x="4257" y="7189"/>
                  <a:pt x="4688" y="6758"/>
                </a:cubicBezTo>
                <a:lnTo>
                  <a:pt x="5207" y="6240"/>
                </a:lnTo>
                <a:close/>
                <a:moveTo>
                  <a:pt x="3647" y="8151"/>
                </a:moveTo>
                <a:lnTo>
                  <a:pt x="3647" y="8151"/>
                </a:lnTo>
                <a:cubicBezTo>
                  <a:pt x="3643" y="8224"/>
                  <a:pt x="3637" y="8299"/>
                  <a:pt x="3637" y="8376"/>
                </a:cubicBezTo>
                <a:lnTo>
                  <a:pt x="3637" y="9310"/>
                </a:lnTo>
                <a:lnTo>
                  <a:pt x="2082" y="11957"/>
                </a:lnTo>
                <a:lnTo>
                  <a:pt x="962" y="10836"/>
                </a:lnTo>
                <a:lnTo>
                  <a:pt x="3647" y="8151"/>
                </a:lnTo>
                <a:close/>
                <a:moveTo>
                  <a:pt x="689" y="11109"/>
                </a:moveTo>
                <a:lnTo>
                  <a:pt x="1881" y="12300"/>
                </a:lnTo>
                <a:lnTo>
                  <a:pt x="1704" y="12603"/>
                </a:lnTo>
                <a:cubicBezTo>
                  <a:pt x="1690" y="12623"/>
                  <a:pt x="1673" y="12628"/>
                  <a:pt x="1659" y="12630"/>
                </a:cubicBezTo>
                <a:cubicBezTo>
                  <a:pt x="1657" y="12631"/>
                  <a:pt x="1654" y="12631"/>
                  <a:pt x="1650" y="12631"/>
                </a:cubicBezTo>
                <a:cubicBezTo>
                  <a:pt x="1639" y="12631"/>
                  <a:pt x="1625" y="12626"/>
                  <a:pt x="1612" y="12615"/>
                </a:cubicBezTo>
                <a:lnTo>
                  <a:pt x="437" y="11440"/>
                </a:lnTo>
                <a:cubicBezTo>
                  <a:pt x="415" y="11418"/>
                  <a:pt x="415" y="11383"/>
                  <a:pt x="437" y="11359"/>
                </a:cubicBezTo>
                <a:lnTo>
                  <a:pt x="689" y="11109"/>
                </a:lnTo>
                <a:close/>
                <a:moveTo>
                  <a:pt x="10637" y="0"/>
                </a:moveTo>
                <a:cubicBezTo>
                  <a:pt x="10588" y="0"/>
                  <a:pt x="10538" y="19"/>
                  <a:pt x="10501" y="55"/>
                </a:cubicBezTo>
                <a:cubicBezTo>
                  <a:pt x="10427" y="131"/>
                  <a:pt x="10427" y="253"/>
                  <a:pt x="10501" y="326"/>
                </a:cubicBezTo>
                <a:lnTo>
                  <a:pt x="10541" y="366"/>
                </a:lnTo>
                <a:lnTo>
                  <a:pt x="4418" y="6490"/>
                </a:lnTo>
                <a:cubicBezTo>
                  <a:pt x="4310" y="6598"/>
                  <a:pt x="4215" y="6711"/>
                  <a:pt x="4127" y="6831"/>
                </a:cubicBezTo>
                <a:lnTo>
                  <a:pt x="3806" y="6831"/>
                </a:lnTo>
                <a:cubicBezTo>
                  <a:pt x="3700" y="6831"/>
                  <a:pt x="3615" y="6917"/>
                  <a:pt x="3615" y="7022"/>
                </a:cubicBezTo>
                <a:cubicBezTo>
                  <a:pt x="3615" y="7126"/>
                  <a:pt x="3700" y="7212"/>
                  <a:pt x="3806" y="7212"/>
                </a:cubicBezTo>
                <a:lnTo>
                  <a:pt x="3901" y="7212"/>
                </a:lnTo>
                <a:cubicBezTo>
                  <a:pt x="3861" y="7293"/>
                  <a:pt x="3828" y="7378"/>
                  <a:pt x="3794" y="7462"/>
                </a:cubicBezTo>
                <a:lnTo>
                  <a:pt x="171" y="11091"/>
                </a:lnTo>
                <a:cubicBezTo>
                  <a:pt x="0" y="11259"/>
                  <a:pt x="0" y="11540"/>
                  <a:pt x="171" y="11711"/>
                </a:cubicBezTo>
                <a:lnTo>
                  <a:pt x="1346" y="12884"/>
                </a:lnTo>
                <a:cubicBezTo>
                  <a:pt x="1429" y="12969"/>
                  <a:pt x="1539" y="13014"/>
                  <a:pt x="1655" y="13014"/>
                </a:cubicBezTo>
                <a:cubicBezTo>
                  <a:pt x="1673" y="13014"/>
                  <a:pt x="1694" y="13014"/>
                  <a:pt x="1712" y="13012"/>
                </a:cubicBezTo>
                <a:cubicBezTo>
                  <a:pt x="1846" y="12993"/>
                  <a:pt x="1966" y="12918"/>
                  <a:pt x="2033" y="12798"/>
                </a:cubicBezTo>
                <a:lnTo>
                  <a:pt x="3639" y="10064"/>
                </a:lnTo>
                <a:lnTo>
                  <a:pt x="3639" y="10682"/>
                </a:lnTo>
                <a:cubicBezTo>
                  <a:pt x="3639" y="11074"/>
                  <a:pt x="3960" y="11398"/>
                  <a:pt x="4357" y="11398"/>
                </a:cubicBezTo>
                <a:cubicBezTo>
                  <a:pt x="4753" y="11398"/>
                  <a:pt x="5072" y="11078"/>
                  <a:pt x="5072" y="10682"/>
                </a:cubicBezTo>
                <a:lnTo>
                  <a:pt x="5072" y="8907"/>
                </a:lnTo>
                <a:lnTo>
                  <a:pt x="5140" y="8972"/>
                </a:lnTo>
                <a:cubicBezTo>
                  <a:pt x="5251" y="9086"/>
                  <a:pt x="5404" y="9149"/>
                  <a:pt x="5560" y="9149"/>
                </a:cubicBezTo>
                <a:cubicBezTo>
                  <a:pt x="5719" y="9149"/>
                  <a:pt x="5871" y="9088"/>
                  <a:pt x="5983" y="8972"/>
                </a:cubicBezTo>
                <a:lnTo>
                  <a:pt x="6459" y="8498"/>
                </a:lnTo>
                <a:cubicBezTo>
                  <a:pt x="6571" y="8387"/>
                  <a:pt x="6634" y="8234"/>
                  <a:pt x="6634" y="8076"/>
                </a:cubicBezTo>
                <a:cubicBezTo>
                  <a:pt x="6634" y="7919"/>
                  <a:pt x="6573" y="7767"/>
                  <a:pt x="6459" y="7655"/>
                </a:cubicBezTo>
                <a:lnTo>
                  <a:pt x="6333" y="7531"/>
                </a:lnTo>
                <a:cubicBezTo>
                  <a:pt x="6280" y="7476"/>
                  <a:pt x="6217" y="7435"/>
                  <a:pt x="6150" y="7405"/>
                </a:cubicBezTo>
                <a:lnTo>
                  <a:pt x="7797" y="5758"/>
                </a:lnTo>
                <a:cubicBezTo>
                  <a:pt x="7927" y="5630"/>
                  <a:pt x="7998" y="5455"/>
                  <a:pt x="7998" y="5274"/>
                </a:cubicBezTo>
                <a:cubicBezTo>
                  <a:pt x="7998" y="5156"/>
                  <a:pt x="7968" y="5042"/>
                  <a:pt x="7915" y="4943"/>
                </a:cubicBezTo>
                <a:lnTo>
                  <a:pt x="8148" y="4709"/>
                </a:lnTo>
                <a:cubicBezTo>
                  <a:pt x="8222" y="4636"/>
                  <a:pt x="8222" y="4514"/>
                  <a:pt x="8148" y="4441"/>
                </a:cubicBezTo>
                <a:cubicBezTo>
                  <a:pt x="8112" y="4403"/>
                  <a:pt x="8063" y="4384"/>
                  <a:pt x="8014" y="4384"/>
                </a:cubicBezTo>
                <a:cubicBezTo>
                  <a:pt x="7965" y="4384"/>
                  <a:pt x="7916" y="4403"/>
                  <a:pt x="7878" y="4441"/>
                </a:cubicBezTo>
                <a:lnTo>
                  <a:pt x="7663" y="4656"/>
                </a:lnTo>
                <a:lnTo>
                  <a:pt x="7232" y="4223"/>
                </a:lnTo>
                <a:lnTo>
                  <a:pt x="10814" y="641"/>
                </a:lnTo>
                <a:lnTo>
                  <a:pt x="11206" y="1031"/>
                </a:lnTo>
                <a:cubicBezTo>
                  <a:pt x="11228" y="1056"/>
                  <a:pt x="11228" y="1090"/>
                  <a:pt x="11206" y="1113"/>
                </a:cubicBezTo>
                <a:lnTo>
                  <a:pt x="8417" y="3898"/>
                </a:lnTo>
                <a:cubicBezTo>
                  <a:pt x="8344" y="3973"/>
                  <a:pt x="8344" y="4093"/>
                  <a:pt x="8417" y="4168"/>
                </a:cubicBezTo>
                <a:cubicBezTo>
                  <a:pt x="8455" y="4207"/>
                  <a:pt x="8504" y="4223"/>
                  <a:pt x="8553" y="4223"/>
                </a:cubicBezTo>
                <a:cubicBezTo>
                  <a:pt x="8600" y="4223"/>
                  <a:pt x="8649" y="4207"/>
                  <a:pt x="8687" y="4168"/>
                </a:cubicBezTo>
                <a:lnTo>
                  <a:pt x="11472" y="1383"/>
                </a:lnTo>
                <a:cubicBezTo>
                  <a:pt x="11556" y="1298"/>
                  <a:pt x="11603" y="1190"/>
                  <a:pt x="11603" y="1072"/>
                </a:cubicBezTo>
                <a:cubicBezTo>
                  <a:pt x="11603" y="950"/>
                  <a:pt x="11556" y="838"/>
                  <a:pt x="11472" y="757"/>
                </a:cubicBezTo>
                <a:lnTo>
                  <a:pt x="10771" y="55"/>
                </a:lnTo>
                <a:cubicBezTo>
                  <a:pt x="10734" y="19"/>
                  <a:pt x="10686" y="0"/>
                  <a:pt x="10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3" name="Google Shape;6213;p62"/>
          <p:cNvGrpSpPr/>
          <p:nvPr/>
        </p:nvGrpSpPr>
        <p:grpSpPr>
          <a:xfrm>
            <a:off x="1250674" y="2271052"/>
            <a:ext cx="330350" cy="329109"/>
            <a:chOff x="1250674" y="2271052"/>
            <a:chExt cx="330350" cy="329109"/>
          </a:xfrm>
        </p:grpSpPr>
        <p:sp>
          <p:nvSpPr>
            <p:cNvPr id="6214" name="Google Shape;6214;p62"/>
            <p:cNvSpPr/>
            <p:nvPr/>
          </p:nvSpPr>
          <p:spPr>
            <a:xfrm>
              <a:off x="1250674" y="2271052"/>
              <a:ext cx="330350" cy="329109"/>
            </a:xfrm>
            <a:custGeom>
              <a:avLst/>
              <a:gdLst/>
              <a:ahLst/>
              <a:cxnLst/>
              <a:rect l="l" t="t" r="r" b="b"/>
              <a:pathLst>
                <a:path w="13038" h="12989" extrusionOk="0">
                  <a:moveTo>
                    <a:pt x="11367" y="383"/>
                  </a:moveTo>
                  <a:cubicBezTo>
                    <a:pt x="11469" y="383"/>
                    <a:pt x="11570" y="411"/>
                    <a:pt x="11656" y="467"/>
                  </a:cubicBezTo>
                  <a:cubicBezTo>
                    <a:pt x="11806" y="569"/>
                    <a:pt x="11891" y="730"/>
                    <a:pt x="11889" y="911"/>
                  </a:cubicBezTo>
                  <a:cubicBezTo>
                    <a:pt x="11889" y="961"/>
                    <a:pt x="11910" y="1012"/>
                    <a:pt x="11944" y="1047"/>
                  </a:cubicBezTo>
                  <a:cubicBezTo>
                    <a:pt x="11981" y="1083"/>
                    <a:pt x="12032" y="1104"/>
                    <a:pt x="12082" y="1104"/>
                  </a:cubicBezTo>
                  <a:cubicBezTo>
                    <a:pt x="12086" y="1104"/>
                    <a:pt x="12090" y="1104"/>
                    <a:pt x="12094" y="1104"/>
                  </a:cubicBezTo>
                  <a:cubicBezTo>
                    <a:pt x="12267" y="1104"/>
                    <a:pt x="12424" y="1190"/>
                    <a:pt x="12524" y="1338"/>
                  </a:cubicBezTo>
                  <a:cubicBezTo>
                    <a:pt x="12631" y="1502"/>
                    <a:pt x="12633" y="1736"/>
                    <a:pt x="12522" y="1903"/>
                  </a:cubicBezTo>
                  <a:cubicBezTo>
                    <a:pt x="12422" y="2055"/>
                    <a:pt x="12259" y="2142"/>
                    <a:pt x="12087" y="2142"/>
                  </a:cubicBezTo>
                  <a:cubicBezTo>
                    <a:pt x="12045" y="2142"/>
                    <a:pt x="12003" y="2137"/>
                    <a:pt x="11960" y="2126"/>
                  </a:cubicBezTo>
                  <a:cubicBezTo>
                    <a:pt x="11905" y="2113"/>
                    <a:pt x="11849" y="2107"/>
                    <a:pt x="11793" y="2107"/>
                  </a:cubicBezTo>
                  <a:cubicBezTo>
                    <a:pt x="11592" y="2107"/>
                    <a:pt x="11389" y="2190"/>
                    <a:pt x="11237" y="2346"/>
                  </a:cubicBezTo>
                  <a:lnTo>
                    <a:pt x="10617" y="2966"/>
                  </a:lnTo>
                  <a:cubicBezTo>
                    <a:pt x="10385" y="3196"/>
                    <a:pt x="10180" y="3448"/>
                    <a:pt x="10001" y="3712"/>
                  </a:cubicBezTo>
                  <a:cubicBezTo>
                    <a:pt x="9891" y="3680"/>
                    <a:pt x="9789" y="3680"/>
                    <a:pt x="9702" y="3680"/>
                  </a:cubicBezTo>
                  <a:cubicBezTo>
                    <a:pt x="9559" y="3680"/>
                    <a:pt x="9484" y="3676"/>
                    <a:pt x="9399" y="3588"/>
                  </a:cubicBezTo>
                  <a:cubicBezTo>
                    <a:pt x="9311" y="3503"/>
                    <a:pt x="9309" y="3427"/>
                    <a:pt x="9309" y="3285"/>
                  </a:cubicBezTo>
                  <a:cubicBezTo>
                    <a:pt x="9309" y="3200"/>
                    <a:pt x="9309" y="3096"/>
                    <a:pt x="9277" y="2988"/>
                  </a:cubicBezTo>
                  <a:cubicBezTo>
                    <a:pt x="9535" y="2816"/>
                    <a:pt x="9779" y="2614"/>
                    <a:pt x="10007" y="2389"/>
                  </a:cubicBezTo>
                  <a:lnTo>
                    <a:pt x="10643" y="1750"/>
                  </a:lnTo>
                  <a:cubicBezTo>
                    <a:pt x="10840" y="1555"/>
                    <a:pt x="10924" y="1277"/>
                    <a:pt x="10863" y="1027"/>
                  </a:cubicBezTo>
                  <a:cubicBezTo>
                    <a:pt x="10810" y="811"/>
                    <a:pt x="10895" y="589"/>
                    <a:pt x="11086" y="465"/>
                  </a:cubicBezTo>
                  <a:cubicBezTo>
                    <a:pt x="11169" y="410"/>
                    <a:pt x="11268" y="383"/>
                    <a:pt x="11367" y="383"/>
                  </a:cubicBezTo>
                  <a:close/>
                  <a:moveTo>
                    <a:pt x="8925" y="3210"/>
                  </a:moveTo>
                  <a:lnTo>
                    <a:pt x="8925" y="3285"/>
                  </a:lnTo>
                  <a:cubicBezTo>
                    <a:pt x="8925" y="3442"/>
                    <a:pt x="8925" y="3657"/>
                    <a:pt x="9126" y="3858"/>
                  </a:cubicBezTo>
                  <a:cubicBezTo>
                    <a:pt x="9328" y="4058"/>
                    <a:pt x="9541" y="4058"/>
                    <a:pt x="9698" y="4058"/>
                  </a:cubicBezTo>
                  <a:cubicBezTo>
                    <a:pt x="9732" y="4058"/>
                    <a:pt x="9763" y="4058"/>
                    <a:pt x="9787" y="4062"/>
                  </a:cubicBezTo>
                  <a:cubicBezTo>
                    <a:pt x="9366" y="4828"/>
                    <a:pt x="9169" y="5692"/>
                    <a:pt x="9238" y="6552"/>
                  </a:cubicBezTo>
                  <a:cubicBezTo>
                    <a:pt x="9309" y="7449"/>
                    <a:pt x="8986" y="8327"/>
                    <a:pt x="8352" y="8963"/>
                  </a:cubicBezTo>
                  <a:cubicBezTo>
                    <a:pt x="7770" y="9545"/>
                    <a:pt x="7005" y="9861"/>
                    <a:pt x="6186" y="9861"/>
                  </a:cubicBezTo>
                  <a:cubicBezTo>
                    <a:pt x="6161" y="9861"/>
                    <a:pt x="6135" y="9861"/>
                    <a:pt x="6109" y="9860"/>
                  </a:cubicBezTo>
                  <a:cubicBezTo>
                    <a:pt x="5678" y="9850"/>
                    <a:pt x="5262" y="9750"/>
                    <a:pt x="4884" y="9573"/>
                  </a:cubicBezTo>
                  <a:cubicBezTo>
                    <a:pt x="5201" y="9545"/>
                    <a:pt x="5554" y="9443"/>
                    <a:pt x="5926" y="9270"/>
                  </a:cubicBezTo>
                  <a:cubicBezTo>
                    <a:pt x="6022" y="9228"/>
                    <a:pt x="6065" y="9114"/>
                    <a:pt x="6018" y="9018"/>
                  </a:cubicBezTo>
                  <a:cubicBezTo>
                    <a:pt x="5985" y="8950"/>
                    <a:pt x="5917" y="8909"/>
                    <a:pt x="5846" y="8909"/>
                  </a:cubicBezTo>
                  <a:cubicBezTo>
                    <a:pt x="5820" y="8909"/>
                    <a:pt x="5793" y="8915"/>
                    <a:pt x="5768" y="8927"/>
                  </a:cubicBezTo>
                  <a:cubicBezTo>
                    <a:pt x="5375" y="9110"/>
                    <a:pt x="5008" y="9202"/>
                    <a:pt x="4701" y="9202"/>
                  </a:cubicBezTo>
                  <a:cubicBezTo>
                    <a:pt x="4387" y="9202"/>
                    <a:pt x="4135" y="9106"/>
                    <a:pt x="3979" y="8917"/>
                  </a:cubicBezTo>
                  <a:cubicBezTo>
                    <a:pt x="3755" y="8646"/>
                    <a:pt x="3729" y="8189"/>
                    <a:pt x="3910" y="7626"/>
                  </a:cubicBezTo>
                  <a:cubicBezTo>
                    <a:pt x="4103" y="7030"/>
                    <a:pt x="4503" y="6392"/>
                    <a:pt x="5040" y="5831"/>
                  </a:cubicBezTo>
                  <a:cubicBezTo>
                    <a:pt x="5550" y="5296"/>
                    <a:pt x="6150" y="4869"/>
                    <a:pt x="6723" y="4625"/>
                  </a:cubicBezTo>
                  <a:cubicBezTo>
                    <a:pt x="6819" y="4584"/>
                    <a:pt x="6866" y="4472"/>
                    <a:pt x="6821" y="4377"/>
                  </a:cubicBezTo>
                  <a:cubicBezTo>
                    <a:pt x="6791" y="4304"/>
                    <a:pt x="6721" y="4261"/>
                    <a:pt x="6648" y="4261"/>
                  </a:cubicBezTo>
                  <a:cubicBezTo>
                    <a:pt x="6623" y="4261"/>
                    <a:pt x="6598" y="4266"/>
                    <a:pt x="6573" y="4277"/>
                  </a:cubicBezTo>
                  <a:cubicBezTo>
                    <a:pt x="5953" y="4542"/>
                    <a:pt x="5312" y="4999"/>
                    <a:pt x="4766" y="5568"/>
                  </a:cubicBezTo>
                  <a:cubicBezTo>
                    <a:pt x="4188" y="6168"/>
                    <a:pt x="3755" y="6859"/>
                    <a:pt x="3546" y="7512"/>
                  </a:cubicBezTo>
                  <a:cubicBezTo>
                    <a:pt x="3481" y="7719"/>
                    <a:pt x="3436" y="7920"/>
                    <a:pt x="3420" y="8110"/>
                  </a:cubicBezTo>
                  <a:cubicBezTo>
                    <a:pt x="2905" y="7008"/>
                    <a:pt x="3078" y="5654"/>
                    <a:pt x="3938" y="4727"/>
                  </a:cubicBezTo>
                  <a:cubicBezTo>
                    <a:pt x="4524" y="4094"/>
                    <a:pt x="5331" y="3743"/>
                    <a:pt x="6181" y="3743"/>
                  </a:cubicBezTo>
                  <a:cubicBezTo>
                    <a:pt x="6266" y="3743"/>
                    <a:pt x="6351" y="3745"/>
                    <a:pt x="6439" y="3753"/>
                  </a:cubicBezTo>
                  <a:cubicBezTo>
                    <a:pt x="6555" y="3763"/>
                    <a:pt x="6669" y="3769"/>
                    <a:pt x="6786" y="3769"/>
                  </a:cubicBezTo>
                  <a:cubicBezTo>
                    <a:pt x="7528" y="3769"/>
                    <a:pt x="8262" y="3576"/>
                    <a:pt x="8925" y="3210"/>
                  </a:cubicBezTo>
                  <a:close/>
                  <a:moveTo>
                    <a:pt x="6189" y="992"/>
                  </a:moveTo>
                  <a:cubicBezTo>
                    <a:pt x="7451" y="992"/>
                    <a:pt x="8687" y="1409"/>
                    <a:pt x="9692" y="2165"/>
                  </a:cubicBezTo>
                  <a:cubicBezTo>
                    <a:pt x="9366" y="2480"/>
                    <a:pt x="9004" y="2740"/>
                    <a:pt x="8616" y="2936"/>
                  </a:cubicBezTo>
                  <a:cubicBezTo>
                    <a:pt x="7888" y="2476"/>
                    <a:pt x="7058" y="2238"/>
                    <a:pt x="6196" y="2238"/>
                  </a:cubicBezTo>
                  <a:cubicBezTo>
                    <a:pt x="6113" y="2238"/>
                    <a:pt x="6029" y="2240"/>
                    <a:pt x="5945" y="2244"/>
                  </a:cubicBezTo>
                  <a:cubicBezTo>
                    <a:pt x="4959" y="2297"/>
                    <a:pt x="4036" y="2659"/>
                    <a:pt x="3279" y="3289"/>
                  </a:cubicBezTo>
                  <a:cubicBezTo>
                    <a:pt x="3198" y="3354"/>
                    <a:pt x="3188" y="3476"/>
                    <a:pt x="3253" y="3556"/>
                  </a:cubicBezTo>
                  <a:cubicBezTo>
                    <a:pt x="3292" y="3600"/>
                    <a:pt x="3345" y="3625"/>
                    <a:pt x="3401" y="3625"/>
                  </a:cubicBezTo>
                  <a:cubicBezTo>
                    <a:pt x="3444" y="3625"/>
                    <a:pt x="3487" y="3608"/>
                    <a:pt x="3523" y="3580"/>
                  </a:cubicBezTo>
                  <a:cubicBezTo>
                    <a:pt x="4217" y="3005"/>
                    <a:pt x="5062" y="2673"/>
                    <a:pt x="5965" y="2624"/>
                  </a:cubicBezTo>
                  <a:cubicBezTo>
                    <a:pt x="6043" y="2620"/>
                    <a:pt x="6121" y="2618"/>
                    <a:pt x="6198" y="2618"/>
                  </a:cubicBezTo>
                  <a:cubicBezTo>
                    <a:pt x="6899" y="2618"/>
                    <a:pt x="7577" y="2792"/>
                    <a:pt x="8187" y="3127"/>
                  </a:cubicBezTo>
                  <a:cubicBezTo>
                    <a:pt x="7735" y="3296"/>
                    <a:pt x="7257" y="3382"/>
                    <a:pt x="6777" y="3382"/>
                  </a:cubicBezTo>
                  <a:cubicBezTo>
                    <a:pt x="6675" y="3382"/>
                    <a:pt x="6573" y="3378"/>
                    <a:pt x="6471" y="3371"/>
                  </a:cubicBezTo>
                  <a:cubicBezTo>
                    <a:pt x="6375" y="3363"/>
                    <a:pt x="6279" y="3359"/>
                    <a:pt x="6183" y="3359"/>
                  </a:cubicBezTo>
                  <a:cubicBezTo>
                    <a:pt x="5225" y="3359"/>
                    <a:pt x="4320" y="3753"/>
                    <a:pt x="3660" y="4464"/>
                  </a:cubicBezTo>
                  <a:cubicBezTo>
                    <a:pt x="2460" y="5761"/>
                    <a:pt x="2450" y="7803"/>
                    <a:pt x="3637" y="9110"/>
                  </a:cubicBezTo>
                  <a:cubicBezTo>
                    <a:pt x="4278" y="9817"/>
                    <a:pt x="5154" y="10218"/>
                    <a:pt x="6107" y="10242"/>
                  </a:cubicBezTo>
                  <a:lnTo>
                    <a:pt x="6195" y="10242"/>
                  </a:lnTo>
                  <a:cubicBezTo>
                    <a:pt x="7114" y="10242"/>
                    <a:pt x="7974" y="9886"/>
                    <a:pt x="8626" y="9232"/>
                  </a:cubicBezTo>
                  <a:cubicBezTo>
                    <a:pt x="9340" y="8518"/>
                    <a:pt x="9704" y="7530"/>
                    <a:pt x="9622" y="6520"/>
                  </a:cubicBezTo>
                  <a:cubicBezTo>
                    <a:pt x="9576" y="5938"/>
                    <a:pt x="9663" y="5355"/>
                    <a:pt x="9866" y="4806"/>
                  </a:cubicBezTo>
                  <a:cubicBezTo>
                    <a:pt x="10236" y="5489"/>
                    <a:pt x="10409" y="6259"/>
                    <a:pt x="10363" y="7046"/>
                  </a:cubicBezTo>
                  <a:cubicBezTo>
                    <a:pt x="10308" y="7941"/>
                    <a:pt x="9978" y="8776"/>
                    <a:pt x="9407" y="9466"/>
                  </a:cubicBezTo>
                  <a:cubicBezTo>
                    <a:pt x="9340" y="9547"/>
                    <a:pt x="9350" y="9667"/>
                    <a:pt x="9431" y="9734"/>
                  </a:cubicBezTo>
                  <a:cubicBezTo>
                    <a:pt x="9468" y="9764"/>
                    <a:pt x="9511" y="9777"/>
                    <a:pt x="9553" y="9777"/>
                  </a:cubicBezTo>
                  <a:cubicBezTo>
                    <a:pt x="9606" y="9777"/>
                    <a:pt x="9663" y="9752"/>
                    <a:pt x="9702" y="9707"/>
                  </a:cubicBezTo>
                  <a:cubicBezTo>
                    <a:pt x="10324" y="8957"/>
                    <a:pt x="10684" y="8044"/>
                    <a:pt x="10743" y="7071"/>
                  </a:cubicBezTo>
                  <a:cubicBezTo>
                    <a:pt x="10802" y="6111"/>
                    <a:pt x="10562" y="5182"/>
                    <a:pt x="10058" y="4377"/>
                  </a:cubicBezTo>
                  <a:cubicBezTo>
                    <a:pt x="10253" y="3991"/>
                    <a:pt x="10511" y="3625"/>
                    <a:pt x="10824" y="3297"/>
                  </a:cubicBezTo>
                  <a:cubicBezTo>
                    <a:pt x="11593" y="4312"/>
                    <a:pt x="11999" y="5519"/>
                    <a:pt x="11999" y="6800"/>
                  </a:cubicBezTo>
                  <a:cubicBezTo>
                    <a:pt x="11995" y="8351"/>
                    <a:pt x="11391" y="9809"/>
                    <a:pt x="10295" y="10905"/>
                  </a:cubicBezTo>
                  <a:cubicBezTo>
                    <a:pt x="9198" y="12003"/>
                    <a:pt x="7742" y="12605"/>
                    <a:pt x="6189" y="12605"/>
                  </a:cubicBezTo>
                  <a:cubicBezTo>
                    <a:pt x="4640" y="12605"/>
                    <a:pt x="3180" y="12001"/>
                    <a:pt x="2082" y="10905"/>
                  </a:cubicBezTo>
                  <a:cubicBezTo>
                    <a:pt x="984" y="9807"/>
                    <a:pt x="382" y="8351"/>
                    <a:pt x="382" y="6798"/>
                  </a:cubicBezTo>
                  <a:cubicBezTo>
                    <a:pt x="382" y="5245"/>
                    <a:pt x="986" y="3789"/>
                    <a:pt x="2082" y="2692"/>
                  </a:cubicBezTo>
                  <a:cubicBezTo>
                    <a:pt x="3180" y="1594"/>
                    <a:pt x="4640" y="992"/>
                    <a:pt x="6189" y="992"/>
                  </a:cubicBezTo>
                  <a:close/>
                  <a:moveTo>
                    <a:pt x="11365" y="1"/>
                  </a:moveTo>
                  <a:cubicBezTo>
                    <a:pt x="11192" y="1"/>
                    <a:pt x="11020" y="49"/>
                    <a:pt x="10873" y="146"/>
                  </a:cubicBezTo>
                  <a:cubicBezTo>
                    <a:pt x="10548" y="364"/>
                    <a:pt x="10397" y="742"/>
                    <a:pt x="10491" y="1118"/>
                  </a:cubicBezTo>
                  <a:cubicBezTo>
                    <a:pt x="10521" y="1240"/>
                    <a:pt x="10476" y="1380"/>
                    <a:pt x="10375" y="1484"/>
                  </a:cubicBezTo>
                  <a:lnTo>
                    <a:pt x="9962" y="1897"/>
                  </a:lnTo>
                  <a:cubicBezTo>
                    <a:pt x="8885" y="1067"/>
                    <a:pt x="7553" y="612"/>
                    <a:pt x="6189" y="612"/>
                  </a:cubicBezTo>
                  <a:cubicBezTo>
                    <a:pt x="4536" y="612"/>
                    <a:pt x="2981" y="1256"/>
                    <a:pt x="1812" y="2425"/>
                  </a:cubicBezTo>
                  <a:cubicBezTo>
                    <a:pt x="643" y="3594"/>
                    <a:pt x="0" y="5145"/>
                    <a:pt x="0" y="6800"/>
                  </a:cubicBezTo>
                  <a:cubicBezTo>
                    <a:pt x="0" y="8455"/>
                    <a:pt x="643" y="10008"/>
                    <a:pt x="1812" y="11177"/>
                  </a:cubicBezTo>
                  <a:cubicBezTo>
                    <a:pt x="2981" y="12346"/>
                    <a:pt x="4534" y="12989"/>
                    <a:pt x="6189" y="12989"/>
                  </a:cubicBezTo>
                  <a:cubicBezTo>
                    <a:pt x="7840" y="12989"/>
                    <a:pt x="9395" y="12346"/>
                    <a:pt x="10564" y="11177"/>
                  </a:cubicBezTo>
                  <a:cubicBezTo>
                    <a:pt x="11733" y="10008"/>
                    <a:pt x="12377" y="8455"/>
                    <a:pt x="12377" y="6800"/>
                  </a:cubicBezTo>
                  <a:cubicBezTo>
                    <a:pt x="12377" y="5418"/>
                    <a:pt x="11932" y="4117"/>
                    <a:pt x="11092" y="3027"/>
                  </a:cubicBezTo>
                  <a:lnTo>
                    <a:pt x="11505" y="2614"/>
                  </a:lnTo>
                  <a:cubicBezTo>
                    <a:pt x="11586" y="2534"/>
                    <a:pt x="11690" y="2489"/>
                    <a:pt x="11792" y="2489"/>
                  </a:cubicBezTo>
                  <a:cubicBezTo>
                    <a:pt x="11819" y="2489"/>
                    <a:pt x="11845" y="2492"/>
                    <a:pt x="11871" y="2498"/>
                  </a:cubicBezTo>
                  <a:cubicBezTo>
                    <a:pt x="11944" y="2516"/>
                    <a:pt x="12017" y="2525"/>
                    <a:pt x="12089" y="2525"/>
                  </a:cubicBezTo>
                  <a:cubicBezTo>
                    <a:pt x="12387" y="2525"/>
                    <a:pt x="12668" y="2377"/>
                    <a:pt x="12843" y="2116"/>
                  </a:cubicBezTo>
                  <a:cubicBezTo>
                    <a:pt x="13038" y="1817"/>
                    <a:pt x="13036" y="1419"/>
                    <a:pt x="12835" y="1124"/>
                  </a:cubicBezTo>
                  <a:cubicBezTo>
                    <a:pt x="12696" y="917"/>
                    <a:pt x="12487" y="781"/>
                    <a:pt x="12249" y="738"/>
                  </a:cubicBezTo>
                  <a:cubicBezTo>
                    <a:pt x="12206" y="500"/>
                    <a:pt x="12070" y="291"/>
                    <a:pt x="11863" y="152"/>
                  </a:cubicBezTo>
                  <a:cubicBezTo>
                    <a:pt x="11714" y="51"/>
                    <a:pt x="11540" y="1"/>
                    <a:pt x="113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2"/>
            <p:cNvSpPr/>
            <p:nvPr/>
          </p:nvSpPr>
          <p:spPr>
            <a:xfrm>
              <a:off x="1290731" y="2367839"/>
              <a:ext cx="192793" cy="191121"/>
            </a:xfrm>
            <a:custGeom>
              <a:avLst/>
              <a:gdLst/>
              <a:ahLst/>
              <a:cxnLst/>
              <a:rect l="l" t="t" r="r" b="b"/>
              <a:pathLst>
                <a:path w="7609" h="7543" extrusionOk="0">
                  <a:moveTo>
                    <a:pt x="1242" y="0"/>
                  </a:moveTo>
                  <a:cubicBezTo>
                    <a:pt x="1187" y="0"/>
                    <a:pt x="1132" y="23"/>
                    <a:pt x="1095" y="69"/>
                  </a:cubicBezTo>
                  <a:cubicBezTo>
                    <a:pt x="371" y="939"/>
                    <a:pt x="1" y="2043"/>
                    <a:pt x="48" y="3180"/>
                  </a:cubicBezTo>
                  <a:cubicBezTo>
                    <a:pt x="96" y="4320"/>
                    <a:pt x="570" y="5395"/>
                    <a:pt x="1381" y="6205"/>
                  </a:cubicBezTo>
                  <a:cubicBezTo>
                    <a:pt x="2188" y="7014"/>
                    <a:pt x="3264" y="7485"/>
                    <a:pt x="4406" y="7536"/>
                  </a:cubicBezTo>
                  <a:cubicBezTo>
                    <a:pt x="4474" y="7540"/>
                    <a:pt x="4539" y="7542"/>
                    <a:pt x="4606" y="7542"/>
                  </a:cubicBezTo>
                  <a:cubicBezTo>
                    <a:pt x="5671" y="7542"/>
                    <a:pt x="6696" y="7174"/>
                    <a:pt x="7517" y="6493"/>
                  </a:cubicBezTo>
                  <a:cubicBezTo>
                    <a:pt x="7598" y="6426"/>
                    <a:pt x="7608" y="6304"/>
                    <a:pt x="7543" y="6225"/>
                  </a:cubicBezTo>
                  <a:cubicBezTo>
                    <a:pt x="7504" y="6176"/>
                    <a:pt x="7449" y="6152"/>
                    <a:pt x="7393" y="6152"/>
                  </a:cubicBezTo>
                  <a:cubicBezTo>
                    <a:pt x="7351" y="6152"/>
                    <a:pt x="7308" y="6166"/>
                    <a:pt x="7273" y="6194"/>
                  </a:cubicBezTo>
                  <a:cubicBezTo>
                    <a:pt x="6521" y="6821"/>
                    <a:pt x="5582" y="7158"/>
                    <a:pt x="4606" y="7158"/>
                  </a:cubicBezTo>
                  <a:cubicBezTo>
                    <a:pt x="4545" y="7158"/>
                    <a:pt x="4484" y="7156"/>
                    <a:pt x="4423" y="7154"/>
                  </a:cubicBezTo>
                  <a:cubicBezTo>
                    <a:pt x="3376" y="7107"/>
                    <a:pt x="2392" y="6676"/>
                    <a:pt x="1650" y="5934"/>
                  </a:cubicBezTo>
                  <a:cubicBezTo>
                    <a:pt x="908" y="5192"/>
                    <a:pt x="475" y="4208"/>
                    <a:pt x="430" y="3161"/>
                  </a:cubicBezTo>
                  <a:cubicBezTo>
                    <a:pt x="383" y="2122"/>
                    <a:pt x="725" y="1108"/>
                    <a:pt x="1387" y="309"/>
                  </a:cubicBezTo>
                  <a:cubicBezTo>
                    <a:pt x="1454" y="228"/>
                    <a:pt x="1444" y="110"/>
                    <a:pt x="1363" y="43"/>
                  </a:cubicBezTo>
                  <a:cubicBezTo>
                    <a:pt x="1327" y="14"/>
                    <a:pt x="1284" y="0"/>
                    <a:pt x="1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62"/>
          <p:cNvGrpSpPr/>
          <p:nvPr/>
        </p:nvGrpSpPr>
        <p:grpSpPr>
          <a:xfrm>
            <a:off x="1260252" y="1785700"/>
            <a:ext cx="309802" cy="329717"/>
            <a:chOff x="1260252" y="1785700"/>
            <a:chExt cx="309802" cy="329717"/>
          </a:xfrm>
        </p:grpSpPr>
        <p:sp>
          <p:nvSpPr>
            <p:cNvPr id="6217" name="Google Shape;6217;p62"/>
            <p:cNvSpPr/>
            <p:nvPr/>
          </p:nvSpPr>
          <p:spPr>
            <a:xfrm>
              <a:off x="1260252" y="1785700"/>
              <a:ext cx="309802" cy="329717"/>
            </a:xfrm>
            <a:custGeom>
              <a:avLst/>
              <a:gdLst/>
              <a:ahLst/>
              <a:cxnLst/>
              <a:rect l="l" t="t" r="r" b="b"/>
              <a:pathLst>
                <a:path w="12227" h="13013" extrusionOk="0">
                  <a:moveTo>
                    <a:pt x="10393" y="385"/>
                  </a:moveTo>
                  <a:cubicBezTo>
                    <a:pt x="10513" y="385"/>
                    <a:pt x="10609" y="483"/>
                    <a:pt x="10609" y="603"/>
                  </a:cubicBezTo>
                  <a:lnTo>
                    <a:pt x="10609" y="1418"/>
                  </a:lnTo>
                  <a:cubicBezTo>
                    <a:pt x="10609" y="1538"/>
                    <a:pt x="10513" y="1633"/>
                    <a:pt x="10393" y="1633"/>
                  </a:cubicBezTo>
                  <a:lnTo>
                    <a:pt x="9781" y="1633"/>
                  </a:lnTo>
                  <a:cubicBezTo>
                    <a:pt x="9675" y="1633"/>
                    <a:pt x="9590" y="1721"/>
                    <a:pt x="9590" y="1824"/>
                  </a:cubicBezTo>
                  <a:cubicBezTo>
                    <a:pt x="9590" y="1928"/>
                    <a:pt x="9675" y="2015"/>
                    <a:pt x="9781" y="2015"/>
                  </a:cubicBezTo>
                  <a:lnTo>
                    <a:pt x="10188" y="2015"/>
                  </a:lnTo>
                  <a:cubicBezTo>
                    <a:pt x="10306" y="2015"/>
                    <a:pt x="10403" y="2111"/>
                    <a:pt x="10403" y="2231"/>
                  </a:cubicBezTo>
                  <a:cubicBezTo>
                    <a:pt x="10403" y="2351"/>
                    <a:pt x="10306" y="2446"/>
                    <a:pt x="10188" y="2446"/>
                  </a:cubicBezTo>
                  <a:lnTo>
                    <a:pt x="2039" y="2446"/>
                  </a:lnTo>
                  <a:cubicBezTo>
                    <a:pt x="1920" y="2446"/>
                    <a:pt x="1824" y="2351"/>
                    <a:pt x="1824" y="2231"/>
                  </a:cubicBezTo>
                  <a:cubicBezTo>
                    <a:pt x="1824" y="2111"/>
                    <a:pt x="1920" y="2015"/>
                    <a:pt x="2039" y="2015"/>
                  </a:cubicBezTo>
                  <a:lnTo>
                    <a:pt x="8964" y="2015"/>
                  </a:lnTo>
                  <a:cubicBezTo>
                    <a:pt x="9070" y="2015"/>
                    <a:pt x="9155" y="1928"/>
                    <a:pt x="9155" y="1824"/>
                  </a:cubicBezTo>
                  <a:cubicBezTo>
                    <a:pt x="9155" y="1721"/>
                    <a:pt x="9070" y="1633"/>
                    <a:pt x="8964" y="1633"/>
                  </a:cubicBezTo>
                  <a:lnTo>
                    <a:pt x="1836" y="1633"/>
                  </a:lnTo>
                  <a:cubicBezTo>
                    <a:pt x="1716" y="1633"/>
                    <a:pt x="1621" y="1538"/>
                    <a:pt x="1621" y="1418"/>
                  </a:cubicBezTo>
                  <a:lnTo>
                    <a:pt x="1621" y="603"/>
                  </a:lnTo>
                  <a:cubicBezTo>
                    <a:pt x="1621" y="483"/>
                    <a:pt x="1716" y="385"/>
                    <a:pt x="1836" y="385"/>
                  </a:cubicBezTo>
                  <a:close/>
                  <a:moveTo>
                    <a:pt x="7608" y="2831"/>
                  </a:moveTo>
                  <a:lnTo>
                    <a:pt x="7720" y="3097"/>
                  </a:lnTo>
                  <a:cubicBezTo>
                    <a:pt x="7750" y="3172"/>
                    <a:pt x="7821" y="3215"/>
                    <a:pt x="7895" y="3215"/>
                  </a:cubicBezTo>
                  <a:cubicBezTo>
                    <a:pt x="7921" y="3215"/>
                    <a:pt x="7945" y="3209"/>
                    <a:pt x="7968" y="3199"/>
                  </a:cubicBezTo>
                  <a:cubicBezTo>
                    <a:pt x="8065" y="3158"/>
                    <a:pt x="8110" y="3046"/>
                    <a:pt x="8069" y="2951"/>
                  </a:cubicBezTo>
                  <a:lnTo>
                    <a:pt x="8023" y="2833"/>
                  </a:lnTo>
                  <a:lnTo>
                    <a:pt x="10546" y="2833"/>
                  </a:lnTo>
                  <a:cubicBezTo>
                    <a:pt x="10657" y="2833"/>
                    <a:pt x="10763" y="2877"/>
                    <a:pt x="10842" y="2955"/>
                  </a:cubicBezTo>
                  <a:lnTo>
                    <a:pt x="11603" y="3715"/>
                  </a:lnTo>
                  <a:cubicBezTo>
                    <a:pt x="11310" y="3774"/>
                    <a:pt x="11115" y="3894"/>
                    <a:pt x="10936" y="4006"/>
                  </a:cubicBezTo>
                  <a:cubicBezTo>
                    <a:pt x="10698" y="4152"/>
                    <a:pt x="10489" y="4282"/>
                    <a:pt x="10052" y="4282"/>
                  </a:cubicBezTo>
                  <a:cubicBezTo>
                    <a:pt x="9615" y="4282"/>
                    <a:pt x="9407" y="4152"/>
                    <a:pt x="9167" y="4006"/>
                  </a:cubicBezTo>
                  <a:cubicBezTo>
                    <a:pt x="8917" y="3847"/>
                    <a:pt x="8628" y="3670"/>
                    <a:pt x="8084" y="3670"/>
                  </a:cubicBezTo>
                  <a:cubicBezTo>
                    <a:pt x="7537" y="3670"/>
                    <a:pt x="7250" y="3847"/>
                    <a:pt x="6998" y="4006"/>
                  </a:cubicBezTo>
                  <a:cubicBezTo>
                    <a:pt x="6758" y="4152"/>
                    <a:pt x="6551" y="4282"/>
                    <a:pt x="6114" y="4282"/>
                  </a:cubicBezTo>
                  <a:cubicBezTo>
                    <a:pt x="5677" y="4282"/>
                    <a:pt x="5467" y="4152"/>
                    <a:pt x="5229" y="4006"/>
                  </a:cubicBezTo>
                  <a:cubicBezTo>
                    <a:pt x="4977" y="3847"/>
                    <a:pt x="4691" y="3670"/>
                    <a:pt x="4144" y="3670"/>
                  </a:cubicBezTo>
                  <a:cubicBezTo>
                    <a:pt x="3597" y="3670"/>
                    <a:pt x="3310" y="3847"/>
                    <a:pt x="3058" y="4006"/>
                  </a:cubicBezTo>
                  <a:cubicBezTo>
                    <a:pt x="2820" y="4152"/>
                    <a:pt x="2611" y="4282"/>
                    <a:pt x="2174" y="4282"/>
                  </a:cubicBezTo>
                  <a:cubicBezTo>
                    <a:pt x="1737" y="4282"/>
                    <a:pt x="1529" y="4154"/>
                    <a:pt x="1289" y="4006"/>
                  </a:cubicBezTo>
                  <a:cubicBezTo>
                    <a:pt x="1112" y="3894"/>
                    <a:pt x="917" y="3774"/>
                    <a:pt x="624" y="3713"/>
                  </a:cubicBezTo>
                  <a:lnTo>
                    <a:pt x="1385" y="2953"/>
                  </a:lnTo>
                  <a:cubicBezTo>
                    <a:pt x="1462" y="2873"/>
                    <a:pt x="1570" y="2831"/>
                    <a:pt x="1682" y="2831"/>
                  </a:cubicBezTo>
                  <a:lnTo>
                    <a:pt x="2899" y="2831"/>
                  </a:lnTo>
                  <a:lnTo>
                    <a:pt x="2590" y="3300"/>
                  </a:lnTo>
                  <a:cubicBezTo>
                    <a:pt x="2533" y="3390"/>
                    <a:pt x="2558" y="3508"/>
                    <a:pt x="2647" y="3565"/>
                  </a:cubicBezTo>
                  <a:cubicBezTo>
                    <a:pt x="2680" y="3585"/>
                    <a:pt x="2716" y="3595"/>
                    <a:pt x="2751" y="3595"/>
                  </a:cubicBezTo>
                  <a:cubicBezTo>
                    <a:pt x="2812" y="3595"/>
                    <a:pt x="2873" y="3565"/>
                    <a:pt x="2912" y="3510"/>
                  </a:cubicBezTo>
                  <a:lnTo>
                    <a:pt x="3357" y="2831"/>
                  </a:lnTo>
                  <a:close/>
                  <a:moveTo>
                    <a:pt x="8084" y="4051"/>
                  </a:moveTo>
                  <a:cubicBezTo>
                    <a:pt x="8521" y="4051"/>
                    <a:pt x="8728" y="4181"/>
                    <a:pt x="8968" y="4327"/>
                  </a:cubicBezTo>
                  <a:cubicBezTo>
                    <a:pt x="9218" y="4486"/>
                    <a:pt x="9507" y="4662"/>
                    <a:pt x="10052" y="4662"/>
                  </a:cubicBezTo>
                  <a:cubicBezTo>
                    <a:pt x="10598" y="4662"/>
                    <a:pt x="10885" y="4486"/>
                    <a:pt x="11137" y="4327"/>
                  </a:cubicBezTo>
                  <a:cubicBezTo>
                    <a:pt x="11174" y="4305"/>
                    <a:pt x="11208" y="4282"/>
                    <a:pt x="11245" y="4262"/>
                  </a:cubicBezTo>
                  <a:cubicBezTo>
                    <a:pt x="11607" y="4823"/>
                    <a:pt x="11725" y="5512"/>
                    <a:pt x="11572" y="6161"/>
                  </a:cubicBezTo>
                  <a:lnTo>
                    <a:pt x="10151" y="12152"/>
                  </a:lnTo>
                  <a:cubicBezTo>
                    <a:pt x="10086" y="12435"/>
                    <a:pt x="9834" y="12632"/>
                    <a:pt x="9543" y="12632"/>
                  </a:cubicBezTo>
                  <a:lnTo>
                    <a:pt x="2686" y="12632"/>
                  </a:lnTo>
                  <a:cubicBezTo>
                    <a:pt x="2395" y="12632"/>
                    <a:pt x="2143" y="12435"/>
                    <a:pt x="2078" y="12152"/>
                  </a:cubicBezTo>
                  <a:lnTo>
                    <a:pt x="657" y="6161"/>
                  </a:lnTo>
                  <a:cubicBezTo>
                    <a:pt x="505" y="5512"/>
                    <a:pt x="622" y="4823"/>
                    <a:pt x="982" y="4262"/>
                  </a:cubicBezTo>
                  <a:cubicBezTo>
                    <a:pt x="1019" y="4282"/>
                    <a:pt x="1053" y="4305"/>
                    <a:pt x="1090" y="4327"/>
                  </a:cubicBezTo>
                  <a:cubicBezTo>
                    <a:pt x="1340" y="4486"/>
                    <a:pt x="1629" y="4662"/>
                    <a:pt x="2174" y="4662"/>
                  </a:cubicBezTo>
                  <a:cubicBezTo>
                    <a:pt x="2721" y="4662"/>
                    <a:pt x="3007" y="4486"/>
                    <a:pt x="3259" y="4327"/>
                  </a:cubicBezTo>
                  <a:cubicBezTo>
                    <a:pt x="3499" y="4181"/>
                    <a:pt x="3707" y="4051"/>
                    <a:pt x="4144" y="4051"/>
                  </a:cubicBezTo>
                  <a:cubicBezTo>
                    <a:pt x="4581" y="4051"/>
                    <a:pt x="4790" y="4181"/>
                    <a:pt x="5028" y="4327"/>
                  </a:cubicBezTo>
                  <a:cubicBezTo>
                    <a:pt x="5280" y="4486"/>
                    <a:pt x="5567" y="4662"/>
                    <a:pt x="6114" y="4662"/>
                  </a:cubicBezTo>
                  <a:cubicBezTo>
                    <a:pt x="6661" y="4662"/>
                    <a:pt x="6947" y="4486"/>
                    <a:pt x="7199" y="4327"/>
                  </a:cubicBezTo>
                  <a:cubicBezTo>
                    <a:pt x="7437" y="4181"/>
                    <a:pt x="7647" y="4051"/>
                    <a:pt x="8084" y="4051"/>
                  </a:cubicBezTo>
                  <a:close/>
                  <a:moveTo>
                    <a:pt x="1836" y="1"/>
                  </a:moveTo>
                  <a:cubicBezTo>
                    <a:pt x="1507" y="1"/>
                    <a:pt x="1238" y="269"/>
                    <a:pt x="1238" y="596"/>
                  </a:cubicBezTo>
                  <a:lnTo>
                    <a:pt x="1238" y="1414"/>
                  </a:lnTo>
                  <a:cubicBezTo>
                    <a:pt x="1238" y="1629"/>
                    <a:pt x="1354" y="1820"/>
                    <a:pt x="1525" y="1924"/>
                  </a:cubicBezTo>
                  <a:cubicBezTo>
                    <a:pt x="1472" y="2013"/>
                    <a:pt x="1442" y="2117"/>
                    <a:pt x="1442" y="2229"/>
                  </a:cubicBezTo>
                  <a:cubicBezTo>
                    <a:pt x="1442" y="2314"/>
                    <a:pt x="1460" y="2394"/>
                    <a:pt x="1493" y="2467"/>
                  </a:cubicBezTo>
                  <a:cubicBezTo>
                    <a:pt x="1350" y="2501"/>
                    <a:pt x="1222" y="2575"/>
                    <a:pt x="1116" y="2680"/>
                  </a:cubicBezTo>
                  <a:lnTo>
                    <a:pt x="74" y="3725"/>
                  </a:lnTo>
                  <a:cubicBezTo>
                    <a:pt x="19" y="3778"/>
                    <a:pt x="0" y="3864"/>
                    <a:pt x="31" y="3935"/>
                  </a:cubicBezTo>
                  <a:cubicBezTo>
                    <a:pt x="61" y="4006"/>
                    <a:pt x="130" y="4051"/>
                    <a:pt x="208" y="4051"/>
                  </a:cubicBezTo>
                  <a:cubicBezTo>
                    <a:pt x="381" y="4051"/>
                    <a:pt x="515" y="4071"/>
                    <a:pt x="635" y="4103"/>
                  </a:cubicBezTo>
                  <a:cubicBezTo>
                    <a:pt x="242" y="4742"/>
                    <a:pt x="116" y="5516"/>
                    <a:pt x="289" y="6246"/>
                  </a:cubicBezTo>
                  <a:lnTo>
                    <a:pt x="1708" y="12240"/>
                  </a:lnTo>
                  <a:cubicBezTo>
                    <a:pt x="1816" y="12693"/>
                    <a:pt x="2220" y="13012"/>
                    <a:pt x="2688" y="13012"/>
                  </a:cubicBezTo>
                  <a:lnTo>
                    <a:pt x="9545" y="13012"/>
                  </a:lnTo>
                  <a:cubicBezTo>
                    <a:pt x="10013" y="13012"/>
                    <a:pt x="10418" y="12693"/>
                    <a:pt x="10525" y="12240"/>
                  </a:cubicBezTo>
                  <a:lnTo>
                    <a:pt x="11944" y="6246"/>
                  </a:lnTo>
                  <a:cubicBezTo>
                    <a:pt x="12117" y="5516"/>
                    <a:pt x="11991" y="4742"/>
                    <a:pt x="11599" y="4103"/>
                  </a:cubicBezTo>
                  <a:cubicBezTo>
                    <a:pt x="11717" y="4071"/>
                    <a:pt x="11853" y="4051"/>
                    <a:pt x="12026" y="4051"/>
                  </a:cubicBezTo>
                  <a:cubicBezTo>
                    <a:pt x="12103" y="4051"/>
                    <a:pt x="12174" y="4006"/>
                    <a:pt x="12203" y="3935"/>
                  </a:cubicBezTo>
                  <a:cubicBezTo>
                    <a:pt x="12227" y="3864"/>
                    <a:pt x="12213" y="3782"/>
                    <a:pt x="12156" y="3725"/>
                  </a:cubicBezTo>
                  <a:lnTo>
                    <a:pt x="11113" y="2680"/>
                  </a:lnTo>
                  <a:cubicBezTo>
                    <a:pt x="11005" y="2575"/>
                    <a:pt x="10875" y="2503"/>
                    <a:pt x="10737" y="2467"/>
                  </a:cubicBezTo>
                  <a:cubicBezTo>
                    <a:pt x="10769" y="2394"/>
                    <a:pt x="10788" y="2312"/>
                    <a:pt x="10788" y="2229"/>
                  </a:cubicBezTo>
                  <a:cubicBezTo>
                    <a:pt x="10788" y="2117"/>
                    <a:pt x="10757" y="2013"/>
                    <a:pt x="10702" y="1924"/>
                  </a:cubicBezTo>
                  <a:cubicBezTo>
                    <a:pt x="10875" y="1820"/>
                    <a:pt x="10991" y="1629"/>
                    <a:pt x="10991" y="1414"/>
                  </a:cubicBezTo>
                  <a:lnTo>
                    <a:pt x="10991" y="596"/>
                  </a:lnTo>
                  <a:cubicBezTo>
                    <a:pt x="10991" y="267"/>
                    <a:pt x="10720" y="1"/>
                    <a:pt x="10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2"/>
            <p:cNvSpPr/>
            <p:nvPr/>
          </p:nvSpPr>
          <p:spPr>
            <a:xfrm>
              <a:off x="1322630" y="2085131"/>
              <a:ext cx="185090" cy="9704"/>
            </a:xfrm>
            <a:custGeom>
              <a:avLst/>
              <a:gdLst/>
              <a:ahLst/>
              <a:cxnLst/>
              <a:rect l="l" t="t" r="r" b="b"/>
              <a:pathLst>
                <a:path w="7305" h="383" extrusionOk="0">
                  <a:moveTo>
                    <a:pt x="189" y="1"/>
                  </a:moveTo>
                  <a:cubicBezTo>
                    <a:pt x="86" y="1"/>
                    <a:pt x="0" y="88"/>
                    <a:pt x="0" y="192"/>
                  </a:cubicBezTo>
                  <a:cubicBezTo>
                    <a:pt x="0" y="295"/>
                    <a:pt x="86" y="383"/>
                    <a:pt x="189" y="383"/>
                  </a:cubicBezTo>
                  <a:lnTo>
                    <a:pt x="7116" y="383"/>
                  </a:lnTo>
                  <a:cubicBezTo>
                    <a:pt x="7220" y="383"/>
                    <a:pt x="7305" y="295"/>
                    <a:pt x="7305" y="192"/>
                  </a:cubicBezTo>
                  <a:cubicBezTo>
                    <a:pt x="7305" y="86"/>
                    <a:pt x="7222" y="1"/>
                    <a:pt x="7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222"/>
        <p:cNvGrpSpPr/>
        <p:nvPr/>
      </p:nvGrpSpPr>
      <p:grpSpPr>
        <a:xfrm>
          <a:off x="0" y="0"/>
          <a:ext cx="0" cy="0"/>
          <a:chOff x="0" y="0"/>
          <a:chExt cx="0" cy="0"/>
        </a:xfrm>
      </p:grpSpPr>
      <p:sp>
        <p:nvSpPr>
          <p:cNvPr id="6223" name="Google Shape;6223;p63"/>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6224" name="Google Shape;6224;p63"/>
          <p:cNvSpPr txBox="1">
            <a:spLocks noGrp="1"/>
          </p:cNvSpPr>
          <p:nvPr>
            <p:ph type="body" idx="1"/>
          </p:nvPr>
        </p:nvSpPr>
        <p:spPr>
          <a:xfrm>
            <a:off x="720000" y="1479300"/>
            <a:ext cx="7704000" cy="82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the one of this template:</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3"/>
              </a:rPr>
              <a:t>Flat design thanksgiving banners</a:t>
            </a:r>
            <a:endParaRPr b="1"/>
          </a:p>
        </p:txBody>
      </p:sp>
      <p:grpSp>
        <p:nvGrpSpPr>
          <p:cNvPr id="6225" name="Google Shape;6225;p63"/>
          <p:cNvGrpSpPr/>
          <p:nvPr/>
        </p:nvGrpSpPr>
        <p:grpSpPr>
          <a:xfrm>
            <a:off x="4031919" y="3028385"/>
            <a:ext cx="1243494" cy="961025"/>
            <a:chOff x="4031919" y="3028385"/>
            <a:chExt cx="1243494" cy="961025"/>
          </a:xfrm>
        </p:grpSpPr>
        <p:sp>
          <p:nvSpPr>
            <p:cNvPr id="6226" name="Google Shape;6226;p63"/>
            <p:cNvSpPr/>
            <p:nvPr/>
          </p:nvSpPr>
          <p:spPr>
            <a:xfrm>
              <a:off x="4717445" y="3557620"/>
              <a:ext cx="271214" cy="177621"/>
            </a:xfrm>
            <a:custGeom>
              <a:avLst/>
              <a:gdLst/>
              <a:ahLst/>
              <a:cxnLst/>
              <a:rect l="l" t="t" r="r" b="b"/>
              <a:pathLst>
                <a:path w="7656" h="5014" extrusionOk="0">
                  <a:moveTo>
                    <a:pt x="7656" y="5013"/>
                  </a:moveTo>
                  <a:cubicBezTo>
                    <a:pt x="6952" y="4481"/>
                    <a:pt x="5870" y="3856"/>
                    <a:pt x="4136" y="4040"/>
                  </a:cubicBezTo>
                  <a:cubicBezTo>
                    <a:pt x="2401" y="4226"/>
                    <a:pt x="384" y="3134"/>
                    <a:pt x="0" y="1505"/>
                  </a:cubicBezTo>
                  <a:cubicBezTo>
                    <a:pt x="0" y="1505"/>
                    <a:pt x="1770" y="0"/>
                    <a:pt x="3774" y="344"/>
                  </a:cubicBezTo>
                  <a:cubicBezTo>
                    <a:pt x="7062" y="905"/>
                    <a:pt x="7656" y="5013"/>
                    <a:pt x="7656" y="5013"/>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3"/>
            <p:cNvSpPr/>
            <p:nvPr/>
          </p:nvSpPr>
          <p:spPr>
            <a:xfrm>
              <a:off x="4433522" y="3451277"/>
              <a:ext cx="184954" cy="270505"/>
            </a:xfrm>
            <a:custGeom>
              <a:avLst/>
              <a:gdLst/>
              <a:ahLst/>
              <a:cxnLst/>
              <a:rect l="l" t="t" r="r" b="b"/>
              <a:pathLst>
                <a:path w="5221" h="7636" extrusionOk="0">
                  <a:moveTo>
                    <a:pt x="170" y="7636"/>
                  </a:moveTo>
                  <a:cubicBezTo>
                    <a:pt x="2101" y="6735"/>
                    <a:pt x="4111" y="5658"/>
                    <a:pt x="4665" y="3900"/>
                  </a:cubicBezTo>
                  <a:cubicBezTo>
                    <a:pt x="5220" y="2140"/>
                    <a:pt x="4956" y="1"/>
                    <a:pt x="4956" y="1"/>
                  </a:cubicBezTo>
                  <a:cubicBezTo>
                    <a:pt x="4956" y="1"/>
                    <a:pt x="2227" y="955"/>
                    <a:pt x="1115" y="3453"/>
                  </a:cubicBezTo>
                  <a:cubicBezTo>
                    <a:pt x="1" y="5949"/>
                    <a:pt x="170" y="7636"/>
                    <a:pt x="170" y="763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3"/>
            <p:cNvSpPr/>
            <p:nvPr/>
          </p:nvSpPr>
          <p:spPr>
            <a:xfrm>
              <a:off x="4386337" y="3712423"/>
              <a:ext cx="190799" cy="243511"/>
            </a:xfrm>
            <a:custGeom>
              <a:avLst/>
              <a:gdLst/>
              <a:ahLst/>
              <a:cxnLst/>
              <a:rect l="l" t="t" r="r" b="b"/>
              <a:pathLst>
                <a:path w="5386" h="6874" extrusionOk="0">
                  <a:moveTo>
                    <a:pt x="5318" y="6873"/>
                  </a:moveTo>
                  <a:cubicBezTo>
                    <a:pt x="4771" y="6271"/>
                    <a:pt x="3946" y="5850"/>
                    <a:pt x="3120" y="5502"/>
                  </a:cubicBezTo>
                  <a:cubicBezTo>
                    <a:pt x="2293" y="5157"/>
                    <a:pt x="1" y="4167"/>
                    <a:pt x="1" y="946"/>
                  </a:cubicBezTo>
                  <a:cubicBezTo>
                    <a:pt x="1" y="946"/>
                    <a:pt x="2088" y="0"/>
                    <a:pt x="3932" y="2128"/>
                  </a:cubicBezTo>
                  <a:cubicBezTo>
                    <a:pt x="5386" y="3811"/>
                    <a:pt x="5318" y="6873"/>
                    <a:pt x="5318" y="6873"/>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3"/>
            <p:cNvSpPr/>
            <p:nvPr/>
          </p:nvSpPr>
          <p:spPr>
            <a:xfrm>
              <a:off x="4276239" y="3760493"/>
              <a:ext cx="116725" cy="228916"/>
            </a:xfrm>
            <a:custGeom>
              <a:avLst/>
              <a:gdLst/>
              <a:ahLst/>
              <a:cxnLst/>
              <a:rect l="l" t="t" r="r" b="b"/>
              <a:pathLst>
                <a:path w="3295" h="6462" extrusionOk="0">
                  <a:moveTo>
                    <a:pt x="1670" y="6462"/>
                  </a:moveTo>
                  <a:cubicBezTo>
                    <a:pt x="807" y="5271"/>
                    <a:pt x="1" y="2049"/>
                    <a:pt x="2092" y="0"/>
                  </a:cubicBezTo>
                  <a:cubicBezTo>
                    <a:pt x="2092" y="0"/>
                    <a:pt x="3192" y="1050"/>
                    <a:pt x="3243" y="3200"/>
                  </a:cubicBezTo>
                  <a:cubicBezTo>
                    <a:pt x="3295" y="5349"/>
                    <a:pt x="1670" y="6462"/>
                    <a:pt x="1670" y="6462"/>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3"/>
            <p:cNvSpPr/>
            <p:nvPr/>
          </p:nvSpPr>
          <p:spPr>
            <a:xfrm>
              <a:off x="4685918" y="3321731"/>
              <a:ext cx="154701" cy="270080"/>
            </a:xfrm>
            <a:custGeom>
              <a:avLst/>
              <a:gdLst/>
              <a:ahLst/>
              <a:cxnLst/>
              <a:rect l="l" t="t" r="r" b="b"/>
              <a:pathLst>
                <a:path w="4367" h="7624" extrusionOk="0">
                  <a:moveTo>
                    <a:pt x="1180" y="7624"/>
                  </a:moveTo>
                  <a:cubicBezTo>
                    <a:pt x="2532" y="6001"/>
                    <a:pt x="4366" y="2920"/>
                    <a:pt x="2654" y="0"/>
                  </a:cubicBezTo>
                  <a:cubicBezTo>
                    <a:pt x="2654" y="0"/>
                    <a:pt x="684" y="1591"/>
                    <a:pt x="402" y="3506"/>
                  </a:cubicBezTo>
                  <a:cubicBezTo>
                    <a:pt x="0" y="6242"/>
                    <a:pt x="1180" y="7624"/>
                    <a:pt x="1180" y="7624"/>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3"/>
            <p:cNvSpPr/>
            <p:nvPr/>
          </p:nvSpPr>
          <p:spPr>
            <a:xfrm>
              <a:off x="4926872" y="3123498"/>
              <a:ext cx="162778" cy="237525"/>
            </a:xfrm>
            <a:custGeom>
              <a:avLst/>
              <a:gdLst/>
              <a:ahLst/>
              <a:cxnLst/>
              <a:rect l="l" t="t" r="r" b="b"/>
              <a:pathLst>
                <a:path w="4595" h="6705" extrusionOk="0">
                  <a:moveTo>
                    <a:pt x="2045" y="6704"/>
                  </a:moveTo>
                  <a:cubicBezTo>
                    <a:pt x="3389" y="5609"/>
                    <a:pt x="4594" y="4312"/>
                    <a:pt x="3841" y="2563"/>
                  </a:cubicBezTo>
                  <a:cubicBezTo>
                    <a:pt x="3089" y="812"/>
                    <a:pt x="873" y="0"/>
                    <a:pt x="873" y="0"/>
                  </a:cubicBezTo>
                  <a:cubicBezTo>
                    <a:pt x="873" y="0"/>
                    <a:pt x="0" y="1828"/>
                    <a:pt x="828" y="3755"/>
                  </a:cubicBezTo>
                  <a:cubicBezTo>
                    <a:pt x="1655" y="5682"/>
                    <a:pt x="2045" y="6704"/>
                    <a:pt x="2045" y="670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3"/>
            <p:cNvSpPr/>
            <p:nvPr/>
          </p:nvSpPr>
          <p:spPr>
            <a:xfrm>
              <a:off x="4926872" y="3123498"/>
              <a:ext cx="115167" cy="237525"/>
            </a:xfrm>
            <a:custGeom>
              <a:avLst/>
              <a:gdLst/>
              <a:ahLst/>
              <a:cxnLst/>
              <a:rect l="l" t="t" r="r" b="b"/>
              <a:pathLst>
                <a:path w="3251" h="6705" extrusionOk="0">
                  <a:moveTo>
                    <a:pt x="873" y="0"/>
                  </a:moveTo>
                  <a:cubicBezTo>
                    <a:pt x="873" y="0"/>
                    <a:pt x="0" y="1828"/>
                    <a:pt x="828" y="3755"/>
                  </a:cubicBezTo>
                  <a:cubicBezTo>
                    <a:pt x="1655" y="5682"/>
                    <a:pt x="2045" y="6704"/>
                    <a:pt x="2045" y="6704"/>
                  </a:cubicBezTo>
                  <a:cubicBezTo>
                    <a:pt x="2045" y="6704"/>
                    <a:pt x="3250" y="5086"/>
                    <a:pt x="2641" y="3073"/>
                  </a:cubicBezTo>
                  <a:cubicBezTo>
                    <a:pt x="2035" y="1062"/>
                    <a:pt x="873" y="0"/>
                    <a:pt x="873" y="0"/>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3"/>
            <p:cNvSpPr/>
            <p:nvPr/>
          </p:nvSpPr>
          <p:spPr>
            <a:xfrm>
              <a:off x="5114017" y="3028385"/>
              <a:ext cx="161396" cy="304053"/>
            </a:xfrm>
            <a:custGeom>
              <a:avLst/>
              <a:gdLst/>
              <a:ahLst/>
              <a:cxnLst/>
              <a:rect l="l" t="t" r="r" b="b"/>
              <a:pathLst>
                <a:path w="4556" h="8583" extrusionOk="0">
                  <a:moveTo>
                    <a:pt x="0" y="8582"/>
                  </a:moveTo>
                  <a:cubicBezTo>
                    <a:pt x="2513" y="7685"/>
                    <a:pt x="3326" y="6668"/>
                    <a:pt x="3942" y="5208"/>
                  </a:cubicBezTo>
                  <a:cubicBezTo>
                    <a:pt x="4555" y="3748"/>
                    <a:pt x="4480" y="1"/>
                    <a:pt x="4480" y="1"/>
                  </a:cubicBezTo>
                  <a:cubicBezTo>
                    <a:pt x="4480" y="1"/>
                    <a:pt x="2073" y="1703"/>
                    <a:pt x="1194" y="3335"/>
                  </a:cubicBezTo>
                  <a:cubicBezTo>
                    <a:pt x="316" y="4965"/>
                    <a:pt x="0" y="8582"/>
                    <a:pt x="0" y="8582"/>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3"/>
            <p:cNvSpPr/>
            <p:nvPr/>
          </p:nvSpPr>
          <p:spPr>
            <a:xfrm>
              <a:off x="5114017" y="3028385"/>
              <a:ext cx="158704" cy="304088"/>
            </a:xfrm>
            <a:custGeom>
              <a:avLst/>
              <a:gdLst/>
              <a:ahLst/>
              <a:cxnLst/>
              <a:rect l="l" t="t" r="r" b="b"/>
              <a:pathLst>
                <a:path w="4480" h="8584" extrusionOk="0">
                  <a:moveTo>
                    <a:pt x="4480" y="1"/>
                  </a:moveTo>
                  <a:cubicBezTo>
                    <a:pt x="4480" y="1"/>
                    <a:pt x="2073" y="1703"/>
                    <a:pt x="1194" y="3335"/>
                  </a:cubicBezTo>
                  <a:cubicBezTo>
                    <a:pt x="316" y="4965"/>
                    <a:pt x="0" y="8584"/>
                    <a:pt x="0" y="8584"/>
                  </a:cubicBezTo>
                  <a:cubicBezTo>
                    <a:pt x="0" y="8584"/>
                    <a:pt x="2098" y="6945"/>
                    <a:pt x="3044" y="4496"/>
                  </a:cubicBezTo>
                  <a:cubicBezTo>
                    <a:pt x="3994" y="2045"/>
                    <a:pt x="4480" y="1"/>
                    <a:pt x="4480"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3"/>
            <p:cNvSpPr/>
            <p:nvPr/>
          </p:nvSpPr>
          <p:spPr>
            <a:xfrm>
              <a:off x="4906716" y="3424815"/>
              <a:ext cx="271001" cy="147014"/>
            </a:xfrm>
            <a:custGeom>
              <a:avLst/>
              <a:gdLst/>
              <a:ahLst/>
              <a:cxnLst/>
              <a:rect l="l" t="t" r="r" b="b"/>
              <a:pathLst>
                <a:path w="7650" h="4150" extrusionOk="0">
                  <a:moveTo>
                    <a:pt x="0" y="1834"/>
                  </a:moveTo>
                  <a:cubicBezTo>
                    <a:pt x="1325" y="2971"/>
                    <a:pt x="1958" y="4149"/>
                    <a:pt x="4054" y="3560"/>
                  </a:cubicBezTo>
                  <a:cubicBezTo>
                    <a:pt x="6151" y="2971"/>
                    <a:pt x="7650" y="2045"/>
                    <a:pt x="7650" y="2045"/>
                  </a:cubicBezTo>
                  <a:cubicBezTo>
                    <a:pt x="7650" y="2045"/>
                    <a:pt x="4914" y="0"/>
                    <a:pt x="3210" y="378"/>
                  </a:cubicBezTo>
                  <a:cubicBezTo>
                    <a:pt x="1507" y="758"/>
                    <a:pt x="0" y="1834"/>
                    <a:pt x="0" y="183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3"/>
            <p:cNvSpPr/>
            <p:nvPr/>
          </p:nvSpPr>
          <p:spPr>
            <a:xfrm>
              <a:off x="4906716" y="3476570"/>
              <a:ext cx="271001" cy="95258"/>
            </a:xfrm>
            <a:custGeom>
              <a:avLst/>
              <a:gdLst/>
              <a:ahLst/>
              <a:cxnLst/>
              <a:rect l="l" t="t" r="r" b="b"/>
              <a:pathLst>
                <a:path w="7650" h="2689" extrusionOk="0">
                  <a:moveTo>
                    <a:pt x="3664" y="284"/>
                  </a:moveTo>
                  <a:cubicBezTo>
                    <a:pt x="5375" y="507"/>
                    <a:pt x="7650" y="584"/>
                    <a:pt x="7650" y="584"/>
                  </a:cubicBezTo>
                  <a:cubicBezTo>
                    <a:pt x="7650" y="584"/>
                    <a:pt x="6151" y="1510"/>
                    <a:pt x="4054" y="2099"/>
                  </a:cubicBezTo>
                  <a:cubicBezTo>
                    <a:pt x="1958" y="2688"/>
                    <a:pt x="1325" y="1510"/>
                    <a:pt x="0" y="373"/>
                  </a:cubicBezTo>
                  <a:cubicBezTo>
                    <a:pt x="0" y="373"/>
                    <a:pt x="1472" y="1"/>
                    <a:pt x="3664" y="28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3"/>
            <p:cNvSpPr/>
            <p:nvPr/>
          </p:nvSpPr>
          <p:spPr>
            <a:xfrm>
              <a:off x="4717445" y="3596515"/>
              <a:ext cx="271214" cy="138724"/>
            </a:xfrm>
            <a:custGeom>
              <a:avLst/>
              <a:gdLst/>
              <a:ahLst/>
              <a:cxnLst/>
              <a:rect l="l" t="t" r="r" b="b"/>
              <a:pathLst>
                <a:path w="7656" h="3916" extrusionOk="0">
                  <a:moveTo>
                    <a:pt x="3960" y="496"/>
                  </a:moveTo>
                  <a:cubicBezTo>
                    <a:pt x="6581" y="1284"/>
                    <a:pt x="7656" y="3915"/>
                    <a:pt x="7656" y="3915"/>
                  </a:cubicBezTo>
                  <a:cubicBezTo>
                    <a:pt x="6952" y="3383"/>
                    <a:pt x="5870" y="2758"/>
                    <a:pt x="4136" y="2942"/>
                  </a:cubicBezTo>
                  <a:cubicBezTo>
                    <a:pt x="2401" y="3128"/>
                    <a:pt x="384" y="2036"/>
                    <a:pt x="0" y="407"/>
                  </a:cubicBezTo>
                  <a:cubicBezTo>
                    <a:pt x="0" y="407"/>
                    <a:pt x="2310" y="0"/>
                    <a:pt x="3960" y="496"/>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3"/>
            <p:cNvSpPr/>
            <p:nvPr/>
          </p:nvSpPr>
          <p:spPr>
            <a:xfrm>
              <a:off x="4685812" y="3321731"/>
              <a:ext cx="94053" cy="270080"/>
            </a:xfrm>
            <a:custGeom>
              <a:avLst/>
              <a:gdLst/>
              <a:ahLst/>
              <a:cxnLst/>
              <a:rect l="l" t="t" r="r" b="b"/>
              <a:pathLst>
                <a:path w="2655" h="7624" extrusionOk="0">
                  <a:moveTo>
                    <a:pt x="2655" y="0"/>
                  </a:moveTo>
                  <a:cubicBezTo>
                    <a:pt x="2655" y="0"/>
                    <a:pt x="684" y="1591"/>
                    <a:pt x="403" y="3506"/>
                  </a:cubicBezTo>
                  <a:cubicBezTo>
                    <a:pt x="0" y="6242"/>
                    <a:pt x="1181" y="7624"/>
                    <a:pt x="1181" y="7624"/>
                  </a:cubicBezTo>
                  <a:cubicBezTo>
                    <a:pt x="1181" y="7624"/>
                    <a:pt x="1603" y="4679"/>
                    <a:pt x="2013" y="3374"/>
                  </a:cubicBezTo>
                  <a:cubicBezTo>
                    <a:pt x="2425" y="2068"/>
                    <a:pt x="2655" y="0"/>
                    <a:pt x="265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3"/>
            <p:cNvSpPr/>
            <p:nvPr/>
          </p:nvSpPr>
          <p:spPr>
            <a:xfrm>
              <a:off x="4433592" y="3451242"/>
              <a:ext cx="175495" cy="270541"/>
            </a:xfrm>
            <a:custGeom>
              <a:avLst/>
              <a:gdLst/>
              <a:ahLst/>
              <a:cxnLst/>
              <a:rect l="l" t="t" r="r" b="b"/>
              <a:pathLst>
                <a:path w="4954" h="7637" extrusionOk="0">
                  <a:moveTo>
                    <a:pt x="4954" y="0"/>
                  </a:moveTo>
                  <a:cubicBezTo>
                    <a:pt x="4954" y="0"/>
                    <a:pt x="2225" y="954"/>
                    <a:pt x="1113" y="3451"/>
                  </a:cubicBezTo>
                  <a:cubicBezTo>
                    <a:pt x="0" y="5950"/>
                    <a:pt x="169" y="7637"/>
                    <a:pt x="169" y="7637"/>
                  </a:cubicBezTo>
                  <a:cubicBezTo>
                    <a:pt x="169" y="7637"/>
                    <a:pt x="1631" y="6408"/>
                    <a:pt x="2983" y="4379"/>
                  </a:cubicBezTo>
                  <a:cubicBezTo>
                    <a:pt x="4336" y="2350"/>
                    <a:pt x="4954" y="0"/>
                    <a:pt x="4954" y="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3"/>
            <p:cNvSpPr/>
            <p:nvPr/>
          </p:nvSpPr>
          <p:spPr>
            <a:xfrm>
              <a:off x="4386337" y="3745899"/>
              <a:ext cx="188390" cy="210035"/>
            </a:xfrm>
            <a:custGeom>
              <a:avLst/>
              <a:gdLst/>
              <a:ahLst/>
              <a:cxnLst/>
              <a:rect l="l" t="t" r="r" b="b"/>
              <a:pathLst>
                <a:path w="5318" h="5929" extrusionOk="0">
                  <a:moveTo>
                    <a:pt x="5318" y="5928"/>
                  </a:moveTo>
                  <a:cubicBezTo>
                    <a:pt x="4771" y="5326"/>
                    <a:pt x="3946" y="4905"/>
                    <a:pt x="3120" y="4557"/>
                  </a:cubicBezTo>
                  <a:cubicBezTo>
                    <a:pt x="2293" y="4212"/>
                    <a:pt x="1" y="3222"/>
                    <a:pt x="1" y="1"/>
                  </a:cubicBezTo>
                  <a:cubicBezTo>
                    <a:pt x="1" y="1"/>
                    <a:pt x="1391" y="316"/>
                    <a:pt x="2844" y="2060"/>
                  </a:cubicBezTo>
                  <a:cubicBezTo>
                    <a:pt x="4295" y="3802"/>
                    <a:pt x="5318" y="5928"/>
                    <a:pt x="5318" y="5928"/>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3"/>
            <p:cNvSpPr/>
            <p:nvPr/>
          </p:nvSpPr>
          <p:spPr>
            <a:xfrm>
              <a:off x="4276239" y="3760493"/>
              <a:ext cx="74145" cy="228916"/>
            </a:xfrm>
            <a:custGeom>
              <a:avLst/>
              <a:gdLst/>
              <a:ahLst/>
              <a:cxnLst/>
              <a:rect l="l" t="t" r="r" b="b"/>
              <a:pathLst>
                <a:path w="2093" h="6462" extrusionOk="0">
                  <a:moveTo>
                    <a:pt x="1670" y="6462"/>
                  </a:moveTo>
                  <a:cubicBezTo>
                    <a:pt x="807" y="5271"/>
                    <a:pt x="1" y="2049"/>
                    <a:pt x="2092" y="0"/>
                  </a:cubicBezTo>
                  <a:cubicBezTo>
                    <a:pt x="2092" y="0"/>
                    <a:pt x="2073" y="2090"/>
                    <a:pt x="1961" y="3544"/>
                  </a:cubicBezTo>
                  <a:cubicBezTo>
                    <a:pt x="1848" y="4999"/>
                    <a:pt x="1670" y="6462"/>
                    <a:pt x="1670" y="646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3"/>
            <p:cNvSpPr/>
            <p:nvPr/>
          </p:nvSpPr>
          <p:spPr>
            <a:xfrm>
              <a:off x="4031919" y="3141494"/>
              <a:ext cx="1206717" cy="775630"/>
            </a:xfrm>
            <a:custGeom>
              <a:avLst/>
              <a:gdLst/>
              <a:ahLst/>
              <a:cxnLst/>
              <a:rect l="l" t="t" r="r" b="b"/>
              <a:pathLst>
                <a:path w="34064" h="21895" extrusionOk="0">
                  <a:moveTo>
                    <a:pt x="34013" y="0"/>
                  </a:moveTo>
                  <a:cubicBezTo>
                    <a:pt x="33997" y="0"/>
                    <a:pt x="33980" y="9"/>
                    <a:pt x="33974" y="30"/>
                  </a:cubicBezTo>
                  <a:cubicBezTo>
                    <a:pt x="33356" y="1881"/>
                    <a:pt x="32421" y="3420"/>
                    <a:pt x="31088" y="4757"/>
                  </a:cubicBezTo>
                  <a:cubicBezTo>
                    <a:pt x="31064" y="4757"/>
                    <a:pt x="31036" y="4764"/>
                    <a:pt x="31013" y="4786"/>
                  </a:cubicBezTo>
                  <a:cubicBezTo>
                    <a:pt x="29323" y="6207"/>
                    <a:pt x="27517" y="7606"/>
                    <a:pt x="25636" y="8927"/>
                  </a:cubicBezTo>
                  <a:cubicBezTo>
                    <a:pt x="26542" y="8033"/>
                    <a:pt x="27220" y="6932"/>
                    <a:pt x="27598" y="5724"/>
                  </a:cubicBezTo>
                  <a:cubicBezTo>
                    <a:pt x="27825" y="5231"/>
                    <a:pt x="28002" y="4707"/>
                    <a:pt x="28072" y="4179"/>
                  </a:cubicBezTo>
                  <a:cubicBezTo>
                    <a:pt x="28174" y="3435"/>
                    <a:pt x="27895" y="2750"/>
                    <a:pt x="27672" y="2053"/>
                  </a:cubicBezTo>
                  <a:cubicBezTo>
                    <a:pt x="27668" y="2040"/>
                    <a:pt x="27658" y="2035"/>
                    <a:pt x="27647" y="2035"/>
                  </a:cubicBezTo>
                  <a:cubicBezTo>
                    <a:pt x="27631" y="2035"/>
                    <a:pt x="27615" y="2048"/>
                    <a:pt x="27620" y="2068"/>
                  </a:cubicBezTo>
                  <a:cubicBezTo>
                    <a:pt x="27837" y="2851"/>
                    <a:pt x="28104" y="3605"/>
                    <a:pt x="27934" y="4428"/>
                  </a:cubicBezTo>
                  <a:cubicBezTo>
                    <a:pt x="27896" y="4610"/>
                    <a:pt x="27847" y="4790"/>
                    <a:pt x="27792" y="4966"/>
                  </a:cubicBezTo>
                  <a:cubicBezTo>
                    <a:pt x="27851" y="4662"/>
                    <a:pt x="27901" y="4354"/>
                    <a:pt x="27922" y="4041"/>
                  </a:cubicBezTo>
                  <a:cubicBezTo>
                    <a:pt x="27926" y="3984"/>
                    <a:pt x="27887" y="3957"/>
                    <a:pt x="27844" y="3957"/>
                  </a:cubicBezTo>
                  <a:cubicBezTo>
                    <a:pt x="27800" y="3957"/>
                    <a:pt x="27752" y="3986"/>
                    <a:pt x="27745" y="4041"/>
                  </a:cubicBezTo>
                  <a:cubicBezTo>
                    <a:pt x="27453" y="6271"/>
                    <a:pt x="26441" y="8187"/>
                    <a:pt x="24639" y="9564"/>
                  </a:cubicBezTo>
                  <a:cubicBezTo>
                    <a:pt x="24614" y="9583"/>
                    <a:pt x="24608" y="9608"/>
                    <a:pt x="24608" y="9636"/>
                  </a:cubicBezTo>
                  <a:cubicBezTo>
                    <a:pt x="23890" y="10121"/>
                    <a:pt x="23164" y="10596"/>
                    <a:pt x="22430" y="11054"/>
                  </a:cubicBezTo>
                  <a:cubicBezTo>
                    <a:pt x="22843" y="10604"/>
                    <a:pt x="23222" y="10110"/>
                    <a:pt x="23494" y="9576"/>
                  </a:cubicBezTo>
                  <a:cubicBezTo>
                    <a:pt x="23511" y="9541"/>
                    <a:pt x="23484" y="9511"/>
                    <a:pt x="23455" y="9511"/>
                  </a:cubicBezTo>
                  <a:cubicBezTo>
                    <a:pt x="23442" y="9511"/>
                    <a:pt x="23428" y="9517"/>
                    <a:pt x="23417" y="9532"/>
                  </a:cubicBezTo>
                  <a:cubicBezTo>
                    <a:pt x="22992" y="10153"/>
                    <a:pt x="22571" y="10747"/>
                    <a:pt x="22050" y="11286"/>
                  </a:cubicBezTo>
                  <a:cubicBezTo>
                    <a:pt x="21262" y="11771"/>
                    <a:pt x="20465" y="12232"/>
                    <a:pt x="19665" y="12672"/>
                  </a:cubicBezTo>
                  <a:cubicBezTo>
                    <a:pt x="19943" y="10908"/>
                    <a:pt x="20365" y="9167"/>
                    <a:pt x="20705" y="7416"/>
                  </a:cubicBezTo>
                  <a:cubicBezTo>
                    <a:pt x="20708" y="7400"/>
                    <a:pt x="20695" y="7390"/>
                    <a:pt x="20683" y="7390"/>
                  </a:cubicBezTo>
                  <a:cubicBezTo>
                    <a:pt x="20674" y="7390"/>
                    <a:pt x="20666" y="7394"/>
                    <a:pt x="20663" y="7405"/>
                  </a:cubicBezTo>
                  <a:cubicBezTo>
                    <a:pt x="20247" y="9172"/>
                    <a:pt x="19831" y="10924"/>
                    <a:pt x="19575" y="12725"/>
                  </a:cubicBezTo>
                  <a:cubicBezTo>
                    <a:pt x="18660" y="13226"/>
                    <a:pt x="17740" y="13699"/>
                    <a:pt x="16819" y="14134"/>
                  </a:cubicBezTo>
                  <a:cubicBezTo>
                    <a:pt x="15013" y="14985"/>
                    <a:pt x="13141" y="15828"/>
                    <a:pt x="11223" y="16555"/>
                  </a:cubicBezTo>
                  <a:cubicBezTo>
                    <a:pt x="12180" y="15904"/>
                    <a:pt x="12878" y="14923"/>
                    <a:pt x="13577" y="14019"/>
                  </a:cubicBezTo>
                  <a:cubicBezTo>
                    <a:pt x="14322" y="13056"/>
                    <a:pt x="15017" y="12056"/>
                    <a:pt x="15464" y="10915"/>
                  </a:cubicBezTo>
                  <a:cubicBezTo>
                    <a:pt x="15472" y="10894"/>
                    <a:pt x="15452" y="10878"/>
                    <a:pt x="15433" y="10878"/>
                  </a:cubicBezTo>
                  <a:cubicBezTo>
                    <a:pt x="15423" y="10878"/>
                    <a:pt x="15414" y="10882"/>
                    <a:pt x="15408" y="10892"/>
                  </a:cubicBezTo>
                  <a:cubicBezTo>
                    <a:pt x="14393" y="12915"/>
                    <a:pt x="12893" y="15355"/>
                    <a:pt x="10968" y="16628"/>
                  </a:cubicBezTo>
                  <a:cubicBezTo>
                    <a:pt x="10955" y="16637"/>
                    <a:pt x="10953" y="16648"/>
                    <a:pt x="10951" y="16658"/>
                  </a:cubicBezTo>
                  <a:cubicBezTo>
                    <a:pt x="10582" y="16795"/>
                    <a:pt x="10212" y="16927"/>
                    <a:pt x="9840" y="17055"/>
                  </a:cubicBezTo>
                  <a:cubicBezTo>
                    <a:pt x="9804" y="17050"/>
                    <a:pt x="9767" y="17042"/>
                    <a:pt x="9729" y="17037"/>
                  </a:cubicBezTo>
                  <a:cubicBezTo>
                    <a:pt x="9727" y="17036"/>
                    <a:pt x="9724" y="17036"/>
                    <a:pt x="9722" y="17036"/>
                  </a:cubicBezTo>
                  <a:cubicBezTo>
                    <a:pt x="9685" y="17036"/>
                    <a:pt x="9672" y="17076"/>
                    <a:pt x="9681" y="17109"/>
                  </a:cubicBezTo>
                  <a:cubicBezTo>
                    <a:pt x="6974" y="18020"/>
                    <a:pt x="4183" y="18635"/>
                    <a:pt x="1357" y="18635"/>
                  </a:cubicBezTo>
                  <a:cubicBezTo>
                    <a:pt x="940" y="18635"/>
                    <a:pt x="521" y="18622"/>
                    <a:pt x="102" y="18594"/>
                  </a:cubicBezTo>
                  <a:cubicBezTo>
                    <a:pt x="100" y="18594"/>
                    <a:pt x="98" y="18594"/>
                    <a:pt x="95" y="18594"/>
                  </a:cubicBezTo>
                  <a:cubicBezTo>
                    <a:pt x="1" y="18594"/>
                    <a:pt x="5" y="18743"/>
                    <a:pt x="102" y="18751"/>
                  </a:cubicBezTo>
                  <a:cubicBezTo>
                    <a:pt x="672" y="18808"/>
                    <a:pt x="1241" y="18835"/>
                    <a:pt x="1807" y="18835"/>
                  </a:cubicBezTo>
                  <a:cubicBezTo>
                    <a:pt x="4212" y="18835"/>
                    <a:pt x="6579" y="18351"/>
                    <a:pt x="8887" y="17626"/>
                  </a:cubicBezTo>
                  <a:lnTo>
                    <a:pt x="8887" y="17626"/>
                  </a:lnTo>
                  <a:cubicBezTo>
                    <a:pt x="8998" y="19048"/>
                    <a:pt x="8947" y="20448"/>
                    <a:pt x="8778" y="21866"/>
                  </a:cubicBezTo>
                  <a:cubicBezTo>
                    <a:pt x="8776" y="21884"/>
                    <a:pt x="8791" y="21894"/>
                    <a:pt x="8806" y="21894"/>
                  </a:cubicBezTo>
                  <a:cubicBezTo>
                    <a:pt x="8818" y="21894"/>
                    <a:pt x="8829" y="21888"/>
                    <a:pt x="8831" y="21873"/>
                  </a:cubicBezTo>
                  <a:cubicBezTo>
                    <a:pt x="9056" y="20454"/>
                    <a:pt x="9091" y="19023"/>
                    <a:pt x="8995" y="17591"/>
                  </a:cubicBezTo>
                  <a:cubicBezTo>
                    <a:pt x="9348" y="17479"/>
                    <a:pt x="9702" y="17359"/>
                    <a:pt x="10052" y="17239"/>
                  </a:cubicBezTo>
                  <a:cubicBezTo>
                    <a:pt x="11592" y="17675"/>
                    <a:pt x="12682" y="18700"/>
                    <a:pt x="13570" y="20041"/>
                  </a:cubicBezTo>
                  <a:cubicBezTo>
                    <a:pt x="13577" y="20050"/>
                    <a:pt x="13586" y="20054"/>
                    <a:pt x="13594" y="20054"/>
                  </a:cubicBezTo>
                  <a:cubicBezTo>
                    <a:pt x="13613" y="20054"/>
                    <a:pt x="13631" y="20036"/>
                    <a:pt x="13617" y="20015"/>
                  </a:cubicBezTo>
                  <a:cubicBezTo>
                    <a:pt x="12866" y="18731"/>
                    <a:pt x="11754" y="17553"/>
                    <a:pt x="10298" y="17153"/>
                  </a:cubicBezTo>
                  <a:cubicBezTo>
                    <a:pt x="11412" y="16757"/>
                    <a:pt x="12511" y="16314"/>
                    <a:pt x="13598" y="15851"/>
                  </a:cubicBezTo>
                  <a:cubicBezTo>
                    <a:pt x="13602" y="15853"/>
                    <a:pt x="13607" y="15857"/>
                    <a:pt x="13612" y="15857"/>
                  </a:cubicBezTo>
                  <a:cubicBezTo>
                    <a:pt x="14405" y="15787"/>
                    <a:pt x="15198" y="15736"/>
                    <a:pt x="15987" y="15697"/>
                  </a:cubicBezTo>
                  <a:cubicBezTo>
                    <a:pt x="15992" y="15699"/>
                    <a:pt x="15993" y="15703"/>
                    <a:pt x="15999" y="15704"/>
                  </a:cubicBezTo>
                  <a:cubicBezTo>
                    <a:pt x="16764" y="15845"/>
                    <a:pt x="17423" y="16008"/>
                    <a:pt x="18064" y="16478"/>
                  </a:cubicBezTo>
                  <a:cubicBezTo>
                    <a:pt x="18074" y="16485"/>
                    <a:pt x="18084" y="16489"/>
                    <a:pt x="18093" y="16489"/>
                  </a:cubicBezTo>
                  <a:cubicBezTo>
                    <a:pt x="18136" y="16489"/>
                    <a:pt x="18164" y="16418"/>
                    <a:pt x="18118" y="16384"/>
                  </a:cubicBezTo>
                  <a:cubicBezTo>
                    <a:pt x="17692" y="16061"/>
                    <a:pt x="17168" y="15783"/>
                    <a:pt x="16624" y="15668"/>
                  </a:cubicBezTo>
                  <a:cubicBezTo>
                    <a:pt x="17195" y="15646"/>
                    <a:pt x="17768" y="15634"/>
                    <a:pt x="18341" y="15634"/>
                  </a:cubicBezTo>
                  <a:cubicBezTo>
                    <a:pt x="18647" y="15634"/>
                    <a:pt x="18953" y="15638"/>
                    <a:pt x="19259" y="15645"/>
                  </a:cubicBezTo>
                  <a:cubicBezTo>
                    <a:pt x="19260" y="15645"/>
                    <a:pt x="19260" y="15645"/>
                    <a:pt x="19261" y="15645"/>
                  </a:cubicBezTo>
                  <a:cubicBezTo>
                    <a:pt x="19322" y="15645"/>
                    <a:pt x="19321" y="15550"/>
                    <a:pt x="19259" y="15547"/>
                  </a:cubicBezTo>
                  <a:cubicBezTo>
                    <a:pt x="18714" y="15526"/>
                    <a:pt x="18169" y="15515"/>
                    <a:pt x="17624" y="15515"/>
                  </a:cubicBezTo>
                  <a:cubicBezTo>
                    <a:pt x="16399" y="15515"/>
                    <a:pt x="15174" y="15571"/>
                    <a:pt x="13956" y="15697"/>
                  </a:cubicBezTo>
                  <a:cubicBezTo>
                    <a:pt x="14721" y="15368"/>
                    <a:pt x="15481" y="15031"/>
                    <a:pt x="16230" y="14697"/>
                  </a:cubicBezTo>
                  <a:cubicBezTo>
                    <a:pt x="17078" y="14317"/>
                    <a:pt x="17921" y="13900"/>
                    <a:pt x="18762" y="13463"/>
                  </a:cubicBezTo>
                  <a:lnTo>
                    <a:pt x="18763" y="13463"/>
                  </a:lnTo>
                  <a:cubicBezTo>
                    <a:pt x="19542" y="13371"/>
                    <a:pt x="20324" y="13260"/>
                    <a:pt x="21109" y="13260"/>
                  </a:cubicBezTo>
                  <a:cubicBezTo>
                    <a:pt x="21180" y="13260"/>
                    <a:pt x="21252" y="13261"/>
                    <a:pt x="21323" y="13263"/>
                  </a:cubicBezTo>
                  <a:cubicBezTo>
                    <a:pt x="22043" y="13283"/>
                    <a:pt x="23499" y="13327"/>
                    <a:pt x="24109" y="13824"/>
                  </a:cubicBezTo>
                  <a:cubicBezTo>
                    <a:pt x="24116" y="13829"/>
                    <a:pt x="24122" y="13832"/>
                    <a:pt x="24129" y="13832"/>
                  </a:cubicBezTo>
                  <a:cubicBezTo>
                    <a:pt x="24154" y="13832"/>
                    <a:pt x="24176" y="13802"/>
                    <a:pt x="24152" y="13783"/>
                  </a:cubicBezTo>
                  <a:cubicBezTo>
                    <a:pt x="23637" y="13351"/>
                    <a:pt x="22739" y="13318"/>
                    <a:pt x="22092" y="13238"/>
                  </a:cubicBezTo>
                  <a:cubicBezTo>
                    <a:pt x="21597" y="13176"/>
                    <a:pt x="21102" y="13144"/>
                    <a:pt x="20609" y="13144"/>
                  </a:cubicBezTo>
                  <a:cubicBezTo>
                    <a:pt x="20138" y="13144"/>
                    <a:pt x="19668" y="13173"/>
                    <a:pt x="19198" y="13235"/>
                  </a:cubicBezTo>
                  <a:cubicBezTo>
                    <a:pt x="21055" y="12245"/>
                    <a:pt x="22880" y="11125"/>
                    <a:pt x="24650" y="9925"/>
                  </a:cubicBezTo>
                  <a:cubicBezTo>
                    <a:pt x="25566" y="9790"/>
                    <a:pt x="26430" y="9667"/>
                    <a:pt x="27321" y="9667"/>
                  </a:cubicBezTo>
                  <a:cubicBezTo>
                    <a:pt x="27769" y="9667"/>
                    <a:pt x="28223" y="9698"/>
                    <a:pt x="28695" y="9774"/>
                  </a:cubicBezTo>
                  <a:cubicBezTo>
                    <a:pt x="28697" y="9774"/>
                    <a:pt x="28698" y="9774"/>
                    <a:pt x="28700" y="9774"/>
                  </a:cubicBezTo>
                  <a:cubicBezTo>
                    <a:pt x="28733" y="9774"/>
                    <a:pt x="28745" y="9725"/>
                    <a:pt x="28711" y="9719"/>
                  </a:cubicBezTo>
                  <a:cubicBezTo>
                    <a:pt x="28113" y="9604"/>
                    <a:pt x="27505" y="9550"/>
                    <a:pt x="26895" y="9550"/>
                  </a:cubicBezTo>
                  <a:cubicBezTo>
                    <a:pt x="26242" y="9550"/>
                    <a:pt x="25588" y="9612"/>
                    <a:pt x="24944" y="9727"/>
                  </a:cubicBezTo>
                  <a:cubicBezTo>
                    <a:pt x="26135" y="8911"/>
                    <a:pt x="27300" y="8064"/>
                    <a:pt x="28429" y="7191"/>
                  </a:cubicBezTo>
                  <a:cubicBezTo>
                    <a:pt x="28436" y="7194"/>
                    <a:pt x="28443" y="7196"/>
                    <a:pt x="28451" y="7196"/>
                  </a:cubicBezTo>
                  <a:cubicBezTo>
                    <a:pt x="28456" y="7196"/>
                    <a:pt x="28462" y="7195"/>
                    <a:pt x="28468" y="7193"/>
                  </a:cubicBezTo>
                  <a:cubicBezTo>
                    <a:pt x="28964" y="6993"/>
                    <a:pt x="29457" y="6864"/>
                    <a:pt x="29992" y="6839"/>
                  </a:cubicBezTo>
                  <a:cubicBezTo>
                    <a:pt x="30071" y="6835"/>
                    <a:pt x="30072" y="6715"/>
                    <a:pt x="29995" y="6715"/>
                  </a:cubicBezTo>
                  <a:cubicBezTo>
                    <a:pt x="29994" y="6715"/>
                    <a:pt x="29993" y="6715"/>
                    <a:pt x="29992" y="6716"/>
                  </a:cubicBezTo>
                  <a:cubicBezTo>
                    <a:pt x="29576" y="6726"/>
                    <a:pt x="29166" y="6791"/>
                    <a:pt x="28775" y="6923"/>
                  </a:cubicBezTo>
                  <a:cubicBezTo>
                    <a:pt x="29598" y="6279"/>
                    <a:pt x="30403" y="5625"/>
                    <a:pt x="31184" y="4965"/>
                  </a:cubicBezTo>
                  <a:cubicBezTo>
                    <a:pt x="31235" y="4921"/>
                    <a:pt x="31232" y="4866"/>
                    <a:pt x="31205" y="4825"/>
                  </a:cubicBezTo>
                  <a:cubicBezTo>
                    <a:pt x="32554" y="3520"/>
                    <a:pt x="33574" y="1854"/>
                    <a:pt x="34055" y="52"/>
                  </a:cubicBezTo>
                  <a:cubicBezTo>
                    <a:pt x="34064" y="21"/>
                    <a:pt x="34039" y="0"/>
                    <a:pt x="34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3"/>
          <p:cNvGrpSpPr/>
          <p:nvPr/>
        </p:nvGrpSpPr>
        <p:grpSpPr>
          <a:xfrm>
            <a:off x="2437280" y="3309935"/>
            <a:ext cx="1314020" cy="693320"/>
            <a:chOff x="2437280" y="3309935"/>
            <a:chExt cx="1314020" cy="693320"/>
          </a:xfrm>
        </p:grpSpPr>
        <p:sp>
          <p:nvSpPr>
            <p:cNvPr id="6244" name="Google Shape;6244;p63"/>
            <p:cNvSpPr/>
            <p:nvPr/>
          </p:nvSpPr>
          <p:spPr>
            <a:xfrm>
              <a:off x="2437280" y="3316984"/>
              <a:ext cx="1202998" cy="661278"/>
            </a:xfrm>
            <a:custGeom>
              <a:avLst/>
              <a:gdLst/>
              <a:ahLst/>
              <a:cxnLst/>
              <a:rect l="l" t="t" r="r" b="b"/>
              <a:pathLst>
                <a:path w="33959" h="18667" extrusionOk="0">
                  <a:moveTo>
                    <a:pt x="13971" y="1"/>
                  </a:moveTo>
                  <a:cubicBezTo>
                    <a:pt x="13959" y="1"/>
                    <a:pt x="13947" y="2"/>
                    <a:pt x="13934" y="6"/>
                  </a:cubicBezTo>
                  <a:cubicBezTo>
                    <a:pt x="12077" y="549"/>
                    <a:pt x="10274" y="1210"/>
                    <a:pt x="8554" y="2096"/>
                  </a:cubicBezTo>
                  <a:cubicBezTo>
                    <a:pt x="6673" y="3060"/>
                    <a:pt x="4932" y="4615"/>
                    <a:pt x="2819" y="4893"/>
                  </a:cubicBezTo>
                  <a:cubicBezTo>
                    <a:pt x="1966" y="4722"/>
                    <a:pt x="1111" y="4561"/>
                    <a:pt x="251" y="4418"/>
                  </a:cubicBezTo>
                  <a:cubicBezTo>
                    <a:pt x="242" y="4417"/>
                    <a:pt x="233" y="4416"/>
                    <a:pt x="224" y="4416"/>
                  </a:cubicBezTo>
                  <a:cubicBezTo>
                    <a:pt x="63" y="4416"/>
                    <a:pt x="0" y="4659"/>
                    <a:pt x="174" y="4696"/>
                  </a:cubicBezTo>
                  <a:cubicBezTo>
                    <a:pt x="727" y="4817"/>
                    <a:pt x="1279" y="4942"/>
                    <a:pt x="1832" y="5067"/>
                  </a:cubicBezTo>
                  <a:cubicBezTo>
                    <a:pt x="1829" y="5109"/>
                    <a:pt x="1838" y="5150"/>
                    <a:pt x="1881" y="5172"/>
                  </a:cubicBezTo>
                  <a:cubicBezTo>
                    <a:pt x="4217" y="6302"/>
                    <a:pt x="4930" y="8992"/>
                    <a:pt x="5806" y="11236"/>
                  </a:cubicBezTo>
                  <a:cubicBezTo>
                    <a:pt x="6638" y="13368"/>
                    <a:pt x="7460" y="15504"/>
                    <a:pt x="8308" y="17629"/>
                  </a:cubicBezTo>
                  <a:cubicBezTo>
                    <a:pt x="8338" y="17704"/>
                    <a:pt x="8405" y="17737"/>
                    <a:pt x="8469" y="17737"/>
                  </a:cubicBezTo>
                  <a:cubicBezTo>
                    <a:pt x="8568" y="17737"/>
                    <a:pt x="8663" y="17661"/>
                    <a:pt x="8618" y="17543"/>
                  </a:cubicBezTo>
                  <a:cubicBezTo>
                    <a:pt x="7488" y="14588"/>
                    <a:pt x="6390" y="11601"/>
                    <a:pt x="5153" y="8687"/>
                  </a:cubicBezTo>
                  <a:cubicBezTo>
                    <a:pt x="4556" y="7281"/>
                    <a:pt x="3861" y="6033"/>
                    <a:pt x="2595" y="5274"/>
                  </a:cubicBezTo>
                  <a:lnTo>
                    <a:pt x="2595" y="5274"/>
                  </a:lnTo>
                  <a:cubicBezTo>
                    <a:pt x="2652" y="5278"/>
                    <a:pt x="2706" y="5278"/>
                    <a:pt x="2763" y="5282"/>
                  </a:cubicBezTo>
                  <a:cubicBezTo>
                    <a:pt x="4614" y="5711"/>
                    <a:pt x="6459" y="6164"/>
                    <a:pt x="8301" y="6629"/>
                  </a:cubicBezTo>
                  <a:cubicBezTo>
                    <a:pt x="10486" y="7979"/>
                    <a:pt x="10976" y="11498"/>
                    <a:pt x="11852" y="13711"/>
                  </a:cubicBezTo>
                  <a:cubicBezTo>
                    <a:pt x="12541" y="15455"/>
                    <a:pt x="13357" y="17142"/>
                    <a:pt x="14507" y="18628"/>
                  </a:cubicBezTo>
                  <a:cubicBezTo>
                    <a:pt x="14529" y="18655"/>
                    <a:pt x="14555" y="18667"/>
                    <a:pt x="14582" y="18667"/>
                  </a:cubicBezTo>
                  <a:cubicBezTo>
                    <a:pt x="14660" y="18667"/>
                    <a:pt x="14740" y="18571"/>
                    <a:pt x="14689" y="18489"/>
                  </a:cubicBezTo>
                  <a:cubicBezTo>
                    <a:pt x="12921" y="15529"/>
                    <a:pt x="11970" y="12459"/>
                    <a:pt x="10734" y="9280"/>
                  </a:cubicBezTo>
                  <a:cubicBezTo>
                    <a:pt x="10366" y="8332"/>
                    <a:pt x="9889" y="7484"/>
                    <a:pt x="9228" y="6863"/>
                  </a:cubicBezTo>
                  <a:lnTo>
                    <a:pt x="9228" y="6863"/>
                  </a:lnTo>
                  <a:cubicBezTo>
                    <a:pt x="10194" y="7109"/>
                    <a:pt x="11161" y="7356"/>
                    <a:pt x="12127" y="7605"/>
                  </a:cubicBezTo>
                  <a:cubicBezTo>
                    <a:pt x="12135" y="7644"/>
                    <a:pt x="12162" y="7676"/>
                    <a:pt x="12210" y="7691"/>
                  </a:cubicBezTo>
                  <a:cubicBezTo>
                    <a:pt x="16764" y="8991"/>
                    <a:pt x="18155" y="13762"/>
                    <a:pt x="21728" y="16335"/>
                  </a:cubicBezTo>
                  <a:cubicBezTo>
                    <a:pt x="21752" y="16352"/>
                    <a:pt x="21776" y="16359"/>
                    <a:pt x="21800" y="16359"/>
                  </a:cubicBezTo>
                  <a:cubicBezTo>
                    <a:pt x="21912" y="16359"/>
                    <a:pt x="22005" y="16197"/>
                    <a:pt x="21905" y="16105"/>
                  </a:cubicBezTo>
                  <a:cubicBezTo>
                    <a:pt x="19216" y="13672"/>
                    <a:pt x="17319" y="9785"/>
                    <a:pt x="14030" y="8095"/>
                  </a:cubicBezTo>
                  <a:lnTo>
                    <a:pt x="14030" y="8095"/>
                  </a:lnTo>
                  <a:cubicBezTo>
                    <a:pt x="15067" y="8361"/>
                    <a:pt x="16107" y="8629"/>
                    <a:pt x="17147" y="8892"/>
                  </a:cubicBezTo>
                  <a:cubicBezTo>
                    <a:pt x="18329" y="9193"/>
                    <a:pt x="19528" y="9450"/>
                    <a:pt x="20730" y="9690"/>
                  </a:cubicBezTo>
                  <a:cubicBezTo>
                    <a:pt x="23937" y="10887"/>
                    <a:pt x="25502" y="14329"/>
                    <a:pt x="27667" y="16879"/>
                  </a:cubicBezTo>
                  <a:cubicBezTo>
                    <a:pt x="27691" y="16907"/>
                    <a:pt x="27720" y="16918"/>
                    <a:pt x="27749" y="16918"/>
                  </a:cubicBezTo>
                  <a:cubicBezTo>
                    <a:pt x="27835" y="16918"/>
                    <a:pt x="27919" y="16816"/>
                    <a:pt x="27865" y="16726"/>
                  </a:cubicBezTo>
                  <a:cubicBezTo>
                    <a:pt x="26447" y="14334"/>
                    <a:pt x="24568" y="11379"/>
                    <a:pt x="22000" y="9937"/>
                  </a:cubicBezTo>
                  <a:lnTo>
                    <a:pt x="22000" y="9937"/>
                  </a:lnTo>
                  <a:cubicBezTo>
                    <a:pt x="22839" y="10097"/>
                    <a:pt x="23682" y="10252"/>
                    <a:pt x="24524" y="10409"/>
                  </a:cubicBezTo>
                  <a:cubicBezTo>
                    <a:pt x="24556" y="10440"/>
                    <a:pt x="24598" y="10464"/>
                    <a:pt x="24650" y="10464"/>
                  </a:cubicBezTo>
                  <a:cubicBezTo>
                    <a:pt x="24660" y="10464"/>
                    <a:pt x="24671" y="10463"/>
                    <a:pt x="24682" y="10461"/>
                  </a:cubicBezTo>
                  <a:cubicBezTo>
                    <a:pt x="24702" y="10458"/>
                    <a:pt x="24724" y="10452"/>
                    <a:pt x="24747" y="10448"/>
                  </a:cubicBezTo>
                  <a:cubicBezTo>
                    <a:pt x="27824" y="11021"/>
                    <a:pt x="30891" y="11630"/>
                    <a:pt x="33822" y="12635"/>
                  </a:cubicBezTo>
                  <a:cubicBezTo>
                    <a:pt x="33833" y="12640"/>
                    <a:pt x="33844" y="12642"/>
                    <a:pt x="33853" y="12642"/>
                  </a:cubicBezTo>
                  <a:cubicBezTo>
                    <a:pt x="33934" y="12642"/>
                    <a:pt x="33958" y="12501"/>
                    <a:pt x="33862" y="12466"/>
                  </a:cubicBezTo>
                  <a:cubicBezTo>
                    <a:pt x="31214" y="11462"/>
                    <a:pt x="28422" y="10817"/>
                    <a:pt x="25606" y="10249"/>
                  </a:cubicBezTo>
                  <a:cubicBezTo>
                    <a:pt x="27519" y="9655"/>
                    <a:pt x="29102" y="8292"/>
                    <a:pt x="31223" y="8292"/>
                  </a:cubicBezTo>
                  <a:cubicBezTo>
                    <a:pt x="31382" y="8292"/>
                    <a:pt x="31545" y="8300"/>
                    <a:pt x="31710" y="8316"/>
                  </a:cubicBezTo>
                  <a:cubicBezTo>
                    <a:pt x="31715" y="8316"/>
                    <a:pt x="31719" y="8317"/>
                    <a:pt x="31723" y="8317"/>
                  </a:cubicBezTo>
                  <a:cubicBezTo>
                    <a:pt x="31851" y="8317"/>
                    <a:pt x="31841" y="8116"/>
                    <a:pt x="31710" y="8098"/>
                  </a:cubicBezTo>
                  <a:cubicBezTo>
                    <a:pt x="31467" y="8065"/>
                    <a:pt x="31230" y="8050"/>
                    <a:pt x="31000" y="8050"/>
                  </a:cubicBezTo>
                  <a:cubicBezTo>
                    <a:pt x="28704" y="8050"/>
                    <a:pt x="26987" y="9545"/>
                    <a:pt x="24779" y="10083"/>
                  </a:cubicBezTo>
                  <a:cubicBezTo>
                    <a:pt x="22250" y="9586"/>
                    <a:pt x="19712" y="9123"/>
                    <a:pt x="17253" y="8495"/>
                  </a:cubicBezTo>
                  <a:cubicBezTo>
                    <a:pt x="16452" y="8288"/>
                    <a:pt x="15652" y="8080"/>
                    <a:pt x="14852" y="7867"/>
                  </a:cubicBezTo>
                  <a:cubicBezTo>
                    <a:pt x="16090" y="7538"/>
                    <a:pt x="17295" y="7077"/>
                    <a:pt x="18480" y="6590"/>
                  </a:cubicBezTo>
                  <a:cubicBezTo>
                    <a:pt x="20302" y="5840"/>
                    <a:pt x="22110" y="4555"/>
                    <a:pt x="24119" y="4555"/>
                  </a:cubicBezTo>
                  <a:cubicBezTo>
                    <a:pt x="24207" y="4555"/>
                    <a:pt x="24295" y="4557"/>
                    <a:pt x="24383" y="4562"/>
                  </a:cubicBezTo>
                  <a:cubicBezTo>
                    <a:pt x="24386" y="4563"/>
                    <a:pt x="24388" y="4563"/>
                    <a:pt x="24390" y="4563"/>
                  </a:cubicBezTo>
                  <a:cubicBezTo>
                    <a:pt x="24518" y="4563"/>
                    <a:pt x="24509" y="4369"/>
                    <a:pt x="24383" y="4353"/>
                  </a:cubicBezTo>
                  <a:cubicBezTo>
                    <a:pt x="24208" y="4331"/>
                    <a:pt x="24036" y="4321"/>
                    <a:pt x="23866" y="4321"/>
                  </a:cubicBezTo>
                  <a:cubicBezTo>
                    <a:pt x="22378" y="4321"/>
                    <a:pt x="21085" y="5096"/>
                    <a:pt x="19709" y="5682"/>
                  </a:cubicBezTo>
                  <a:cubicBezTo>
                    <a:pt x="17961" y="6427"/>
                    <a:pt x="16154" y="7014"/>
                    <a:pt x="14404" y="7749"/>
                  </a:cubicBezTo>
                  <a:cubicBezTo>
                    <a:pt x="12643" y="7282"/>
                    <a:pt x="10879" y="6808"/>
                    <a:pt x="9113" y="6354"/>
                  </a:cubicBezTo>
                  <a:cubicBezTo>
                    <a:pt x="10364" y="6199"/>
                    <a:pt x="11430" y="5595"/>
                    <a:pt x="12583" y="4877"/>
                  </a:cubicBezTo>
                  <a:cubicBezTo>
                    <a:pt x="14977" y="3384"/>
                    <a:pt x="17145" y="1682"/>
                    <a:pt x="20061" y="1391"/>
                  </a:cubicBezTo>
                  <a:cubicBezTo>
                    <a:pt x="20171" y="1379"/>
                    <a:pt x="20176" y="1213"/>
                    <a:pt x="20069" y="1213"/>
                  </a:cubicBezTo>
                  <a:cubicBezTo>
                    <a:pt x="20067" y="1213"/>
                    <a:pt x="20064" y="1213"/>
                    <a:pt x="20061" y="1213"/>
                  </a:cubicBezTo>
                  <a:cubicBezTo>
                    <a:pt x="18153" y="1372"/>
                    <a:pt x="16524" y="2045"/>
                    <a:pt x="14877" y="3002"/>
                  </a:cubicBezTo>
                  <a:cubicBezTo>
                    <a:pt x="12782" y="4218"/>
                    <a:pt x="10786" y="6022"/>
                    <a:pt x="8269" y="6022"/>
                  </a:cubicBezTo>
                  <a:cubicBezTo>
                    <a:pt x="8166" y="6022"/>
                    <a:pt x="8063" y="6019"/>
                    <a:pt x="7959" y="6012"/>
                  </a:cubicBezTo>
                  <a:cubicBezTo>
                    <a:pt x="7956" y="6012"/>
                    <a:pt x="7954" y="6012"/>
                    <a:pt x="7952" y="6012"/>
                  </a:cubicBezTo>
                  <a:cubicBezTo>
                    <a:pt x="7915" y="6012"/>
                    <a:pt x="7886" y="6023"/>
                    <a:pt x="7860" y="6039"/>
                  </a:cubicBezTo>
                  <a:lnTo>
                    <a:pt x="7858" y="6039"/>
                  </a:lnTo>
                  <a:cubicBezTo>
                    <a:pt x="7687" y="5982"/>
                    <a:pt x="7509" y="5938"/>
                    <a:pt x="7322" y="5906"/>
                  </a:cubicBezTo>
                  <a:cubicBezTo>
                    <a:pt x="6192" y="5627"/>
                    <a:pt x="5057" y="5365"/>
                    <a:pt x="3919" y="5122"/>
                  </a:cubicBezTo>
                  <a:cubicBezTo>
                    <a:pt x="4797" y="4856"/>
                    <a:pt x="5613" y="4309"/>
                    <a:pt x="6442" y="3790"/>
                  </a:cubicBezTo>
                  <a:cubicBezTo>
                    <a:pt x="8824" y="2295"/>
                    <a:pt x="11317" y="1094"/>
                    <a:pt x="13997" y="236"/>
                  </a:cubicBezTo>
                  <a:cubicBezTo>
                    <a:pt x="14130" y="195"/>
                    <a:pt x="14092" y="1"/>
                    <a:pt x="13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3"/>
            <p:cNvSpPr/>
            <p:nvPr/>
          </p:nvSpPr>
          <p:spPr>
            <a:xfrm>
              <a:off x="3487567" y="3618514"/>
              <a:ext cx="36984" cy="36948"/>
            </a:xfrm>
            <a:custGeom>
              <a:avLst/>
              <a:gdLst/>
              <a:ahLst/>
              <a:cxnLst/>
              <a:rect l="l" t="t" r="r" b="b"/>
              <a:pathLst>
                <a:path w="1044" h="1043" extrusionOk="0">
                  <a:moveTo>
                    <a:pt x="1043" y="522"/>
                  </a:moveTo>
                  <a:cubicBezTo>
                    <a:pt x="1043" y="810"/>
                    <a:pt x="810" y="1043"/>
                    <a:pt x="522" y="1043"/>
                  </a:cubicBezTo>
                  <a:cubicBezTo>
                    <a:pt x="233" y="1043"/>
                    <a:pt x="0" y="810"/>
                    <a:pt x="0" y="522"/>
                  </a:cubicBezTo>
                  <a:cubicBezTo>
                    <a:pt x="0" y="234"/>
                    <a:pt x="233" y="0"/>
                    <a:pt x="522" y="0"/>
                  </a:cubicBezTo>
                  <a:cubicBezTo>
                    <a:pt x="810" y="0"/>
                    <a:pt x="1043" y="234"/>
                    <a:pt x="1043" y="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3"/>
            <p:cNvSpPr/>
            <p:nvPr/>
          </p:nvSpPr>
          <p:spPr>
            <a:xfrm>
              <a:off x="3155538" y="3472496"/>
              <a:ext cx="65465" cy="65465"/>
            </a:xfrm>
            <a:custGeom>
              <a:avLst/>
              <a:gdLst/>
              <a:ahLst/>
              <a:cxnLst/>
              <a:rect l="l" t="t" r="r" b="b"/>
              <a:pathLst>
                <a:path w="1848" h="1848" extrusionOk="0">
                  <a:moveTo>
                    <a:pt x="1847" y="924"/>
                  </a:moveTo>
                  <a:cubicBezTo>
                    <a:pt x="1847" y="1435"/>
                    <a:pt x="1433" y="1848"/>
                    <a:pt x="924" y="1848"/>
                  </a:cubicBezTo>
                  <a:cubicBezTo>
                    <a:pt x="414" y="1848"/>
                    <a:pt x="1" y="1435"/>
                    <a:pt x="1" y="924"/>
                  </a:cubicBezTo>
                  <a:cubicBezTo>
                    <a:pt x="1" y="415"/>
                    <a:pt x="414" y="1"/>
                    <a:pt x="924" y="1"/>
                  </a:cubicBezTo>
                  <a:cubicBezTo>
                    <a:pt x="1433" y="1"/>
                    <a:pt x="1847" y="415"/>
                    <a:pt x="1847" y="92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3"/>
            <p:cNvSpPr/>
            <p:nvPr/>
          </p:nvSpPr>
          <p:spPr>
            <a:xfrm>
              <a:off x="3026382" y="3550181"/>
              <a:ext cx="65465" cy="65465"/>
            </a:xfrm>
            <a:custGeom>
              <a:avLst/>
              <a:gdLst/>
              <a:ahLst/>
              <a:cxnLst/>
              <a:rect l="l" t="t" r="r" b="b"/>
              <a:pathLst>
                <a:path w="1848" h="1848" extrusionOk="0">
                  <a:moveTo>
                    <a:pt x="1848" y="924"/>
                  </a:moveTo>
                  <a:cubicBezTo>
                    <a:pt x="1848" y="1433"/>
                    <a:pt x="1435" y="1848"/>
                    <a:pt x="924" y="1848"/>
                  </a:cubicBezTo>
                  <a:cubicBezTo>
                    <a:pt x="415" y="1848"/>
                    <a:pt x="1" y="1433"/>
                    <a:pt x="1" y="924"/>
                  </a:cubicBezTo>
                  <a:cubicBezTo>
                    <a:pt x="1" y="414"/>
                    <a:pt x="415" y="1"/>
                    <a:pt x="924" y="1"/>
                  </a:cubicBezTo>
                  <a:cubicBezTo>
                    <a:pt x="1435" y="1"/>
                    <a:pt x="1848" y="414"/>
                    <a:pt x="1848" y="924"/>
                  </a:cubicBezTo>
                  <a:close/>
                </a:path>
              </a:pathLst>
            </a:custGeom>
            <a:solidFill>
              <a:srgbClr val="FAA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3"/>
            <p:cNvSpPr/>
            <p:nvPr/>
          </p:nvSpPr>
          <p:spPr>
            <a:xfrm>
              <a:off x="3085009" y="3790320"/>
              <a:ext cx="46053" cy="46017"/>
            </a:xfrm>
            <a:custGeom>
              <a:avLst/>
              <a:gdLst/>
              <a:ahLst/>
              <a:cxnLst/>
              <a:rect l="l" t="t" r="r" b="b"/>
              <a:pathLst>
                <a:path w="1300" h="1299" extrusionOk="0">
                  <a:moveTo>
                    <a:pt x="1299" y="649"/>
                  </a:moveTo>
                  <a:cubicBezTo>
                    <a:pt x="1299" y="1008"/>
                    <a:pt x="1008" y="1299"/>
                    <a:pt x="649" y="1299"/>
                  </a:cubicBezTo>
                  <a:cubicBezTo>
                    <a:pt x="291" y="1299"/>
                    <a:pt x="1" y="1008"/>
                    <a:pt x="1" y="649"/>
                  </a:cubicBezTo>
                  <a:cubicBezTo>
                    <a:pt x="1" y="291"/>
                    <a:pt x="291" y="0"/>
                    <a:pt x="649" y="0"/>
                  </a:cubicBezTo>
                  <a:cubicBezTo>
                    <a:pt x="1008" y="0"/>
                    <a:pt x="1299" y="291"/>
                    <a:pt x="1299" y="6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3"/>
            <p:cNvSpPr/>
            <p:nvPr/>
          </p:nvSpPr>
          <p:spPr>
            <a:xfrm>
              <a:off x="3707480" y="3794855"/>
              <a:ext cx="43821" cy="43821"/>
            </a:xfrm>
            <a:custGeom>
              <a:avLst/>
              <a:gdLst/>
              <a:ahLst/>
              <a:cxnLst/>
              <a:rect l="l" t="t" r="r" b="b"/>
              <a:pathLst>
                <a:path w="1237" h="1237" extrusionOk="0">
                  <a:moveTo>
                    <a:pt x="1237" y="618"/>
                  </a:moveTo>
                  <a:cubicBezTo>
                    <a:pt x="1237" y="959"/>
                    <a:pt x="959" y="1236"/>
                    <a:pt x="619" y="1236"/>
                  </a:cubicBezTo>
                  <a:cubicBezTo>
                    <a:pt x="277" y="1236"/>
                    <a:pt x="1" y="959"/>
                    <a:pt x="1" y="618"/>
                  </a:cubicBezTo>
                  <a:cubicBezTo>
                    <a:pt x="1" y="277"/>
                    <a:pt x="277" y="0"/>
                    <a:pt x="619" y="0"/>
                  </a:cubicBezTo>
                  <a:cubicBezTo>
                    <a:pt x="959" y="0"/>
                    <a:pt x="1237" y="277"/>
                    <a:pt x="1237" y="61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3"/>
            <p:cNvSpPr/>
            <p:nvPr/>
          </p:nvSpPr>
          <p:spPr>
            <a:xfrm>
              <a:off x="3549630" y="3705409"/>
              <a:ext cx="57601" cy="57636"/>
            </a:xfrm>
            <a:custGeom>
              <a:avLst/>
              <a:gdLst/>
              <a:ahLst/>
              <a:cxnLst/>
              <a:rect l="l" t="t" r="r" b="b"/>
              <a:pathLst>
                <a:path w="1626" h="1627" extrusionOk="0">
                  <a:moveTo>
                    <a:pt x="1625" y="814"/>
                  </a:moveTo>
                  <a:cubicBezTo>
                    <a:pt x="1625" y="1263"/>
                    <a:pt x="1262" y="1627"/>
                    <a:pt x="814" y="1627"/>
                  </a:cubicBezTo>
                  <a:cubicBezTo>
                    <a:pt x="364" y="1627"/>
                    <a:pt x="1" y="1263"/>
                    <a:pt x="1" y="814"/>
                  </a:cubicBezTo>
                  <a:cubicBezTo>
                    <a:pt x="1" y="366"/>
                    <a:pt x="364" y="1"/>
                    <a:pt x="814" y="1"/>
                  </a:cubicBezTo>
                  <a:cubicBezTo>
                    <a:pt x="1262" y="1"/>
                    <a:pt x="1625" y="366"/>
                    <a:pt x="1625" y="814"/>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3"/>
            <p:cNvSpPr/>
            <p:nvPr/>
          </p:nvSpPr>
          <p:spPr>
            <a:xfrm>
              <a:off x="3650341" y="3773884"/>
              <a:ext cx="57601" cy="57636"/>
            </a:xfrm>
            <a:custGeom>
              <a:avLst/>
              <a:gdLst/>
              <a:ahLst/>
              <a:cxnLst/>
              <a:rect l="l" t="t" r="r" b="b"/>
              <a:pathLst>
                <a:path w="1626" h="1627" extrusionOk="0">
                  <a:moveTo>
                    <a:pt x="1625" y="813"/>
                  </a:moveTo>
                  <a:cubicBezTo>
                    <a:pt x="1625" y="1263"/>
                    <a:pt x="1262" y="1626"/>
                    <a:pt x="814" y="1626"/>
                  </a:cubicBezTo>
                  <a:cubicBezTo>
                    <a:pt x="364" y="1626"/>
                    <a:pt x="1" y="1263"/>
                    <a:pt x="1" y="813"/>
                  </a:cubicBezTo>
                  <a:cubicBezTo>
                    <a:pt x="1" y="364"/>
                    <a:pt x="364" y="0"/>
                    <a:pt x="814" y="0"/>
                  </a:cubicBezTo>
                  <a:cubicBezTo>
                    <a:pt x="1262" y="0"/>
                    <a:pt x="1625" y="364"/>
                    <a:pt x="1625" y="81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3"/>
            <p:cNvSpPr/>
            <p:nvPr/>
          </p:nvSpPr>
          <p:spPr>
            <a:xfrm>
              <a:off x="3553208" y="3582700"/>
              <a:ext cx="42616" cy="42687"/>
            </a:xfrm>
            <a:custGeom>
              <a:avLst/>
              <a:gdLst/>
              <a:ahLst/>
              <a:cxnLst/>
              <a:rect l="l" t="t" r="r" b="b"/>
              <a:pathLst>
                <a:path w="1203" h="1205" extrusionOk="0">
                  <a:moveTo>
                    <a:pt x="1203" y="603"/>
                  </a:moveTo>
                  <a:cubicBezTo>
                    <a:pt x="1203" y="934"/>
                    <a:pt x="934" y="1205"/>
                    <a:pt x="601" y="1205"/>
                  </a:cubicBezTo>
                  <a:cubicBezTo>
                    <a:pt x="269" y="1205"/>
                    <a:pt x="0" y="934"/>
                    <a:pt x="0" y="603"/>
                  </a:cubicBezTo>
                  <a:cubicBezTo>
                    <a:pt x="0" y="270"/>
                    <a:pt x="269" y="1"/>
                    <a:pt x="601" y="1"/>
                  </a:cubicBezTo>
                  <a:cubicBezTo>
                    <a:pt x="934" y="1"/>
                    <a:pt x="1203" y="270"/>
                    <a:pt x="1203" y="60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3"/>
            <p:cNvSpPr/>
            <p:nvPr/>
          </p:nvSpPr>
          <p:spPr>
            <a:xfrm>
              <a:off x="3060743" y="3514580"/>
              <a:ext cx="58876" cy="58876"/>
            </a:xfrm>
            <a:custGeom>
              <a:avLst/>
              <a:gdLst/>
              <a:ahLst/>
              <a:cxnLst/>
              <a:rect l="l" t="t" r="r" b="b"/>
              <a:pathLst>
                <a:path w="1662" h="1662" extrusionOk="0">
                  <a:moveTo>
                    <a:pt x="1661" y="831"/>
                  </a:moveTo>
                  <a:cubicBezTo>
                    <a:pt x="1661" y="1289"/>
                    <a:pt x="1289" y="1662"/>
                    <a:pt x="831" y="1662"/>
                  </a:cubicBezTo>
                  <a:cubicBezTo>
                    <a:pt x="373" y="1662"/>
                    <a:pt x="1" y="1289"/>
                    <a:pt x="1" y="831"/>
                  </a:cubicBezTo>
                  <a:cubicBezTo>
                    <a:pt x="1" y="372"/>
                    <a:pt x="373" y="1"/>
                    <a:pt x="831" y="1"/>
                  </a:cubicBezTo>
                  <a:cubicBezTo>
                    <a:pt x="1289" y="1"/>
                    <a:pt x="1661" y="372"/>
                    <a:pt x="1661" y="83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3"/>
            <p:cNvSpPr/>
            <p:nvPr/>
          </p:nvSpPr>
          <p:spPr>
            <a:xfrm>
              <a:off x="2950043" y="3387089"/>
              <a:ext cx="58912" cy="58876"/>
            </a:xfrm>
            <a:custGeom>
              <a:avLst/>
              <a:gdLst/>
              <a:ahLst/>
              <a:cxnLst/>
              <a:rect l="l" t="t" r="r" b="b"/>
              <a:pathLst>
                <a:path w="1663" h="1662" extrusionOk="0">
                  <a:moveTo>
                    <a:pt x="1663" y="831"/>
                  </a:moveTo>
                  <a:cubicBezTo>
                    <a:pt x="1663" y="1289"/>
                    <a:pt x="1290" y="1661"/>
                    <a:pt x="831" y="1661"/>
                  </a:cubicBezTo>
                  <a:cubicBezTo>
                    <a:pt x="373" y="1661"/>
                    <a:pt x="0" y="1289"/>
                    <a:pt x="0" y="831"/>
                  </a:cubicBezTo>
                  <a:cubicBezTo>
                    <a:pt x="0" y="371"/>
                    <a:pt x="373" y="1"/>
                    <a:pt x="831" y="1"/>
                  </a:cubicBezTo>
                  <a:cubicBezTo>
                    <a:pt x="1290" y="1"/>
                    <a:pt x="1663" y="371"/>
                    <a:pt x="1663" y="83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3"/>
            <p:cNvSpPr/>
            <p:nvPr/>
          </p:nvSpPr>
          <p:spPr>
            <a:xfrm>
              <a:off x="2765130" y="3309935"/>
              <a:ext cx="58947" cy="58912"/>
            </a:xfrm>
            <a:custGeom>
              <a:avLst/>
              <a:gdLst/>
              <a:ahLst/>
              <a:cxnLst/>
              <a:rect l="l" t="t" r="r" b="b"/>
              <a:pathLst>
                <a:path w="1664" h="1663" extrusionOk="0">
                  <a:moveTo>
                    <a:pt x="1663" y="831"/>
                  </a:moveTo>
                  <a:cubicBezTo>
                    <a:pt x="1663" y="1290"/>
                    <a:pt x="1291" y="1662"/>
                    <a:pt x="831" y="1662"/>
                  </a:cubicBezTo>
                  <a:cubicBezTo>
                    <a:pt x="373" y="1662"/>
                    <a:pt x="1" y="1290"/>
                    <a:pt x="1" y="831"/>
                  </a:cubicBezTo>
                  <a:cubicBezTo>
                    <a:pt x="1" y="372"/>
                    <a:pt x="373" y="0"/>
                    <a:pt x="831" y="0"/>
                  </a:cubicBezTo>
                  <a:cubicBezTo>
                    <a:pt x="1291" y="0"/>
                    <a:pt x="1663" y="372"/>
                    <a:pt x="1663" y="83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3"/>
            <p:cNvSpPr/>
            <p:nvPr/>
          </p:nvSpPr>
          <p:spPr>
            <a:xfrm>
              <a:off x="2830664" y="3798928"/>
              <a:ext cx="58876" cy="58912"/>
            </a:xfrm>
            <a:custGeom>
              <a:avLst/>
              <a:gdLst/>
              <a:ahLst/>
              <a:cxnLst/>
              <a:rect l="l" t="t" r="r" b="b"/>
              <a:pathLst>
                <a:path w="1662" h="1663" extrusionOk="0">
                  <a:moveTo>
                    <a:pt x="1662" y="832"/>
                  </a:moveTo>
                  <a:cubicBezTo>
                    <a:pt x="1662" y="1290"/>
                    <a:pt x="1289" y="1662"/>
                    <a:pt x="831" y="1662"/>
                  </a:cubicBezTo>
                  <a:cubicBezTo>
                    <a:pt x="372" y="1662"/>
                    <a:pt x="1" y="1290"/>
                    <a:pt x="1" y="832"/>
                  </a:cubicBezTo>
                  <a:cubicBezTo>
                    <a:pt x="1" y="372"/>
                    <a:pt x="372" y="0"/>
                    <a:pt x="831" y="0"/>
                  </a:cubicBezTo>
                  <a:cubicBezTo>
                    <a:pt x="1289" y="0"/>
                    <a:pt x="1662" y="372"/>
                    <a:pt x="1662" y="832"/>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3"/>
            <p:cNvSpPr/>
            <p:nvPr/>
          </p:nvSpPr>
          <p:spPr>
            <a:xfrm>
              <a:off x="2661975" y="3826417"/>
              <a:ext cx="58841" cy="58912"/>
            </a:xfrm>
            <a:custGeom>
              <a:avLst/>
              <a:gdLst/>
              <a:ahLst/>
              <a:cxnLst/>
              <a:rect l="l" t="t" r="r" b="b"/>
              <a:pathLst>
                <a:path w="1661" h="1663" extrusionOk="0">
                  <a:moveTo>
                    <a:pt x="1661" y="833"/>
                  </a:moveTo>
                  <a:cubicBezTo>
                    <a:pt x="1661" y="1291"/>
                    <a:pt x="1289" y="1663"/>
                    <a:pt x="830" y="1663"/>
                  </a:cubicBezTo>
                  <a:cubicBezTo>
                    <a:pt x="371" y="1663"/>
                    <a:pt x="0" y="1291"/>
                    <a:pt x="0" y="833"/>
                  </a:cubicBezTo>
                  <a:cubicBezTo>
                    <a:pt x="0" y="373"/>
                    <a:pt x="371" y="1"/>
                    <a:pt x="830" y="1"/>
                  </a:cubicBezTo>
                  <a:cubicBezTo>
                    <a:pt x="1289" y="1"/>
                    <a:pt x="1661" y="373"/>
                    <a:pt x="1661" y="83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3"/>
            <p:cNvSpPr/>
            <p:nvPr/>
          </p:nvSpPr>
          <p:spPr>
            <a:xfrm>
              <a:off x="3306834" y="3765276"/>
              <a:ext cx="58912" cy="58876"/>
            </a:xfrm>
            <a:custGeom>
              <a:avLst/>
              <a:gdLst/>
              <a:ahLst/>
              <a:cxnLst/>
              <a:rect l="l" t="t" r="r" b="b"/>
              <a:pathLst>
                <a:path w="1663" h="1662" extrusionOk="0">
                  <a:moveTo>
                    <a:pt x="1663" y="831"/>
                  </a:moveTo>
                  <a:cubicBezTo>
                    <a:pt x="1663" y="1289"/>
                    <a:pt x="1291" y="1661"/>
                    <a:pt x="833" y="1661"/>
                  </a:cubicBezTo>
                  <a:cubicBezTo>
                    <a:pt x="373" y="1661"/>
                    <a:pt x="1" y="1289"/>
                    <a:pt x="1" y="831"/>
                  </a:cubicBezTo>
                  <a:cubicBezTo>
                    <a:pt x="1" y="373"/>
                    <a:pt x="373" y="1"/>
                    <a:pt x="833" y="1"/>
                  </a:cubicBezTo>
                  <a:cubicBezTo>
                    <a:pt x="1291" y="1"/>
                    <a:pt x="1663" y="373"/>
                    <a:pt x="1663" y="83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3"/>
            <p:cNvSpPr/>
            <p:nvPr/>
          </p:nvSpPr>
          <p:spPr>
            <a:xfrm>
              <a:off x="3444137" y="3843067"/>
              <a:ext cx="39428" cy="39428"/>
            </a:xfrm>
            <a:custGeom>
              <a:avLst/>
              <a:gdLst/>
              <a:ahLst/>
              <a:cxnLst/>
              <a:rect l="l" t="t" r="r" b="b"/>
              <a:pathLst>
                <a:path w="1113" h="1113" extrusionOk="0">
                  <a:moveTo>
                    <a:pt x="1113" y="556"/>
                  </a:moveTo>
                  <a:cubicBezTo>
                    <a:pt x="1113" y="864"/>
                    <a:pt x="864" y="1113"/>
                    <a:pt x="557" y="1113"/>
                  </a:cubicBezTo>
                  <a:cubicBezTo>
                    <a:pt x="251" y="1113"/>
                    <a:pt x="0" y="864"/>
                    <a:pt x="0" y="556"/>
                  </a:cubicBezTo>
                  <a:cubicBezTo>
                    <a:pt x="0" y="249"/>
                    <a:pt x="251" y="0"/>
                    <a:pt x="557" y="0"/>
                  </a:cubicBezTo>
                  <a:cubicBezTo>
                    <a:pt x="864" y="0"/>
                    <a:pt x="1113" y="249"/>
                    <a:pt x="1113" y="556"/>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3"/>
            <p:cNvSpPr/>
            <p:nvPr/>
          </p:nvSpPr>
          <p:spPr>
            <a:xfrm>
              <a:off x="3287740" y="3456945"/>
              <a:ext cx="39428" cy="39463"/>
            </a:xfrm>
            <a:custGeom>
              <a:avLst/>
              <a:gdLst/>
              <a:ahLst/>
              <a:cxnLst/>
              <a:rect l="l" t="t" r="r" b="b"/>
              <a:pathLst>
                <a:path w="1113" h="1114" extrusionOk="0">
                  <a:moveTo>
                    <a:pt x="1113" y="556"/>
                  </a:moveTo>
                  <a:cubicBezTo>
                    <a:pt x="1113" y="863"/>
                    <a:pt x="864" y="1113"/>
                    <a:pt x="556" y="1113"/>
                  </a:cubicBezTo>
                  <a:cubicBezTo>
                    <a:pt x="249" y="1113"/>
                    <a:pt x="0" y="863"/>
                    <a:pt x="0" y="556"/>
                  </a:cubicBezTo>
                  <a:cubicBezTo>
                    <a:pt x="0" y="249"/>
                    <a:pt x="249" y="1"/>
                    <a:pt x="556" y="1"/>
                  </a:cubicBezTo>
                  <a:cubicBezTo>
                    <a:pt x="864" y="1"/>
                    <a:pt x="1113" y="249"/>
                    <a:pt x="1113" y="556"/>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3"/>
            <p:cNvSpPr/>
            <p:nvPr/>
          </p:nvSpPr>
          <p:spPr>
            <a:xfrm>
              <a:off x="3195213" y="3887205"/>
              <a:ext cx="39428" cy="39463"/>
            </a:xfrm>
            <a:custGeom>
              <a:avLst/>
              <a:gdLst/>
              <a:ahLst/>
              <a:cxnLst/>
              <a:rect l="l" t="t" r="r" b="b"/>
              <a:pathLst>
                <a:path w="1113" h="1114" extrusionOk="0">
                  <a:moveTo>
                    <a:pt x="1113" y="558"/>
                  </a:moveTo>
                  <a:cubicBezTo>
                    <a:pt x="1113" y="865"/>
                    <a:pt x="864" y="1113"/>
                    <a:pt x="556" y="1113"/>
                  </a:cubicBezTo>
                  <a:cubicBezTo>
                    <a:pt x="249" y="1113"/>
                    <a:pt x="0" y="865"/>
                    <a:pt x="0" y="558"/>
                  </a:cubicBezTo>
                  <a:cubicBezTo>
                    <a:pt x="0" y="249"/>
                    <a:pt x="249" y="1"/>
                    <a:pt x="556" y="1"/>
                  </a:cubicBezTo>
                  <a:cubicBezTo>
                    <a:pt x="864" y="1"/>
                    <a:pt x="1113" y="249"/>
                    <a:pt x="1113" y="55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3"/>
            <p:cNvSpPr/>
            <p:nvPr/>
          </p:nvSpPr>
          <p:spPr>
            <a:xfrm>
              <a:off x="2946430" y="3963827"/>
              <a:ext cx="39463" cy="39428"/>
            </a:xfrm>
            <a:custGeom>
              <a:avLst/>
              <a:gdLst/>
              <a:ahLst/>
              <a:cxnLst/>
              <a:rect l="l" t="t" r="r" b="b"/>
              <a:pathLst>
                <a:path w="1114" h="1113" extrusionOk="0">
                  <a:moveTo>
                    <a:pt x="1113" y="556"/>
                  </a:moveTo>
                  <a:cubicBezTo>
                    <a:pt x="1113" y="863"/>
                    <a:pt x="864" y="1113"/>
                    <a:pt x="558" y="1113"/>
                  </a:cubicBezTo>
                  <a:cubicBezTo>
                    <a:pt x="249" y="1113"/>
                    <a:pt x="1" y="863"/>
                    <a:pt x="1" y="556"/>
                  </a:cubicBezTo>
                  <a:cubicBezTo>
                    <a:pt x="1" y="249"/>
                    <a:pt x="249" y="0"/>
                    <a:pt x="558" y="0"/>
                  </a:cubicBezTo>
                  <a:cubicBezTo>
                    <a:pt x="864" y="0"/>
                    <a:pt x="1113" y="249"/>
                    <a:pt x="1113" y="556"/>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3"/>
            <p:cNvSpPr/>
            <p:nvPr/>
          </p:nvSpPr>
          <p:spPr>
            <a:xfrm>
              <a:off x="2826236" y="3669560"/>
              <a:ext cx="69504" cy="69468"/>
            </a:xfrm>
            <a:custGeom>
              <a:avLst/>
              <a:gdLst/>
              <a:ahLst/>
              <a:cxnLst/>
              <a:rect l="l" t="t" r="r" b="b"/>
              <a:pathLst>
                <a:path w="1962" h="1961" extrusionOk="0">
                  <a:moveTo>
                    <a:pt x="1961" y="981"/>
                  </a:moveTo>
                  <a:cubicBezTo>
                    <a:pt x="1961" y="1522"/>
                    <a:pt x="1522" y="1961"/>
                    <a:pt x="981" y="1961"/>
                  </a:cubicBezTo>
                  <a:cubicBezTo>
                    <a:pt x="440" y="1961"/>
                    <a:pt x="1" y="1522"/>
                    <a:pt x="1" y="981"/>
                  </a:cubicBezTo>
                  <a:cubicBezTo>
                    <a:pt x="1" y="440"/>
                    <a:pt x="440" y="0"/>
                    <a:pt x="981" y="0"/>
                  </a:cubicBezTo>
                  <a:cubicBezTo>
                    <a:pt x="1522" y="0"/>
                    <a:pt x="1961" y="440"/>
                    <a:pt x="1961" y="9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3"/>
            <p:cNvSpPr/>
            <p:nvPr/>
          </p:nvSpPr>
          <p:spPr>
            <a:xfrm>
              <a:off x="2556765" y="3451915"/>
              <a:ext cx="69468" cy="69468"/>
            </a:xfrm>
            <a:custGeom>
              <a:avLst/>
              <a:gdLst/>
              <a:ahLst/>
              <a:cxnLst/>
              <a:rect l="l" t="t" r="r" b="b"/>
              <a:pathLst>
                <a:path w="1961" h="1961" extrusionOk="0">
                  <a:moveTo>
                    <a:pt x="1961" y="980"/>
                  </a:moveTo>
                  <a:cubicBezTo>
                    <a:pt x="1961" y="1521"/>
                    <a:pt x="1522" y="1961"/>
                    <a:pt x="981" y="1961"/>
                  </a:cubicBezTo>
                  <a:cubicBezTo>
                    <a:pt x="440" y="1961"/>
                    <a:pt x="0" y="1521"/>
                    <a:pt x="0" y="980"/>
                  </a:cubicBezTo>
                  <a:cubicBezTo>
                    <a:pt x="0" y="439"/>
                    <a:pt x="440" y="0"/>
                    <a:pt x="981" y="0"/>
                  </a:cubicBezTo>
                  <a:cubicBezTo>
                    <a:pt x="1522" y="0"/>
                    <a:pt x="1961" y="439"/>
                    <a:pt x="1961" y="98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3"/>
            <p:cNvSpPr/>
            <p:nvPr/>
          </p:nvSpPr>
          <p:spPr>
            <a:xfrm>
              <a:off x="3037717" y="3675157"/>
              <a:ext cx="69468" cy="69433"/>
            </a:xfrm>
            <a:custGeom>
              <a:avLst/>
              <a:gdLst/>
              <a:ahLst/>
              <a:cxnLst/>
              <a:rect l="l" t="t" r="r" b="b"/>
              <a:pathLst>
                <a:path w="1961" h="1960" extrusionOk="0">
                  <a:moveTo>
                    <a:pt x="1961" y="981"/>
                  </a:moveTo>
                  <a:cubicBezTo>
                    <a:pt x="1961" y="1522"/>
                    <a:pt x="1522" y="1960"/>
                    <a:pt x="981" y="1960"/>
                  </a:cubicBezTo>
                  <a:cubicBezTo>
                    <a:pt x="440" y="1960"/>
                    <a:pt x="1" y="1522"/>
                    <a:pt x="1" y="981"/>
                  </a:cubicBezTo>
                  <a:cubicBezTo>
                    <a:pt x="1" y="440"/>
                    <a:pt x="440" y="1"/>
                    <a:pt x="981" y="1"/>
                  </a:cubicBezTo>
                  <a:cubicBezTo>
                    <a:pt x="1522" y="1"/>
                    <a:pt x="1961" y="440"/>
                    <a:pt x="1961" y="9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3"/>
            <p:cNvSpPr/>
            <p:nvPr/>
          </p:nvSpPr>
          <p:spPr>
            <a:xfrm>
              <a:off x="3431597" y="3605584"/>
              <a:ext cx="42652" cy="42616"/>
            </a:xfrm>
            <a:custGeom>
              <a:avLst/>
              <a:gdLst/>
              <a:ahLst/>
              <a:cxnLst/>
              <a:rect l="l" t="t" r="r" b="b"/>
              <a:pathLst>
                <a:path w="1204" h="1203" extrusionOk="0">
                  <a:moveTo>
                    <a:pt x="1204" y="602"/>
                  </a:moveTo>
                  <a:cubicBezTo>
                    <a:pt x="1204" y="934"/>
                    <a:pt x="935" y="1203"/>
                    <a:pt x="602" y="1203"/>
                  </a:cubicBezTo>
                  <a:cubicBezTo>
                    <a:pt x="270" y="1203"/>
                    <a:pt x="1" y="934"/>
                    <a:pt x="1" y="602"/>
                  </a:cubicBezTo>
                  <a:cubicBezTo>
                    <a:pt x="1" y="269"/>
                    <a:pt x="270" y="0"/>
                    <a:pt x="602" y="0"/>
                  </a:cubicBezTo>
                  <a:cubicBezTo>
                    <a:pt x="935" y="0"/>
                    <a:pt x="1204" y="269"/>
                    <a:pt x="1204" y="602"/>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3"/>
            <p:cNvSpPr/>
            <p:nvPr/>
          </p:nvSpPr>
          <p:spPr>
            <a:xfrm>
              <a:off x="3134992" y="3815542"/>
              <a:ext cx="65855" cy="65820"/>
            </a:xfrm>
            <a:custGeom>
              <a:avLst/>
              <a:gdLst/>
              <a:ahLst/>
              <a:cxnLst/>
              <a:rect l="l" t="t" r="r" b="b"/>
              <a:pathLst>
                <a:path w="1859" h="1858" extrusionOk="0">
                  <a:moveTo>
                    <a:pt x="1859" y="930"/>
                  </a:moveTo>
                  <a:cubicBezTo>
                    <a:pt x="1859" y="1444"/>
                    <a:pt x="1443" y="1858"/>
                    <a:pt x="930" y="1858"/>
                  </a:cubicBezTo>
                  <a:cubicBezTo>
                    <a:pt x="416" y="1858"/>
                    <a:pt x="0" y="1444"/>
                    <a:pt x="0" y="930"/>
                  </a:cubicBezTo>
                  <a:cubicBezTo>
                    <a:pt x="0" y="417"/>
                    <a:pt x="416" y="1"/>
                    <a:pt x="930" y="1"/>
                  </a:cubicBezTo>
                  <a:cubicBezTo>
                    <a:pt x="1443" y="1"/>
                    <a:pt x="1859" y="417"/>
                    <a:pt x="1859" y="930"/>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3"/>
            <p:cNvSpPr/>
            <p:nvPr/>
          </p:nvSpPr>
          <p:spPr>
            <a:xfrm>
              <a:off x="3514702" y="3550960"/>
              <a:ext cx="41270" cy="41270"/>
            </a:xfrm>
            <a:custGeom>
              <a:avLst/>
              <a:gdLst/>
              <a:ahLst/>
              <a:cxnLst/>
              <a:rect l="l" t="t" r="r" b="b"/>
              <a:pathLst>
                <a:path w="1165" h="1165" extrusionOk="0">
                  <a:moveTo>
                    <a:pt x="1164" y="582"/>
                  </a:moveTo>
                  <a:cubicBezTo>
                    <a:pt x="1164" y="904"/>
                    <a:pt x="904" y="1164"/>
                    <a:pt x="582" y="1164"/>
                  </a:cubicBezTo>
                  <a:cubicBezTo>
                    <a:pt x="261" y="1164"/>
                    <a:pt x="1" y="904"/>
                    <a:pt x="1" y="582"/>
                  </a:cubicBezTo>
                  <a:cubicBezTo>
                    <a:pt x="1" y="261"/>
                    <a:pt x="261" y="1"/>
                    <a:pt x="582" y="1"/>
                  </a:cubicBezTo>
                  <a:cubicBezTo>
                    <a:pt x="904" y="1"/>
                    <a:pt x="1164" y="261"/>
                    <a:pt x="1164" y="582"/>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3"/>
            <p:cNvSpPr/>
            <p:nvPr/>
          </p:nvSpPr>
          <p:spPr>
            <a:xfrm>
              <a:off x="3186836" y="3448797"/>
              <a:ext cx="43927" cy="43998"/>
            </a:xfrm>
            <a:custGeom>
              <a:avLst/>
              <a:gdLst/>
              <a:ahLst/>
              <a:cxnLst/>
              <a:rect l="l" t="t" r="r" b="b"/>
              <a:pathLst>
                <a:path w="1240" h="1242" extrusionOk="0">
                  <a:moveTo>
                    <a:pt x="1239" y="622"/>
                  </a:moveTo>
                  <a:cubicBezTo>
                    <a:pt x="1239" y="964"/>
                    <a:pt x="962" y="1241"/>
                    <a:pt x="620" y="1241"/>
                  </a:cubicBezTo>
                  <a:cubicBezTo>
                    <a:pt x="278" y="1241"/>
                    <a:pt x="0" y="964"/>
                    <a:pt x="0" y="622"/>
                  </a:cubicBezTo>
                  <a:cubicBezTo>
                    <a:pt x="0" y="279"/>
                    <a:pt x="278" y="1"/>
                    <a:pt x="620" y="1"/>
                  </a:cubicBezTo>
                  <a:cubicBezTo>
                    <a:pt x="962" y="1"/>
                    <a:pt x="1239" y="279"/>
                    <a:pt x="1239" y="6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3"/>
            <p:cNvSpPr/>
            <p:nvPr/>
          </p:nvSpPr>
          <p:spPr>
            <a:xfrm>
              <a:off x="3489515" y="3720500"/>
              <a:ext cx="67591" cy="67520"/>
            </a:xfrm>
            <a:custGeom>
              <a:avLst/>
              <a:gdLst/>
              <a:ahLst/>
              <a:cxnLst/>
              <a:rect l="l" t="t" r="r" b="b"/>
              <a:pathLst>
                <a:path w="1908" h="1906" extrusionOk="0">
                  <a:moveTo>
                    <a:pt x="1907" y="953"/>
                  </a:moveTo>
                  <a:cubicBezTo>
                    <a:pt x="1907" y="1480"/>
                    <a:pt x="1480" y="1906"/>
                    <a:pt x="955" y="1906"/>
                  </a:cubicBezTo>
                  <a:cubicBezTo>
                    <a:pt x="428" y="1906"/>
                    <a:pt x="1" y="1480"/>
                    <a:pt x="1" y="953"/>
                  </a:cubicBezTo>
                  <a:cubicBezTo>
                    <a:pt x="1" y="427"/>
                    <a:pt x="428" y="1"/>
                    <a:pt x="955" y="1"/>
                  </a:cubicBezTo>
                  <a:cubicBezTo>
                    <a:pt x="1480" y="1"/>
                    <a:pt x="1907" y="427"/>
                    <a:pt x="1907" y="95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3"/>
            <p:cNvSpPr/>
            <p:nvPr/>
          </p:nvSpPr>
          <p:spPr>
            <a:xfrm>
              <a:off x="2600179" y="3614369"/>
              <a:ext cx="74711" cy="74747"/>
            </a:xfrm>
            <a:custGeom>
              <a:avLst/>
              <a:gdLst/>
              <a:ahLst/>
              <a:cxnLst/>
              <a:rect l="l" t="t" r="r" b="b"/>
              <a:pathLst>
                <a:path w="2109" h="2110" extrusionOk="0">
                  <a:moveTo>
                    <a:pt x="2109" y="1055"/>
                  </a:moveTo>
                  <a:cubicBezTo>
                    <a:pt x="2109" y="1637"/>
                    <a:pt x="1638" y="2110"/>
                    <a:pt x="1054" y="2110"/>
                  </a:cubicBezTo>
                  <a:cubicBezTo>
                    <a:pt x="473" y="2110"/>
                    <a:pt x="0" y="1637"/>
                    <a:pt x="0" y="1055"/>
                  </a:cubicBezTo>
                  <a:cubicBezTo>
                    <a:pt x="0" y="474"/>
                    <a:pt x="473" y="1"/>
                    <a:pt x="1054" y="1"/>
                  </a:cubicBezTo>
                  <a:cubicBezTo>
                    <a:pt x="1638" y="1"/>
                    <a:pt x="2109" y="474"/>
                    <a:pt x="2109" y="105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3"/>
            <p:cNvSpPr/>
            <p:nvPr/>
          </p:nvSpPr>
          <p:spPr>
            <a:xfrm>
              <a:off x="3555865" y="3734846"/>
              <a:ext cx="67272" cy="67237"/>
            </a:xfrm>
            <a:custGeom>
              <a:avLst/>
              <a:gdLst/>
              <a:ahLst/>
              <a:cxnLst/>
              <a:rect l="l" t="t" r="r" b="b"/>
              <a:pathLst>
                <a:path w="1899" h="1898" extrusionOk="0">
                  <a:moveTo>
                    <a:pt x="1899" y="948"/>
                  </a:moveTo>
                  <a:cubicBezTo>
                    <a:pt x="1899" y="1472"/>
                    <a:pt x="1474" y="1898"/>
                    <a:pt x="949" y="1898"/>
                  </a:cubicBezTo>
                  <a:cubicBezTo>
                    <a:pt x="425" y="1898"/>
                    <a:pt x="1" y="1472"/>
                    <a:pt x="1" y="948"/>
                  </a:cubicBezTo>
                  <a:cubicBezTo>
                    <a:pt x="1" y="425"/>
                    <a:pt x="425" y="0"/>
                    <a:pt x="949" y="0"/>
                  </a:cubicBezTo>
                  <a:cubicBezTo>
                    <a:pt x="1474" y="0"/>
                    <a:pt x="1899" y="425"/>
                    <a:pt x="1899" y="948"/>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3"/>
            <p:cNvSpPr/>
            <p:nvPr/>
          </p:nvSpPr>
          <p:spPr>
            <a:xfrm>
              <a:off x="3048486" y="3737007"/>
              <a:ext cx="72302" cy="72267"/>
            </a:xfrm>
            <a:custGeom>
              <a:avLst/>
              <a:gdLst/>
              <a:ahLst/>
              <a:cxnLst/>
              <a:rect l="l" t="t" r="r" b="b"/>
              <a:pathLst>
                <a:path w="2041" h="2040" extrusionOk="0">
                  <a:moveTo>
                    <a:pt x="2041" y="1020"/>
                  </a:moveTo>
                  <a:cubicBezTo>
                    <a:pt x="2041" y="1584"/>
                    <a:pt x="1584" y="2039"/>
                    <a:pt x="1020" y="2039"/>
                  </a:cubicBezTo>
                  <a:cubicBezTo>
                    <a:pt x="457" y="2039"/>
                    <a:pt x="1" y="1584"/>
                    <a:pt x="1" y="1020"/>
                  </a:cubicBezTo>
                  <a:cubicBezTo>
                    <a:pt x="1" y="457"/>
                    <a:pt x="457" y="0"/>
                    <a:pt x="1020" y="0"/>
                  </a:cubicBezTo>
                  <a:cubicBezTo>
                    <a:pt x="1584" y="0"/>
                    <a:pt x="2041" y="457"/>
                    <a:pt x="2041" y="1020"/>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3"/>
            <p:cNvSpPr/>
            <p:nvPr/>
          </p:nvSpPr>
          <p:spPr>
            <a:xfrm>
              <a:off x="2884988" y="3846326"/>
              <a:ext cx="72267" cy="72302"/>
            </a:xfrm>
            <a:custGeom>
              <a:avLst/>
              <a:gdLst/>
              <a:ahLst/>
              <a:cxnLst/>
              <a:rect l="l" t="t" r="r" b="b"/>
              <a:pathLst>
                <a:path w="2040" h="2041" extrusionOk="0">
                  <a:moveTo>
                    <a:pt x="2040" y="1021"/>
                  </a:moveTo>
                  <a:cubicBezTo>
                    <a:pt x="2040" y="1584"/>
                    <a:pt x="1584" y="2040"/>
                    <a:pt x="1020" y="2040"/>
                  </a:cubicBezTo>
                  <a:cubicBezTo>
                    <a:pt x="457" y="2040"/>
                    <a:pt x="1" y="1584"/>
                    <a:pt x="1" y="1021"/>
                  </a:cubicBezTo>
                  <a:cubicBezTo>
                    <a:pt x="1" y="457"/>
                    <a:pt x="457" y="0"/>
                    <a:pt x="1020" y="0"/>
                  </a:cubicBezTo>
                  <a:cubicBezTo>
                    <a:pt x="1584" y="0"/>
                    <a:pt x="2040" y="457"/>
                    <a:pt x="2040" y="1021"/>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3"/>
            <p:cNvSpPr/>
            <p:nvPr/>
          </p:nvSpPr>
          <p:spPr>
            <a:xfrm>
              <a:off x="2725438" y="3873319"/>
              <a:ext cx="41872" cy="41908"/>
            </a:xfrm>
            <a:custGeom>
              <a:avLst/>
              <a:gdLst/>
              <a:ahLst/>
              <a:cxnLst/>
              <a:rect l="l" t="t" r="r" b="b"/>
              <a:pathLst>
                <a:path w="1182" h="1183" extrusionOk="0">
                  <a:moveTo>
                    <a:pt x="1182" y="591"/>
                  </a:moveTo>
                  <a:cubicBezTo>
                    <a:pt x="1182" y="918"/>
                    <a:pt x="917" y="1182"/>
                    <a:pt x="591" y="1182"/>
                  </a:cubicBezTo>
                  <a:cubicBezTo>
                    <a:pt x="264" y="1182"/>
                    <a:pt x="1" y="918"/>
                    <a:pt x="1" y="591"/>
                  </a:cubicBezTo>
                  <a:cubicBezTo>
                    <a:pt x="1" y="265"/>
                    <a:pt x="264" y="0"/>
                    <a:pt x="591" y="0"/>
                  </a:cubicBezTo>
                  <a:cubicBezTo>
                    <a:pt x="917" y="0"/>
                    <a:pt x="1182" y="265"/>
                    <a:pt x="1182" y="591"/>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3"/>
            <p:cNvSpPr/>
            <p:nvPr/>
          </p:nvSpPr>
          <p:spPr>
            <a:xfrm>
              <a:off x="2827388" y="3346280"/>
              <a:ext cx="41943" cy="41943"/>
            </a:xfrm>
            <a:custGeom>
              <a:avLst/>
              <a:gdLst/>
              <a:ahLst/>
              <a:cxnLst/>
              <a:rect l="l" t="t" r="r" b="b"/>
              <a:pathLst>
                <a:path w="1184" h="1184" extrusionOk="0">
                  <a:moveTo>
                    <a:pt x="1183" y="593"/>
                  </a:moveTo>
                  <a:cubicBezTo>
                    <a:pt x="1183" y="919"/>
                    <a:pt x="919" y="1183"/>
                    <a:pt x="593" y="1183"/>
                  </a:cubicBezTo>
                  <a:cubicBezTo>
                    <a:pt x="266" y="1183"/>
                    <a:pt x="1" y="919"/>
                    <a:pt x="1" y="593"/>
                  </a:cubicBezTo>
                  <a:cubicBezTo>
                    <a:pt x="1" y="266"/>
                    <a:pt x="266" y="1"/>
                    <a:pt x="593" y="1"/>
                  </a:cubicBezTo>
                  <a:cubicBezTo>
                    <a:pt x="919" y="1"/>
                    <a:pt x="1183" y="266"/>
                    <a:pt x="1183" y="593"/>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3"/>
            <p:cNvSpPr/>
            <p:nvPr/>
          </p:nvSpPr>
          <p:spPr>
            <a:xfrm>
              <a:off x="2767238" y="3622836"/>
              <a:ext cx="72267" cy="72267"/>
            </a:xfrm>
            <a:custGeom>
              <a:avLst/>
              <a:gdLst/>
              <a:ahLst/>
              <a:cxnLst/>
              <a:rect l="l" t="t" r="r" b="b"/>
              <a:pathLst>
                <a:path w="2040" h="2040" extrusionOk="0">
                  <a:moveTo>
                    <a:pt x="2039" y="1020"/>
                  </a:moveTo>
                  <a:cubicBezTo>
                    <a:pt x="2039" y="1583"/>
                    <a:pt x="1583" y="2039"/>
                    <a:pt x="1020" y="2039"/>
                  </a:cubicBezTo>
                  <a:cubicBezTo>
                    <a:pt x="457" y="2039"/>
                    <a:pt x="0" y="1583"/>
                    <a:pt x="0" y="1020"/>
                  </a:cubicBezTo>
                  <a:cubicBezTo>
                    <a:pt x="0" y="457"/>
                    <a:pt x="457" y="0"/>
                    <a:pt x="1020" y="0"/>
                  </a:cubicBezTo>
                  <a:cubicBezTo>
                    <a:pt x="1583" y="0"/>
                    <a:pt x="2039" y="457"/>
                    <a:pt x="2039" y="1020"/>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3"/>
            <p:cNvSpPr/>
            <p:nvPr/>
          </p:nvSpPr>
          <p:spPr>
            <a:xfrm>
              <a:off x="2849032" y="3447770"/>
              <a:ext cx="72302" cy="72338"/>
            </a:xfrm>
            <a:custGeom>
              <a:avLst/>
              <a:gdLst/>
              <a:ahLst/>
              <a:cxnLst/>
              <a:rect l="l" t="t" r="r" b="b"/>
              <a:pathLst>
                <a:path w="2041" h="2042" extrusionOk="0">
                  <a:moveTo>
                    <a:pt x="2041" y="1022"/>
                  </a:moveTo>
                  <a:cubicBezTo>
                    <a:pt x="2041" y="1585"/>
                    <a:pt x="1584" y="2041"/>
                    <a:pt x="1022" y="2041"/>
                  </a:cubicBezTo>
                  <a:cubicBezTo>
                    <a:pt x="457" y="2041"/>
                    <a:pt x="1" y="1585"/>
                    <a:pt x="1" y="1022"/>
                  </a:cubicBezTo>
                  <a:cubicBezTo>
                    <a:pt x="1" y="457"/>
                    <a:pt x="457" y="1"/>
                    <a:pt x="1022" y="1"/>
                  </a:cubicBezTo>
                  <a:cubicBezTo>
                    <a:pt x="1584" y="1"/>
                    <a:pt x="2041" y="457"/>
                    <a:pt x="2041" y="10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3"/>
            <p:cNvSpPr/>
            <p:nvPr/>
          </p:nvSpPr>
          <p:spPr>
            <a:xfrm>
              <a:off x="2668334" y="3393182"/>
              <a:ext cx="72232" cy="72302"/>
            </a:xfrm>
            <a:custGeom>
              <a:avLst/>
              <a:gdLst/>
              <a:ahLst/>
              <a:cxnLst/>
              <a:rect l="l" t="t" r="r" b="b"/>
              <a:pathLst>
                <a:path w="2039" h="2041" extrusionOk="0">
                  <a:moveTo>
                    <a:pt x="2039" y="1020"/>
                  </a:moveTo>
                  <a:cubicBezTo>
                    <a:pt x="2039" y="1584"/>
                    <a:pt x="1582" y="2041"/>
                    <a:pt x="1019" y="2041"/>
                  </a:cubicBezTo>
                  <a:cubicBezTo>
                    <a:pt x="457" y="2041"/>
                    <a:pt x="0" y="1584"/>
                    <a:pt x="0" y="1020"/>
                  </a:cubicBezTo>
                  <a:cubicBezTo>
                    <a:pt x="0" y="457"/>
                    <a:pt x="457" y="0"/>
                    <a:pt x="1019" y="0"/>
                  </a:cubicBezTo>
                  <a:cubicBezTo>
                    <a:pt x="1582" y="0"/>
                    <a:pt x="2039" y="457"/>
                    <a:pt x="2039" y="1020"/>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3"/>
            <p:cNvSpPr/>
            <p:nvPr/>
          </p:nvSpPr>
          <p:spPr>
            <a:xfrm>
              <a:off x="3466509" y="3582913"/>
              <a:ext cx="51543" cy="51543"/>
            </a:xfrm>
            <a:custGeom>
              <a:avLst/>
              <a:gdLst/>
              <a:ahLst/>
              <a:cxnLst/>
              <a:rect l="l" t="t" r="r" b="b"/>
              <a:pathLst>
                <a:path w="1455" h="1455" extrusionOk="0">
                  <a:moveTo>
                    <a:pt x="1455" y="728"/>
                  </a:moveTo>
                  <a:cubicBezTo>
                    <a:pt x="1455" y="1129"/>
                    <a:pt x="1129" y="1455"/>
                    <a:pt x="728" y="1455"/>
                  </a:cubicBezTo>
                  <a:cubicBezTo>
                    <a:pt x="325" y="1455"/>
                    <a:pt x="1" y="1129"/>
                    <a:pt x="1" y="728"/>
                  </a:cubicBezTo>
                  <a:cubicBezTo>
                    <a:pt x="1" y="326"/>
                    <a:pt x="325" y="0"/>
                    <a:pt x="728" y="0"/>
                  </a:cubicBezTo>
                  <a:cubicBezTo>
                    <a:pt x="1129" y="0"/>
                    <a:pt x="1455" y="326"/>
                    <a:pt x="1455" y="728"/>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3"/>
            <p:cNvSpPr/>
            <p:nvPr/>
          </p:nvSpPr>
          <p:spPr>
            <a:xfrm>
              <a:off x="3151483" y="3509514"/>
              <a:ext cx="49099" cy="49064"/>
            </a:xfrm>
            <a:custGeom>
              <a:avLst/>
              <a:gdLst/>
              <a:ahLst/>
              <a:cxnLst/>
              <a:rect l="l" t="t" r="r" b="b"/>
              <a:pathLst>
                <a:path w="1386" h="1385" extrusionOk="0">
                  <a:moveTo>
                    <a:pt x="1385" y="692"/>
                  </a:moveTo>
                  <a:cubicBezTo>
                    <a:pt x="1385" y="1075"/>
                    <a:pt x="1075" y="1384"/>
                    <a:pt x="693" y="1384"/>
                  </a:cubicBezTo>
                  <a:cubicBezTo>
                    <a:pt x="310" y="1384"/>
                    <a:pt x="1" y="1075"/>
                    <a:pt x="1" y="692"/>
                  </a:cubicBezTo>
                  <a:cubicBezTo>
                    <a:pt x="1" y="310"/>
                    <a:pt x="310" y="0"/>
                    <a:pt x="693" y="0"/>
                  </a:cubicBezTo>
                  <a:cubicBezTo>
                    <a:pt x="1075" y="0"/>
                    <a:pt x="1385" y="310"/>
                    <a:pt x="1385" y="69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2630183" y="3753904"/>
              <a:ext cx="49099" cy="49064"/>
            </a:xfrm>
            <a:custGeom>
              <a:avLst/>
              <a:gdLst/>
              <a:ahLst/>
              <a:cxnLst/>
              <a:rect l="l" t="t" r="r" b="b"/>
              <a:pathLst>
                <a:path w="1386" h="1385" extrusionOk="0">
                  <a:moveTo>
                    <a:pt x="1385" y="692"/>
                  </a:moveTo>
                  <a:cubicBezTo>
                    <a:pt x="1385" y="1075"/>
                    <a:pt x="1076" y="1385"/>
                    <a:pt x="693" y="1385"/>
                  </a:cubicBezTo>
                  <a:cubicBezTo>
                    <a:pt x="311" y="1385"/>
                    <a:pt x="1" y="1075"/>
                    <a:pt x="1" y="692"/>
                  </a:cubicBezTo>
                  <a:cubicBezTo>
                    <a:pt x="1" y="310"/>
                    <a:pt x="311" y="0"/>
                    <a:pt x="693" y="0"/>
                  </a:cubicBezTo>
                  <a:cubicBezTo>
                    <a:pt x="1076" y="0"/>
                    <a:pt x="1385" y="310"/>
                    <a:pt x="1385" y="69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3049957" y="3410858"/>
              <a:ext cx="49134" cy="49064"/>
            </a:xfrm>
            <a:custGeom>
              <a:avLst/>
              <a:gdLst/>
              <a:ahLst/>
              <a:cxnLst/>
              <a:rect l="l" t="t" r="r" b="b"/>
              <a:pathLst>
                <a:path w="1387" h="1385" extrusionOk="0">
                  <a:moveTo>
                    <a:pt x="1386" y="692"/>
                  </a:moveTo>
                  <a:cubicBezTo>
                    <a:pt x="1386" y="1075"/>
                    <a:pt x="1077" y="1385"/>
                    <a:pt x="694" y="1385"/>
                  </a:cubicBezTo>
                  <a:cubicBezTo>
                    <a:pt x="312" y="1385"/>
                    <a:pt x="0" y="1075"/>
                    <a:pt x="0" y="692"/>
                  </a:cubicBezTo>
                  <a:cubicBezTo>
                    <a:pt x="0" y="310"/>
                    <a:pt x="312" y="0"/>
                    <a:pt x="694" y="0"/>
                  </a:cubicBezTo>
                  <a:cubicBezTo>
                    <a:pt x="1077" y="0"/>
                    <a:pt x="1386" y="310"/>
                    <a:pt x="1386" y="69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3363654" y="3824469"/>
              <a:ext cx="63765" cy="63765"/>
            </a:xfrm>
            <a:custGeom>
              <a:avLst/>
              <a:gdLst/>
              <a:ahLst/>
              <a:cxnLst/>
              <a:rect l="l" t="t" r="r" b="b"/>
              <a:pathLst>
                <a:path w="1800" h="1800" extrusionOk="0">
                  <a:moveTo>
                    <a:pt x="1800" y="899"/>
                  </a:moveTo>
                  <a:cubicBezTo>
                    <a:pt x="1800" y="1397"/>
                    <a:pt x="1397" y="1799"/>
                    <a:pt x="901" y="1799"/>
                  </a:cubicBezTo>
                  <a:cubicBezTo>
                    <a:pt x="404" y="1799"/>
                    <a:pt x="1" y="1397"/>
                    <a:pt x="1" y="899"/>
                  </a:cubicBezTo>
                  <a:cubicBezTo>
                    <a:pt x="1" y="403"/>
                    <a:pt x="404" y="0"/>
                    <a:pt x="901" y="0"/>
                  </a:cubicBezTo>
                  <a:cubicBezTo>
                    <a:pt x="1397" y="0"/>
                    <a:pt x="1800" y="403"/>
                    <a:pt x="1800" y="899"/>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3327592" y="3796768"/>
              <a:ext cx="64792" cy="64792"/>
            </a:xfrm>
            <a:custGeom>
              <a:avLst/>
              <a:gdLst/>
              <a:ahLst/>
              <a:cxnLst/>
              <a:rect l="l" t="t" r="r" b="b"/>
              <a:pathLst>
                <a:path w="1829" h="1829" extrusionOk="0">
                  <a:moveTo>
                    <a:pt x="1829" y="915"/>
                  </a:moveTo>
                  <a:cubicBezTo>
                    <a:pt x="1829" y="1419"/>
                    <a:pt x="1420" y="1828"/>
                    <a:pt x="914" y="1828"/>
                  </a:cubicBezTo>
                  <a:cubicBezTo>
                    <a:pt x="409" y="1828"/>
                    <a:pt x="1" y="1419"/>
                    <a:pt x="1" y="915"/>
                  </a:cubicBezTo>
                  <a:cubicBezTo>
                    <a:pt x="1" y="410"/>
                    <a:pt x="409" y="0"/>
                    <a:pt x="914" y="0"/>
                  </a:cubicBezTo>
                  <a:cubicBezTo>
                    <a:pt x="1420" y="0"/>
                    <a:pt x="1829" y="410"/>
                    <a:pt x="1829" y="91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795700" y="3704948"/>
              <a:ext cx="64792" cy="64792"/>
            </a:xfrm>
            <a:custGeom>
              <a:avLst/>
              <a:gdLst/>
              <a:ahLst/>
              <a:cxnLst/>
              <a:rect l="l" t="t" r="r" b="b"/>
              <a:pathLst>
                <a:path w="1829" h="1829" extrusionOk="0">
                  <a:moveTo>
                    <a:pt x="1828" y="914"/>
                  </a:moveTo>
                  <a:cubicBezTo>
                    <a:pt x="1828" y="1420"/>
                    <a:pt x="1420" y="1829"/>
                    <a:pt x="914" y="1829"/>
                  </a:cubicBezTo>
                  <a:cubicBezTo>
                    <a:pt x="409" y="1829"/>
                    <a:pt x="0" y="1420"/>
                    <a:pt x="0" y="914"/>
                  </a:cubicBezTo>
                  <a:cubicBezTo>
                    <a:pt x="0" y="409"/>
                    <a:pt x="409" y="1"/>
                    <a:pt x="914" y="1"/>
                  </a:cubicBezTo>
                  <a:cubicBezTo>
                    <a:pt x="1420" y="1"/>
                    <a:pt x="1828" y="409"/>
                    <a:pt x="1828" y="91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2605899" y="3697828"/>
              <a:ext cx="64792" cy="64863"/>
            </a:xfrm>
            <a:custGeom>
              <a:avLst/>
              <a:gdLst/>
              <a:ahLst/>
              <a:cxnLst/>
              <a:rect l="l" t="t" r="r" b="b"/>
              <a:pathLst>
                <a:path w="1829" h="1831" extrusionOk="0">
                  <a:moveTo>
                    <a:pt x="1829" y="916"/>
                  </a:moveTo>
                  <a:cubicBezTo>
                    <a:pt x="1829" y="1420"/>
                    <a:pt x="1420" y="1830"/>
                    <a:pt x="916" y="1830"/>
                  </a:cubicBezTo>
                  <a:cubicBezTo>
                    <a:pt x="411" y="1830"/>
                    <a:pt x="1" y="1420"/>
                    <a:pt x="1" y="916"/>
                  </a:cubicBezTo>
                  <a:cubicBezTo>
                    <a:pt x="1" y="411"/>
                    <a:pt x="411" y="1"/>
                    <a:pt x="916" y="1"/>
                  </a:cubicBezTo>
                  <a:cubicBezTo>
                    <a:pt x="1420" y="1"/>
                    <a:pt x="1829" y="411"/>
                    <a:pt x="1829" y="91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3219691" y="3476853"/>
              <a:ext cx="45627" cy="45627"/>
            </a:xfrm>
            <a:custGeom>
              <a:avLst/>
              <a:gdLst/>
              <a:ahLst/>
              <a:cxnLst/>
              <a:rect l="l" t="t" r="r" b="b"/>
              <a:pathLst>
                <a:path w="1288" h="1288" extrusionOk="0">
                  <a:moveTo>
                    <a:pt x="1287" y="643"/>
                  </a:moveTo>
                  <a:cubicBezTo>
                    <a:pt x="1287" y="999"/>
                    <a:pt x="999" y="1287"/>
                    <a:pt x="643" y="1287"/>
                  </a:cubicBezTo>
                  <a:cubicBezTo>
                    <a:pt x="288" y="1287"/>
                    <a:pt x="0" y="999"/>
                    <a:pt x="0" y="643"/>
                  </a:cubicBezTo>
                  <a:cubicBezTo>
                    <a:pt x="0" y="288"/>
                    <a:pt x="288" y="0"/>
                    <a:pt x="643" y="0"/>
                  </a:cubicBezTo>
                  <a:cubicBezTo>
                    <a:pt x="999" y="0"/>
                    <a:pt x="1287" y="288"/>
                    <a:pt x="1287" y="64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3012070" y="3339550"/>
              <a:ext cx="45627" cy="45627"/>
            </a:xfrm>
            <a:custGeom>
              <a:avLst/>
              <a:gdLst/>
              <a:ahLst/>
              <a:cxnLst/>
              <a:rect l="l" t="t" r="r" b="b"/>
              <a:pathLst>
                <a:path w="1288" h="1288" extrusionOk="0">
                  <a:moveTo>
                    <a:pt x="1287" y="643"/>
                  </a:moveTo>
                  <a:cubicBezTo>
                    <a:pt x="1287" y="999"/>
                    <a:pt x="999" y="1287"/>
                    <a:pt x="643" y="1287"/>
                  </a:cubicBezTo>
                  <a:cubicBezTo>
                    <a:pt x="288" y="1287"/>
                    <a:pt x="0" y="999"/>
                    <a:pt x="0" y="643"/>
                  </a:cubicBezTo>
                  <a:cubicBezTo>
                    <a:pt x="0" y="288"/>
                    <a:pt x="288" y="0"/>
                    <a:pt x="643" y="0"/>
                  </a:cubicBezTo>
                  <a:cubicBezTo>
                    <a:pt x="999" y="0"/>
                    <a:pt x="1287" y="288"/>
                    <a:pt x="1287" y="64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2638099" y="3574269"/>
              <a:ext cx="45627" cy="45627"/>
            </a:xfrm>
            <a:custGeom>
              <a:avLst/>
              <a:gdLst/>
              <a:ahLst/>
              <a:cxnLst/>
              <a:rect l="l" t="t" r="r" b="b"/>
              <a:pathLst>
                <a:path w="1288" h="1288" extrusionOk="0">
                  <a:moveTo>
                    <a:pt x="1288" y="644"/>
                  </a:moveTo>
                  <a:cubicBezTo>
                    <a:pt x="1288" y="999"/>
                    <a:pt x="1000" y="1287"/>
                    <a:pt x="645" y="1287"/>
                  </a:cubicBezTo>
                  <a:cubicBezTo>
                    <a:pt x="289" y="1287"/>
                    <a:pt x="1" y="999"/>
                    <a:pt x="1" y="644"/>
                  </a:cubicBezTo>
                  <a:cubicBezTo>
                    <a:pt x="1" y="288"/>
                    <a:pt x="289" y="0"/>
                    <a:pt x="645" y="0"/>
                  </a:cubicBezTo>
                  <a:cubicBezTo>
                    <a:pt x="1000" y="0"/>
                    <a:pt x="1288" y="288"/>
                    <a:pt x="1288" y="64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2593500" y="3404092"/>
              <a:ext cx="83072" cy="83072"/>
            </a:xfrm>
            <a:custGeom>
              <a:avLst/>
              <a:gdLst/>
              <a:ahLst/>
              <a:cxnLst/>
              <a:rect l="l" t="t" r="r" b="b"/>
              <a:pathLst>
                <a:path w="2345" h="2345" extrusionOk="0">
                  <a:moveTo>
                    <a:pt x="2345" y="1173"/>
                  </a:moveTo>
                  <a:cubicBezTo>
                    <a:pt x="2345" y="1820"/>
                    <a:pt x="1820" y="2345"/>
                    <a:pt x="1172" y="2345"/>
                  </a:cubicBezTo>
                  <a:cubicBezTo>
                    <a:pt x="525" y="2345"/>
                    <a:pt x="0" y="1820"/>
                    <a:pt x="0" y="1173"/>
                  </a:cubicBezTo>
                  <a:cubicBezTo>
                    <a:pt x="0" y="524"/>
                    <a:pt x="525" y="1"/>
                    <a:pt x="1172" y="1"/>
                  </a:cubicBezTo>
                  <a:cubicBezTo>
                    <a:pt x="1820" y="1"/>
                    <a:pt x="2345" y="524"/>
                    <a:pt x="2345" y="117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2981216" y="3711998"/>
              <a:ext cx="45627" cy="45627"/>
            </a:xfrm>
            <a:custGeom>
              <a:avLst/>
              <a:gdLst/>
              <a:ahLst/>
              <a:cxnLst/>
              <a:rect l="l" t="t" r="r" b="b"/>
              <a:pathLst>
                <a:path w="1288" h="1288" extrusionOk="0">
                  <a:moveTo>
                    <a:pt x="1287" y="645"/>
                  </a:moveTo>
                  <a:cubicBezTo>
                    <a:pt x="1287" y="1000"/>
                    <a:pt x="999" y="1288"/>
                    <a:pt x="644" y="1288"/>
                  </a:cubicBezTo>
                  <a:cubicBezTo>
                    <a:pt x="288" y="1288"/>
                    <a:pt x="0" y="1000"/>
                    <a:pt x="0" y="645"/>
                  </a:cubicBezTo>
                  <a:cubicBezTo>
                    <a:pt x="0" y="289"/>
                    <a:pt x="288" y="1"/>
                    <a:pt x="644" y="1"/>
                  </a:cubicBezTo>
                  <a:cubicBezTo>
                    <a:pt x="999" y="1"/>
                    <a:pt x="1287" y="289"/>
                    <a:pt x="1287" y="64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3364398" y="3653229"/>
              <a:ext cx="45627" cy="45627"/>
            </a:xfrm>
            <a:custGeom>
              <a:avLst/>
              <a:gdLst/>
              <a:ahLst/>
              <a:cxnLst/>
              <a:rect l="l" t="t" r="r" b="b"/>
              <a:pathLst>
                <a:path w="1288" h="1288" extrusionOk="0">
                  <a:moveTo>
                    <a:pt x="1287" y="643"/>
                  </a:moveTo>
                  <a:cubicBezTo>
                    <a:pt x="1287" y="1000"/>
                    <a:pt x="998" y="1287"/>
                    <a:pt x="643" y="1287"/>
                  </a:cubicBezTo>
                  <a:cubicBezTo>
                    <a:pt x="288" y="1287"/>
                    <a:pt x="0" y="1000"/>
                    <a:pt x="0" y="643"/>
                  </a:cubicBezTo>
                  <a:cubicBezTo>
                    <a:pt x="0" y="288"/>
                    <a:pt x="288" y="0"/>
                    <a:pt x="643" y="0"/>
                  </a:cubicBezTo>
                  <a:cubicBezTo>
                    <a:pt x="998" y="0"/>
                    <a:pt x="1287" y="288"/>
                    <a:pt x="1287" y="64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3374848" y="3597189"/>
              <a:ext cx="52464" cy="52464"/>
            </a:xfrm>
            <a:custGeom>
              <a:avLst/>
              <a:gdLst/>
              <a:ahLst/>
              <a:cxnLst/>
              <a:rect l="l" t="t" r="r" b="b"/>
              <a:pathLst>
                <a:path w="1481" h="1481" extrusionOk="0">
                  <a:moveTo>
                    <a:pt x="1481" y="740"/>
                  </a:moveTo>
                  <a:cubicBezTo>
                    <a:pt x="1481" y="1149"/>
                    <a:pt x="1149" y="1481"/>
                    <a:pt x="741" y="1481"/>
                  </a:cubicBezTo>
                  <a:cubicBezTo>
                    <a:pt x="332" y="1481"/>
                    <a:pt x="0" y="1149"/>
                    <a:pt x="0" y="740"/>
                  </a:cubicBezTo>
                  <a:cubicBezTo>
                    <a:pt x="0" y="332"/>
                    <a:pt x="332" y="0"/>
                    <a:pt x="741" y="0"/>
                  </a:cubicBezTo>
                  <a:cubicBezTo>
                    <a:pt x="1149" y="0"/>
                    <a:pt x="1481" y="332"/>
                    <a:pt x="1481" y="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3608930" y="3725494"/>
              <a:ext cx="68547" cy="68547"/>
            </a:xfrm>
            <a:custGeom>
              <a:avLst/>
              <a:gdLst/>
              <a:ahLst/>
              <a:cxnLst/>
              <a:rect l="l" t="t" r="r" b="b"/>
              <a:pathLst>
                <a:path w="1935" h="1935" extrusionOk="0">
                  <a:moveTo>
                    <a:pt x="1935" y="968"/>
                  </a:moveTo>
                  <a:cubicBezTo>
                    <a:pt x="1935" y="1503"/>
                    <a:pt x="1501" y="1935"/>
                    <a:pt x="968" y="1935"/>
                  </a:cubicBezTo>
                  <a:cubicBezTo>
                    <a:pt x="434" y="1935"/>
                    <a:pt x="1" y="1503"/>
                    <a:pt x="1" y="968"/>
                  </a:cubicBezTo>
                  <a:cubicBezTo>
                    <a:pt x="1" y="434"/>
                    <a:pt x="434" y="1"/>
                    <a:pt x="968" y="1"/>
                  </a:cubicBezTo>
                  <a:cubicBezTo>
                    <a:pt x="1501" y="1"/>
                    <a:pt x="1935" y="434"/>
                    <a:pt x="1935" y="96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3399503" y="3889224"/>
              <a:ext cx="54767" cy="54732"/>
            </a:xfrm>
            <a:custGeom>
              <a:avLst/>
              <a:gdLst/>
              <a:ahLst/>
              <a:cxnLst/>
              <a:rect l="l" t="t" r="r" b="b"/>
              <a:pathLst>
                <a:path w="1546" h="1545" extrusionOk="0">
                  <a:moveTo>
                    <a:pt x="1545" y="773"/>
                  </a:moveTo>
                  <a:cubicBezTo>
                    <a:pt x="1545" y="1200"/>
                    <a:pt x="1201" y="1545"/>
                    <a:pt x="773" y="1545"/>
                  </a:cubicBezTo>
                  <a:cubicBezTo>
                    <a:pt x="347" y="1545"/>
                    <a:pt x="1" y="1200"/>
                    <a:pt x="1" y="773"/>
                  </a:cubicBezTo>
                  <a:cubicBezTo>
                    <a:pt x="1" y="347"/>
                    <a:pt x="347" y="1"/>
                    <a:pt x="773" y="1"/>
                  </a:cubicBezTo>
                  <a:cubicBezTo>
                    <a:pt x="1201" y="1"/>
                    <a:pt x="1545" y="347"/>
                    <a:pt x="1545" y="7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2641393" y="3670906"/>
              <a:ext cx="54767" cy="54802"/>
            </a:xfrm>
            <a:custGeom>
              <a:avLst/>
              <a:gdLst/>
              <a:ahLst/>
              <a:cxnLst/>
              <a:rect l="l" t="t" r="r" b="b"/>
              <a:pathLst>
                <a:path w="1546" h="1547" extrusionOk="0">
                  <a:moveTo>
                    <a:pt x="1545" y="774"/>
                  </a:moveTo>
                  <a:cubicBezTo>
                    <a:pt x="1545" y="1200"/>
                    <a:pt x="1199" y="1546"/>
                    <a:pt x="773" y="1546"/>
                  </a:cubicBezTo>
                  <a:cubicBezTo>
                    <a:pt x="347" y="1546"/>
                    <a:pt x="1" y="1200"/>
                    <a:pt x="1" y="774"/>
                  </a:cubicBezTo>
                  <a:cubicBezTo>
                    <a:pt x="1" y="346"/>
                    <a:pt x="347" y="0"/>
                    <a:pt x="773" y="0"/>
                  </a:cubicBezTo>
                  <a:cubicBezTo>
                    <a:pt x="1199" y="0"/>
                    <a:pt x="1545" y="346"/>
                    <a:pt x="1545" y="77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3118307" y="3474161"/>
              <a:ext cx="35460" cy="35425"/>
            </a:xfrm>
            <a:custGeom>
              <a:avLst/>
              <a:gdLst/>
              <a:ahLst/>
              <a:cxnLst/>
              <a:rect l="l" t="t" r="r" b="b"/>
              <a:pathLst>
                <a:path w="1001" h="1000" extrusionOk="0">
                  <a:moveTo>
                    <a:pt x="1001" y="499"/>
                  </a:moveTo>
                  <a:cubicBezTo>
                    <a:pt x="1001" y="776"/>
                    <a:pt x="777" y="999"/>
                    <a:pt x="500" y="999"/>
                  </a:cubicBezTo>
                  <a:cubicBezTo>
                    <a:pt x="224" y="999"/>
                    <a:pt x="0" y="776"/>
                    <a:pt x="0" y="499"/>
                  </a:cubicBezTo>
                  <a:cubicBezTo>
                    <a:pt x="0" y="223"/>
                    <a:pt x="224" y="0"/>
                    <a:pt x="500" y="0"/>
                  </a:cubicBezTo>
                  <a:cubicBezTo>
                    <a:pt x="777" y="0"/>
                    <a:pt x="1001" y="223"/>
                    <a:pt x="1001" y="4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3139987" y="3740904"/>
              <a:ext cx="35460" cy="35496"/>
            </a:xfrm>
            <a:custGeom>
              <a:avLst/>
              <a:gdLst/>
              <a:ahLst/>
              <a:cxnLst/>
              <a:rect l="l" t="t" r="r" b="b"/>
              <a:pathLst>
                <a:path w="1001" h="1002" extrusionOk="0">
                  <a:moveTo>
                    <a:pt x="1001" y="501"/>
                  </a:moveTo>
                  <a:cubicBezTo>
                    <a:pt x="1001" y="777"/>
                    <a:pt x="777" y="1001"/>
                    <a:pt x="501" y="1001"/>
                  </a:cubicBezTo>
                  <a:cubicBezTo>
                    <a:pt x="224" y="1001"/>
                    <a:pt x="0" y="777"/>
                    <a:pt x="0" y="501"/>
                  </a:cubicBezTo>
                  <a:cubicBezTo>
                    <a:pt x="0" y="225"/>
                    <a:pt x="224" y="1"/>
                    <a:pt x="501" y="1"/>
                  </a:cubicBezTo>
                  <a:cubicBezTo>
                    <a:pt x="777" y="1"/>
                    <a:pt x="1001" y="225"/>
                    <a:pt x="1001"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2874306" y="3751885"/>
              <a:ext cx="35425" cy="35425"/>
            </a:xfrm>
            <a:custGeom>
              <a:avLst/>
              <a:gdLst/>
              <a:ahLst/>
              <a:cxnLst/>
              <a:rect l="l" t="t" r="r" b="b"/>
              <a:pathLst>
                <a:path w="1000" h="1000" extrusionOk="0">
                  <a:moveTo>
                    <a:pt x="1000" y="501"/>
                  </a:moveTo>
                  <a:cubicBezTo>
                    <a:pt x="1000" y="776"/>
                    <a:pt x="777" y="999"/>
                    <a:pt x="501" y="999"/>
                  </a:cubicBezTo>
                  <a:cubicBezTo>
                    <a:pt x="225" y="999"/>
                    <a:pt x="1" y="776"/>
                    <a:pt x="1" y="501"/>
                  </a:cubicBezTo>
                  <a:cubicBezTo>
                    <a:pt x="1" y="224"/>
                    <a:pt x="225" y="0"/>
                    <a:pt x="501" y="0"/>
                  </a:cubicBezTo>
                  <a:cubicBezTo>
                    <a:pt x="777" y="0"/>
                    <a:pt x="1000" y="224"/>
                    <a:pt x="1000"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3"/>
            <p:cNvSpPr/>
            <p:nvPr/>
          </p:nvSpPr>
          <p:spPr>
            <a:xfrm>
              <a:off x="2767893" y="3403419"/>
              <a:ext cx="35425" cy="35496"/>
            </a:xfrm>
            <a:custGeom>
              <a:avLst/>
              <a:gdLst/>
              <a:ahLst/>
              <a:cxnLst/>
              <a:rect l="l" t="t" r="r" b="b"/>
              <a:pathLst>
                <a:path w="1000" h="1002" extrusionOk="0">
                  <a:moveTo>
                    <a:pt x="999" y="501"/>
                  </a:moveTo>
                  <a:cubicBezTo>
                    <a:pt x="999" y="777"/>
                    <a:pt x="775" y="1001"/>
                    <a:pt x="499" y="1001"/>
                  </a:cubicBezTo>
                  <a:cubicBezTo>
                    <a:pt x="224" y="1001"/>
                    <a:pt x="0" y="777"/>
                    <a:pt x="0" y="501"/>
                  </a:cubicBezTo>
                  <a:cubicBezTo>
                    <a:pt x="0" y="225"/>
                    <a:pt x="224" y="1"/>
                    <a:pt x="499" y="1"/>
                  </a:cubicBezTo>
                  <a:cubicBezTo>
                    <a:pt x="775" y="1"/>
                    <a:pt x="999" y="225"/>
                    <a:pt x="999"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3"/>
            <p:cNvSpPr/>
            <p:nvPr/>
          </p:nvSpPr>
          <p:spPr>
            <a:xfrm>
              <a:off x="2702819" y="3759395"/>
              <a:ext cx="35460" cy="35496"/>
            </a:xfrm>
            <a:custGeom>
              <a:avLst/>
              <a:gdLst/>
              <a:ahLst/>
              <a:cxnLst/>
              <a:rect l="l" t="t" r="r" b="b"/>
              <a:pathLst>
                <a:path w="1001" h="1002" extrusionOk="0">
                  <a:moveTo>
                    <a:pt x="1001" y="501"/>
                  </a:moveTo>
                  <a:cubicBezTo>
                    <a:pt x="1001" y="777"/>
                    <a:pt x="777" y="1001"/>
                    <a:pt x="501" y="1001"/>
                  </a:cubicBezTo>
                  <a:cubicBezTo>
                    <a:pt x="224" y="1001"/>
                    <a:pt x="0" y="777"/>
                    <a:pt x="0" y="501"/>
                  </a:cubicBezTo>
                  <a:cubicBezTo>
                    <a:pt x="0" y="225"/>
                    <a:pt x="224" y="1"/>
                    <a:pt x="501" y="1"/>
                  </a:cubicBezTo>
                  <a:cubicBezTo>
                    <a:pt x="777" y="1"/>
                    <a:pt x="1001" y="225"/>
                    <a:pt x="1001"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2948697" y="3471362"/>
              <a:ext cx="35425" cy="35425"/>
            </a:xfrm>
            <a:custGeom>
              <a:avLst/>
              <a:gdLst/>
              <a:ahLst/>
              <a:cxnLst/>
              <a:rect l="l" t="t" r="r" b="b"/>
              <a:pathLst>
                <a:path w="1000" h="1000" extrusionOk="0">
                  <a:moveTo>
                    <a:pt x="1000" y="501"/>
                  </a:moveTo>
                  <a:cubicBezTo>
                    <a:pt x="1000" y="776"/>
                    <a:pt x="776" y="1000"/>
                    <a:pt x="499" y="1000"/>
                  </a:cubicBezTo>
                  <a:cubicBezTo>
                    <a:pt x="225" y="1000"/>
                    <a:pt x="1" y="776"/>
                    <a:pt x="1" y="501"/>
                  </a:cubicBezTo>
                  <a:cubicBezTo>
                    <a:pt x="1" y="225"/>
                    <a:pt x="225" y="1"/>
                    <a:pt x="499" y="1"/>
                  </a:cubicBezTo>
                  <a:cubicBezTo>
                    <a:pt x="776" y="1"/>
                    <a:pt x="1000" y="225"/>
                    <a:pt x="1000"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3013665" y="3391517"/>
              <a:ext cx="35460" cy="35425"/>
            </a:xfrm>
            <a:custGeom>
              <a:avLst/>
              <a:gdLst/>
              <a:ahLst/>
              <a:cxnLst/>
              <a:rect l="l" t="t" r="r" b="b"/>
              <a:pathLst>
                <a:path w="1001" h="1000" extrusionOk="0">
                  <a:moveTo>
                    <a:pt x="1001" y="501"/>
                  </a:moveTo>
                  <a:cubicBezTo>
                    <a:pt x="1001" y="776"/>
                    <a:pt x="777" y="1000"/>
                    <a:pt x="501" y="1000"/>
                  </a:cubicBezTo>
                  <a:cubicBezTo>
                    <a:pt x="224" y="1000"/>
                    <a:pt x="0" y="776"/>
                    <a:pt x="0" y="501"/>
                  </a:cubicBezTo>
                  <a:cubicBezTo>
                    <a:pt x="0" y="225"/>
                    <a:pt x="224" y="1"/>
                    <a:pt x="501" y="1"/>
                  </a:cubicBezTo>
                  <a:cubicBezTo>
                    <a:pt x="777" y="1"/>
                    <a:pt x="1001" y="225"/>
                    <a:pt x="1001"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2704625" y="3351948"/>
              <a:ext cx="35460" cy="35496"/>
            </a:xfrm>
            <a:custGeom>
              <a:avLst/>
              <a:gdLst/>
              <a:ahLst/>
              <a:cxnLst/>
              <a:rect l="l" t="t" r="r" b="b"/>
              <a:pathLst>
                <a:path w="1001" h="1002" extrusionOk="0">
                  <a:moveTo>
                    <a:pt x="1001" y="501"/>
                  </a:moveTo>
                  <a:cubicBezTo>
                    <a:pt x="1001" y="777"/>
                    <a:pt x="777" y="1001"/>
                    <a:pt x="500" y="1001"/>
                  </a:cubicBezTo>
                  <a:cubicBezTo>
                    <a:pt x="224" y="1001"/>
                    <a:pt x="0" y="777"/>
                    <a:pt x="0" y="501"/>
                  </a:cubicBezTo>
                  <a:cubicBezTo>
                    <a:pt x="0" y="225"/>
                    <a:pt x="224" y="1"/>
                    <a:pt x="500" y="1"/>
                  </a:cubicBezTo>
                  <a:cubicBezTo>
                    <a:pt x="777" y="1"/>
                    <a:pt x="1001" y="225"/>
                    <a:pt x="1001" y="50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3091208" y="3335901"/>
              <a:ext cx="35460" cy="35425"/>
            </a:xfrm>
            <a:custGeom>
              <a:avLst/>
              <a:gdLst/>
              <a:ahLst/>
              <a:cxnLst/>
              <a:rect l="l" t="t" r="r" b="b"/>
              <a:pathLst>
                <a:path w="1001" h="1000" extrusionOk="0">
                  <a:moveTo>
                    <a:pt x="1001" y="500"/>
                  </a:moveTo>
                  <a:cubicBezTo>
                    <a:pt x="1001" y="775"/>
                    <a:pt x="777" y="999"/>
                    <a:pt x="500" y="999"/>
                  </a:cubicBezTo>
                  <a:cubicBezTo>
                    <a:pt x="224" y="999"/>
                    <a:pt x="0" y="775"/>
                    <a:pt x="0" y="500"/>
                  </a:cubicBezTo>
                  <a:cubicBezTo>
                    <a:pt x="0" y="224"/>
                    <a:pt x="224" y="0"/>
                    <a:pt x="500" y="0"/>
                  </a:cubicBezTo>
                  <a:cubicBezTo>
                    <a:pt x="777" y="0"/>
                    <a:pt x="1001" y="224"/>
                    <a:pt x="1001" y="50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2544650" y="3532221"/>
              <a:ext cx="79635" cy="79635"/>
            </a:xfrm>
            <a:custGeom>
              <a:avLst/>
              <a:gdLst/>
              <a:ahLst/>
              <a:cxnLst/>
              <a:rect l="l" t="t" r="r" b="b"/>
              <a:pathLst>
                <a:path w="2248" h="2248" extrusionOk="0">
                  <a:moveTo>
                    <a:pt x="2248" y="1125"/>
                  </a:moveTo>
                  <a:cubicBezTo>
                    <a:pt x="2248" y="1744"/>
                    <a:pt x="1744" y="2247"/>
                    <a:pt x="1125" y="2247"/>
                  </a:cubicBezTo>
                  <a:cubicBezTo>
                    <a:pt x="504" y="2247"/>
                    <a:pt x="1" y="1744"/>
                    <a:pt x="1" y="1125"/>
                  </a:cubicBezTo>
                  <a:cubicBezTo>
                    <a:pt x="1" y="504"/>
                    <a:pt x="504" y="0"/>
                    <a:pt x="1125" y="0"/>
                  </a:cubicBezTo>
                  <a:cubicBezTo>
                    <a:pt x="1744" y="0"/>
                    <a:pt x="2248" y="504"/>
                    <a:pt x="2248" y="112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3"/>
          <p:cNvGrpSpPr/>
          <p:nvPr/>
        </p:nvGrpSpPr>
        <p:grpSpPr>
          <a:xfrm>
            <a:off x="7487043" y="3025515"/>
            <a:ext cx="854789" cy="919409"/>
            <a:chOff x="7487043" y="3025515"/>
            <a:chExt cx="854789" cy="919409"/>
          </a:xfrm>
        </p:grpSpPr>
        <p:sp>
          <p:nvSpPr>
            <p:cNvPr id="6309" name="Google Shape;6309;p63"/>
            <p:cNvSpPr/>
            <p:nvPr/>
          </p:nvSpPr>
          <p:spPr>
            <a:xfrm>
              <a:off x="7487043" y="3461160"/>
              <a:ext cx="258425" cy="483764"/>
            </a:xfrm>
            <a:custGeom>
              <a:avLst/>
              <a:gdLst/>
              <a:ahLst/>
              <a:cxnLst/>
              <a:rect l="l" t="t" r="r" b="b"/>
              <a:pathLst>
                <a:path w="7295" h="13656" extrusionOk="0">
                  <a:moveTo>
                    <a:pt x="5661" y="0"/>
                  </a:moveTo>
                  <a:cubicBezTo>
                    <a:pt x="5631" y="0"/>
                    <a:pt x="5600" y="12"/>
                    <a:pt x="5573" y="40"/>
                  </a:cubicBezTo>
                  <a:cubicBezTo>
                    <a:pt x="3853" y="1819"/>
                    <a:pt x="3783" y="4498"/>
                    <a:pt x="2823" y="6693"/>
                  </a:cubicBezTo>
                  <a:cubicBezTo>
                    <a:pt x="2781" y="6785"/>
                    <a:pt x="2739" y="6878"/>
                    <a:pt x="2698" y="6973"/>
                  </a:cubicBezTo>
                  <a:cubicBezTo>
                    <a:pt x="2621" y="6155"/>
                    <a:pt x="2467" y="5335"/>
                    <a:pt x="2320" y="4534"/>
                  </a:cubicBezTo>
                  <a:cubicBezTo>
                    <a:pt x="2313" y="4500"/>
                    <a:pt x="2288" y="4485"/>
                    <a:pt x="2263" y="4485"/>
                  </a:cubicBezTo>
                  <a:cubicBezTo>
                    <a:pt x="2224" y="4485"/>
                    <a:pt x="2182" y="4519"/>
                    <a:pt x="2190" y="4570"/>
                  </a:cubicBezTo>
                  <a:cubicBezTo>
                    <a:pt x="2346" y="5513"/>
                    <a:pt x="2394" y="6454"/>
                    <a:pt x="2484" y="7402"/>
                  </a:cubicBezTo>
                  <a:cubicBezTo>
                    <a:pt x="2484" y="7410"/>
                    <a:pt x="2494" y="7415"/>
                    <a:pt x="2496" y="7424"/>
                  </a:cubicBezTo>
                  <a:cubicBezTo>
                    <a:pt x="1590" y="9406"/>
                    <a:pt x="579" y="11356"/>
                    <a:pt x="29" y="13472"/>
                  </a:cubicBezTo>
                  <a:cubicBezTo>
                    <a:pt x="0" y="13583"/>
                    <a:pt x="92" y="13656"/>
                    <a:pt x="180" y="13656"/>
                  </a:cubicBezTo>
                  <a:cubicBezTo>
                    <a:pt x="238" y="13656"/>
                    <a:pt x="295" y="13624"/>
                    <a:pt x="314" y="13550"/>
                  </a:cubicBezTo>
                  <a:cubicBezTo>
                    <a:pt x="455" y="13002"/>
                    <a:pt x="630" y="12468"/>
                    <a:pt x="825" y="11943"/>
                  </a:cubicBezTo>
                  <a:cubicBezTo>
                    <a:pt x="844" y="11943"/>
                    <a:pt x="861" y="11939"/>
                    <a:pt x="877" y="11926"/>
                  </a:cubicBezTo>
                  <a:cubicBezTo>
                    <a:pt x="1706" y="11238"/>
                    <a:pt x="2299" y="10448"/>
                    <a:pt x="3056" y="9708"/>
                  </a:cubicBezTo>
                  <a:cubicBezTo>
                    <a:pt x="4191" y="8599"/>
                    <a:pt x="5667" y="8551"/>
                    <a:pt x="7155" y="8348"/>
                  </a:cubicBezTo>
                  <a:cubicBezTo>
                    <a:pt x="7294" y="8328"/>
                    <a:pt x="7243" y="8125"/>
                    <a:pt x="7111" y="8125"/>
                  </a:cubicBezTo>
                  <a:cubicBezTo>
                    <a:pt x="7105" y="8125"/>
                    <a:pt x="7099" y="8125"/>
                    <a:pt x="7093" y="8126"/>
                  </a:cubicBezTo>
                  <a:cubicBezTo>
                    <a:pt x="5800" y="8302"/>
                    <a:pt x="4433" y="8325"/>
                    <a:pt x="3349" y="9147"/>
                  </a:cubicBezTo>
                  <a:cubicBezTo>
                    <a:pt x="2484" y="9803"/>
                    <a:pt x="1719" y="10819"/>
                    <a:pt x="947" y="11621"/>
                  </a:cubicBezTo>
                  <a:cubicBezTo>
                    <a:pt x="1575" y="9996"/>
                    <a:pt x="2385" y="8442"/>
                    <a:pt x="3070" y="6839"/>
                  </a:cubicBezTo>
                  <a:cubicBezTo>
                    <a:pt x="4005" y="4647"/>
                    <a:pt x="4046" y="2014"/>
                    <a:pt x="5761" y="226"/>
                  </a:cubicBezTo>
                  <a:cubicBezTo>
                    <a:pt x="5851" y="131"/>
                    <a:pt x="5761" y="0"/>
                    <a:pt x="5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7677802" y="3123180"/>
              <a:ext cx="396406" cy="371254"/>
            </a:xfrm>
            <a:custGeom>
              <a:avLst/>
              <a:gdLst/>
              <a:ahLst/>
              <a:cxnLst/>
              <a:rect l="l" t="t" r="r" b="b"/>
              <a:pathLst>
                <a:path w="11190" h="10480" extrusionOk="0">
                  <a:moveTo>
                    <a:pt x="0" y="9975"/>
                  </a:moveTo>
                  <a:cubicBezTo>
                    <a:pt x="1604" y="10388"/>
                    <a:pt x="3445" y="10480"/>
                    <a:pt x="5765" y="9116"/>
                  </a:cubicBezTo>
                  <a:cubicBezTo>
                    <a:pt x="8085" y="7750"/>
                    <a:pt x="9421" y="3950"/>
                    <a:pt x="9436" y="3863"/>
                  </a:cubicBezTo>
                  <a:cubicBezTo>
                    <a:pt x="9450" y="3776"/>
                    <a:pt x="10826" y="1840"/>
                    <a:pt x="11190" y="0"/>
                  </a:cubicBezTo>
                  <a:cubicBezTo>
                    <a:pt x="11190" y="0"/>
                    <a:pt x="10471" y="887"/>
                    <a:pt x="9436" y="1730"/>
                  </a:cubicBezTo>
                  <a:cubicBezTo>
                    <a:pt x="9034" y="2057"/>
                    <a:pt x="8583" y="2377"/>
                    <a:pt x="8106" y="2637"/>
                  </a:cubicBezTo>
                  <a:cubicBezTo>
                    <a:pt x="6406" y="3565"/>
                    <a:pt x="3054" y="4616"/>
                    <a:pt x="1629" y="6318"/>
                  </a:cubicBezTo>
                  <a:cubicBezTo>
                    <a:pt x="245" y="7970"/>
                    <a:pt x="0" y="9975"/>
                    <a:pt x="0" y="99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7677802" y="3259952"/>
              <a:ext cx="334270" cy="234443"/>
            </a:xfrm>
            <a:custGeom>
              <a:avLst/>
              <a:gdLst/>
              <a:ahLst/>
              <a:cxnLst/>
              <a:rect l="l" t="t" r="r" b="b"/>
              <a:pathLst>
                <a:path w="9436" h="6618" extrusionOk="0">
                  <a:moveTo>
                    <a:pt x="9436" y="0"/>
                  </a:moveTo>
                  <a:cubicBezTo>
                    <a:pt x="9421" y="88"/>
                    <a:pt x="8085" y="3888"/>
                    <a:pt x="5765" y="5252"/>
                  </a:cubicBezTo>
                  <a:cubicBezTo>
                    <a:pt x="3445" y="6617"/>
                    <a:pt x="1606" y="6527"/>
                    <a:pt x="0" y="6111"/>
                  </a:cubicBezTo>
                  <a:cubicBezTo>
                    <a:pt x="0" y="6111"/>
                    <a:pt x="2958" y="5266"/>
                    <a:pt x="5348" y="3478"/>
                  </a:cubicBezTo>
                  <a:cubicBezTo>
                    <a:pt x="7736" y="1689"/>
                    <a:pt x="9436" y="0"/>
                    <a:pt x="9436"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8010787" y="3025515"/>
              <a:ext cx="71665" cy="158917"/>
            </a:xfrm>
            <a:custGeom>
              <a:avLst/>
              <a:gdLst/>
              <a:ahLst/>
              <a:cxnLst/>
              <a:rect l="l" t="t" r="r" b="b"/>
              <a:pathLst>
                <a:path w="2023" h="4486" extrusionOk="0">
                  <a:moveTo>
                    <a:pt x="1790" y="2756"/>
                  </a:moveTo>
                  <a:cubicBezTo>
                    <a:pt x="1790" y="2756"/>
                    <a:pt x="1071" y="3643"/>
                    <a:pt x="36" y="4485"/>
                  </a:cubicBezTo>
                  <a:cubicBezTo>
                    <a:pt x="36" y="4485"/>
                    <a:pt x="728" y="3040"/>
                    <a:pt x="706" y="2205"/>
                  </a:cubicBezTo>
                  <a:cubicBezTo>
                    <a:pt x="652" y="159"/>
                    <a:pt x="1" y="0"/>
                    <a:pt x="1" y="0"/>
                  </a:cubicBezTo>
                  <a:cubicBezTo>
                    <a:pt x="1" y="0"/>
                    <a:pt x="1243" y="294"/>
                    <a:pt x="1622" y="1097"/>
                  </a:cubicBezTo>
                  <a:cubicBezTo>
                    <a:pt x="2022" y="1936"/>
                    <a:pt x="1790" y="2756"/>
                    <a:pt x="1790" y="275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7717937" y="3569558"/>
              <a:ext cx="464882" cy="268344"/>
            </a:xfrm>
            <a:custGeom>
              <a:avLst/>
              <a:gdLst/>
              <a:ahLst/>
              <a:cxnLst/>
              <a:rect l="l" t="t" r="r" b="b"/>
              <a:pathLst>
                <a:path w="13123" h="7575" extrusionOk="0">
                  <a:moveTo>
                    <a:pt x="143" y="5278"/>
                  </a:moveTo>
                  <a:cubicBezTo>
                    <a:pt x="143" y="5278"/>
                    <a:pt x="2711" y="7575"/>
                    <a:pt x="7350" y="6394"/>
                  </a:cubicBezTo>
                  <a:cubicBezTo>
                    <a:pt x="11988" y="5214"/>
                    <a:pt x="11319" y="1042"/>
                    <a:pt x="13122" y="405"/>
                  </a:cubicBezTo>
                  <a:cubicBezTo>
                    <a:pt x="13122" y="405"/>
                    <a:pt x="11742" y="136"/>
                    <a:pt x="10573" y="366"/>
                  </a:cubicBezTo>
                  <a:cubicBezTo>
                    <a:pt x="9358" y="609"/>
                    <a:pt x="10369" y="1"/>
                    <a:pt x="8454" y="436"/>
                  </a:cubicBezTo>
                  <a:cubicBezTo>
                    <a:pt x="0" y="2351"/>
                    <a:pt x="143" y="5278"/>
                    <a:pt x="143" y="5278"/>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3"/>
            <p:cNvSpPr/>
            <p:nvPr/>
          </p:nvSpPr>
          <p:spPr>
            <a:xfrm>
              <a:off x="8092440" y="3504200"/>
              <a:ext cx="249392" cy="161751"/>
            </a:xfrm>
            <a:custGeom>
              <a:avLst/>
              <a:gdLst/>
              <a:ahLst/>
              <a:cxnLst/>
              <a:rect l="l" t="t" r="r" b="b"/>
              <a:pathLst>
                <a:path w="7040" h="4566" extrusionOk="0">
                  <a:moveTo>
                    <a:pt x="1" y="2211"/>
                  </a:moveTo>
                  <a:cubicBezTo>
                    <a:pt x="1" y="2211"/>
                    <a:pt x="1980" y="2121"/>
                    <a:pt x="2550" y="2250"/>
                  </a:cubicBezTo>
                  <a:cubicBezTo>
                    <a:pt x="3119" y="2377"/>
                    <a:pt x="4748" y="2138"/>
                    <a:pt x="5600" y="2417"/>
                  </a:cubicBezTo>
                  <a:cubicBezTo>
                    <a:pt x="6452" y="2695"/>
                    <a:pt x="6946" y="2587"/>
                    <a:pt x="6123" y="4565"/>
                  </a:cubicBezTo>
                  <a:cubicBezTo>
                    <a:pt x="6123" y="4565"/>
                    <a:pt x="7009" y="3444"/>
                    <a:pt x="6946" y="2587"/>
                  </a:cubicBezTo>
                  <a:cubicBezTo>
                    <a:pt x="6885" y="1731"/>
                    <a:pt x="7040" y="1312"/>
                    <a:pt x="5827" y="908"/>
                  </a:cubicBezTo>
                  <a:cubicBezTo>
                    <a:pt x="3106" y="0"/>
                    <a:pt x="3295" y="652"/>
                    <a:pt x="2277" y="1081"/>
                  </a:cubicBezTo>
                  <a:cubicBezTo>
                    <a:pt x="1038" y="1603"/>
                    <a:pt x="1" y="2211"/>
                    <a:pt x="1" y="221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3"/>
            <p:cNvSpPr/>
            <p:nvPr/>
          </p:nvSpPr>
          <p:spPr>
            <a:xfrm>
              <a:off x="7717937" y="3569558"/>
              <a:ext cx="464882" cy="200647"/>
            </a:xfrm>
            <a:custGeom>
              <a:avLst/>
              <a:gdLst/>
              <a:ahLst/>
              <a:cxnLst/>
              <a:rect l="l" t="t" r="r" b="b"/>
              <a:pathLst>
                <a:path w="13123" h="5664" extrusionOk="0">
                  <a:moveTo>
                    <a:pt x="8246" y="4113"/>
                  </a:moveTo>
                  <a:cubicBezTo>
                    <a:pt x="4251" y="5664"/>
                    <a:pt x="143" y="5278"/>
                    <a:pt x="143" y="5278"/>
                  </a:cubicBezTo>
                  <a:cubicBezTo>
                    <a:pt x="143" y="5278"/>
                    <a:pt x="0" y="2351"/>
                    <a:pt x="8454" y="436"/>
                  </a:cubicBezTo>
                  <a:cubicBezTo>
                    <a:pt x="10369" y="1"/>
                    <a:pt x="9357" y="609"/>
                    <a:pt x="10573" y="366"/>
                  </a:cubicBezTo>
                  <a:cubicBezTo>
                    <a:pt x="11742" y="133"/>
                    <a:pt x="13122" y="405"/>
                    <a:pt x="13122" y="405"/>
                  </a:cubicBezTo>
                  <a:cubicBezTo>
                    <a:pt x="13122" y="405"/>
                    <a:pt x="11306" y="2925"/>
                    <a:pt x="8246" y="411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7521086" y="3428889"/>
              <a:ext cx="118213" cy="143507"/>
            </a:xfrm>
            <a:custGeom>
              <a:avLst/>
              <a:gdLst/>
              <a:ahLst/>
              <a:cxnLst/>
              <a:rect l="l" t="t" r="r" b="b"/>
              <a:pathLst>
                <a:path w="3337" h="4051" extrusionOk="0">
                  <a:moveTo>
                    <a:pt x="3337" y="3915"/>
                  </a:moveTo>
                  <a:cubicBezTo>
                    <a:pt x="3337" y="3915"/>
                    <a:pt x="2918" y="1494"/>
                    <a:pt x="2212" y="1185"/>
                  </a:cubicBezTo>
                  <a:cubicBezTo>
                    <a:pt x="1507" y="874"/>
                    <a:pt x="0" y="0"/>
                    <a:pt x="0" y="0"/>
                  </a:cubicBezTo>
                  <a:cubicBezTo>
                    <a:pt x="0" y="0"/>
                    <a:pt x="3" y="947"/>
                    <a:pt x="898" y="2499"/>
                  </a:cubicBezTo>
                  <a:cubicBezTo>
                    <a:pt x="1791" y="4050"/>
                    <a:pt x="3337" y="3915"/>
                    <a:pt x="3337" y="391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63"/>
          <p:cNvGrpSpPr/>
          <p:nvPr/>
        </p:nvGrpSpPr>
        <p:grpSpPr>
          <a:xfrm>
            <a:off x="5630753" y="3570904"/>
            <a:ext cx="376316" cy="306143"/>
            <a:chOff x="5630753" y="3570904"/>
            <a:chExt cx="376316" cy="306143"/>
          </a:xfrm>
        </p:grpSpPr>
        <p:sp>
          <p:nvSpPr>
            <p:cNvPr id="6318" name="Google Shape;6318;p63"/>
            <p:cNvSpPr/>
            <p:nvPr/>
          </p:nvSpPr>
          <p:spPr>
            <a:xfrm>
              <a:off x="5630753" y="3676609"/>
              <a:ext cx="181766" cy="59762"/>
            </a:xfrm>
            <a:custGeom>
              <a:avLst/>
              <a:gdLst/>
              <a:ahLst/>
              <a:cxnLst/>
              <a:rect l="l" t="t" r="r" b="b"/>
              <a:pathLst>
                <a:path w="5131" h="1687" extrusionOk="0">
                  <a:moveTo>
                    <a:pt x="4427" y="1"/>
                  </a:moveTo>
                  <a:cubicBezTo>
                    <a:pt x="2836" y="1"/>
                    <a:pt x="1297" y="542"/>
                    <a:pt x="58" y="1567"/>
                  </a:cubicBezTo>
                  <a:cubicBezTo>
                    <a:pt x="1" y="1614"/>
                    <a:pt x="54" y="1687"/>
                    <a:pt x="114" y="1687"/>
                  </a:cubicBezTo>
                  <a:cubicBezTo>
                    <a:pt x="130" y="1687"/>
                    <a:pt x="146" y="1682"/>
                    <a:pt x="162" y="1670"/>
                  </a:cubicBezTo>
                  <a:cubicBezTo>
                    <a:pt x="666" y="1280"/>
                    <a:pt x="1191" y="965"/>
                    <a:pt x="1739" y="722"/>
                  </a:cubicBezTo>
                  <a:cubicBezTo>
                    <a:pt x="1942" y="802"/>
                    <a:pt x="2183" y="766"/>
                    <a:pt x="2376" y="866"/>
                  </a:cubicBezTo>
                  <a:cubicBezTo>
                    <a:pt x="2611" y="987"/>
                    <a:pt x="2747" y="1227"/>
                    <a:pt x="2874" y="1449"/>
                  </a:cubicBezTo>
                  <a:cubicBezTo>
                    <a:pt x="2884" y="1467"/>
                    <a:pt x="2900" y="1475"/>
                    <a:pt x="2916" y="1475"/>
                  </a:cubicBezTo>
                  <a:cubicBezTo>
                    <a:pt x="2951" y="1475"/>
                    <a:pt x="2987" y="1437"/>
                    <a:pt x="2964" y="1397"/>
                  </a:cubicBezTo>
                  <a:cubicBezTo>
                    <a:pt x="2840" y="1179"/>
                    <a:pt x="2709" y="949"/>
                    <a:pt x="2494" y="809"/>
                  </a:cubicBezTo>
                  <a:cubicBezTo>
                    <a:pt x="2324" y="699"/>
                    <a:pt x="2125" y="680"/>
                    <a:pt x="1931" y="638"/>
                  </a:cubicBezTo>
                  <a:cubicBezTo>
                    <a:pt x="2774" y="293"/>
                    <a:pt x="3671" y="116"/>
                    <a:pt x="4624" y="116"/>
                  </a:cubicBezTo>
                  <a:cubicBezTo>
                    <a:pt x="4770" y="116"/>
                    <a:pt x="4917" y="120"/>
                    <a:pt x="5065" y="129"/>
                  </a:cubicBezTo>
                  <a:cubicBezTo>
                    <a:pt x="5066" y="129"/>
                    <a:pt x="5067" y="129"/>
                    <a:pt x="5068" y="129"/>
                  </a:cubicBezTo>
                  <a:cubicBezTo>
                    <a:pt x="5131" y="129"/>
                    <a:pt x="5127" y="34"/>
                    <a:pt x="5065" y="30"/>
                  </a:cubicBezTo>
                  <a:cubicBezTo>
                    <a:pt x="4852" y="10"/>
                    <a:pt x="4639" y="1"/>
                    <a:pt x="4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5782864" y="3570904"/>
              <a:ext cx="224205" cy="306143"/>
            </a:xfrm>
            <a:custGeom>
              <a:avLst/>
              <a:gdLst/>
              <a:ahLst/>
              <a:cxnLst/>
              <a:rect l="l" t="t" r="r" b="b"/>
              <a:pathLst>
                <a:path w="6329" h="8642" extrusionOk="0">
                  <a:moveTo>
                    <a:pt x="117" y="3184"/>
                  </a:moveTo>
                  <a:cubicBezTo>
                    <a:pt x="1" y="3076"/>
                    <a:pt x="62" y="2886"/>
                    <a:pt x="219" y="2864"/>
                  </a:cubicBezTo>
                  <a:cubicBezTo>
                    <a:pt x="684" y="2796"/>
                    <a:pt x="1517" y="2611"/>
                    <a:pt x="2607" y="2116"/>
                  </a:cubicBezTo>
                  <a:cubicBezTo>
                    <a:pt x="3312" y="1797"/>
                    <a:pt x="3968" y="1388"/>
                    <a:pt x="4603" y="944"/>
                  </a:cubicBezTo>
                  <a:cubicBezTo>
                    <a:pt x="4814" y="797"/>
                    <a:pt x="5675" y="1"/>
                    <a:pt x="5773" y="563"/>
                  </a:cubicBezTo>
                  <a:cubicBezTo>
                    <a:pt x="5870" y="530"/>
                    <a:pt x="5959" y="483"/>
                    <a:pt x="6052" y="440"/>
                  </a:cubicBezTo>
                  <a:cubicBezTo>
                    <a:pt x="6122" y="406"/>
                    <a:pt x="6215" y="376"/>
                    <a:pt x="6270" y="432"/>
                  </a:cubicBezTo>
                  <a:cubicBezTo>
                    <a:pt x="6328" y="492"/>
                    <a:pt x="6282" y="595"/>
                    <a:pt x="6219" y="651"/>
                  </a:cubicBezTo>
                  <a:cubicBezTo>
                    <a:pt x="5889" y="934"/>
                    <a:pt x="6130" y="1555"/>
                    <a:pt x="6127" y="1923"/>
                  </a:cubicBezTo>
                  <a:cubicBezTo>
                    <a:pt x="6126" y="2116"/>
                    <a:pt x="6257" y="2871"/>
                    <a:pt x="6305" y="2841"/>
                  </a:cubicBezTo>
                  <a:cubicBezTo>
                    <a:pt x="6190" y="2915"/>
                    <a:pt x="6075" y="2989"/>
                    <a:pt x="5963" y="3065"/>
                  </a:cubicBezTo>
                  <a:cubicBezTo>
                    <a:pt x="6055" y="3087"/>
                    <a:pt x="6154" y="3110"/>
                    <a:pt x="6221" y="3178"/>
                  </a:cubicBezTo>
                  <a:cubicBezTo>
                    <a:pt x="6287" y="3248"/>
                    <a:pt x="6306" y="3372"/>
                    <a:pt x="6232" y="3431"/>
                  </a:cubicBezTo>
                  <a:cubicBezTo>
                    <a:pt x="6190" y="3466"/>
                    <a:pt x="6132" y="3469"/>
                    <a:pt x="6082" y="3489"/>
                  </a:cubicBezTo>
                  <a:cubicBezTo>
                    <a:pt x="5819" y="3597"/>
                    <a:pt x="5837" y="4180"/>
                    <a:pt x="5800" y="4414"/>
                  </a:cubicBezTo>
                  <a:cubicBezTo>
                    <a:pt x="5739" y="4814"/>
                    <a:pt x="5570" y="5009"/>
                    <a:pt x="5419" y="5357"/>
                  </a:cubicBezTo>
                  <a:cubicBezTo>
                    <a:pt x="5335" y="5552"/>
                    <a:pt x="5406" y="5624"/>
                    <a:pt x="5269" y="5806"/>
                  </a:cubicBezTo>
                  <a:cubicBezTo>
                    <a:pt x="5201" y="5898"/>
                    <a:pt x="4984" y="5866"/>
                    <a:pt x="4997" y="6036"/>
                  </a:cubicBezTo>
                  <a:cubicBezTo>
                    <a:pt x="5005" y="6133"/>
                    <a:pt x="5120" y="6199"/>
                    <a:pt x="5120" y="6296"/>
                  </a:cubicBezTo>
                  <a:cubicBezTo>
                    <a:pt x="5120" y="6446"/>
                    <a:pt x="4903" y="6450"/>
                    <a:pt x="4765" y="6504"/>
                  </a:cubicBezTo>
                  <a:cubicBezTo>
                    <a:pt x="4534" y="6590"/>
                    <a:pt x="4201" y="6927"/>
                    <a:pt x="4281" y="7192"/>
                  </a:cubicBezTo>
                  <a:cubicBezTo>
                    <a:pt x="4299" y="7252"/>
                    <a:pt x="4337" y="7308"/>
                    <a:pt x="4339" y="7372"/>
                  </a:cubicBezTo>
                  <a:cubicBezTo>
                    <a:pt x="4339" y="7465"/>
                    <a:pt x="4259" y="7538"/>
                    <a:pt x="4176" y="7576"/>
                  </a:cubicBezTo>
                  <a:cubicBezTo>
                    <a:pt x="4091" y="7614"/>
                    <a:pt x="3997" y="7628"/>
                    <a:pt x="3917" y="7673"/>
                  </a:cubicBezTo>
                  <a:cubicBezTo>
                    <a:pt x="3804" y="7737"/>
                    <a:pt x="3725" y="7862"/>
                    <a:pt x="3719" y="7995"/>
                  </a:cubicBezTo>
                  <a:cubicBezTo>
                    <a:pt x="3718" y="8033"/>
                    <a:pt x="3719" y="8076"/>
                    <a:pt x="3692" y="8101"/>
                  </a:cubicBezTo>
                  <a:cubicBezTo>
                    <a:pt x="3661" y="8130"/>
                    <a:pt x="3614" y="8121"/>
                    <a:pt x="3572" y="8120"/>
                  </a:cubicBezTo>
                  <a:cubicBezTo>
                    <a:pt x="3479" y="8115"/>
                    <a:pt x="3385" y="8158"/>
                    <a:pt x="3325" y="8229"/>
                  </a:cubicBezTo>
                  <a:cubicBezTo>
                    <a:pt x="3399" y="8290"/>
                    <a:pt x="3427" y="8405"/>
                    <a:pt x="3389" y="8494"/>
                  </a:cubicBezTo>
                  <a:cubicBezTo>
                    <a:pt x="3350" y="8582"/>
                    <a:pt x="3248" y="8642"/>
                    <a:pt x="3152" y="8630"/>
                  </a:cubicBezTo>
                  <a:cubicBezTo>
                    <a:pt x="3103" y="8288"/>
                    <a:pt x="2550" y="8589"/>
                    <a:pt x="2349" y="8335"/>
                  </a:cubicBezTo>
                  <a:cubicBezTo>
                    <a:pt x="2210" y="8163"/>
                    <a:pt x="2265" y="7708"/>
                    <a:pt x="2256" y="7505"/>
                  </a:cubicBezTo>
                  <a:cubicBezTo>
                    <a:pt x="2217" y="6658"/>
                    <a:pt x="2234" y="5695"/>
                    <a:pt x="1792" y="4938"/>
                  </a:cubicBezTo>
                  <a:cubicBezTo>
                    <a:pt x="1535" y="4509"/>
                    <a:pt x="607" y="3633"/>
                    <a:pt x="117" y="318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5810601" y="3606363"/>
              <a:ext cx="162353" cy="71700"/>
            </a:xfrm>
            <a:custGeom>
              <a:avLst/>
              <a:gdLst/>
              <a:ahLst/>
              <a:cxnLst/>
              <a:rect l="l" t="t" r="r" b="b"/>
              <a:pathLst>
                <a:path w="4583" h="2024" extrusionOk="0">
                  <a:moveTo>
                    <a:pt x="4551" y="1"/>
                  </a:moveTo>
                  <a:cubicBezTo>
                    <a:pt x="4547" y="1"/>
                    <a:pt x="4542" y="2"/>
                    <a:pt x="4537" y="6"/>
                  </a:cubicBezTo>
                  <a:cubicBezTo>
                    <a:pt x="3218" y="1084"/>
                    <a:pt x="1706" y="1718"/>
                    <a:pt x="28" y="1976"/>
                  </a:cubicBezTo>
                  <a:cubicBezTo>
                    <a:pt x="1" y="1979"/>
                    <a:pt x="7" y="2023"/>
                    <a:pt x="32" y="2023"/>
                  </a:cubicBezTo>
                  <a:cubicBezTo>
                    <a:pt x="33" y="2023"/>
                    <a:pt x="34" y="2023"/>
                    <a:pt x="35" y="2023"/>
                  </a:cubicBezTo>
                  <a:cubicBezTo>
                    <a:pt x="1728" y="1827"/>
                    <a:pt x="3265" y="1127"/>
                    <a:pt x="4566" y="35"/>
                  </a:cubicBezTo>
                  <a:cubicBezTo>
                    <a:pt x="4582" y="21"/>
                    <a:pt x="4568" y="1"/>
                    <a:pt x="455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5824664" y="3684615"/>
              <a:ext cx="163132" cy="42935"/>
            </a:xfrm>
            <a:custGeom>
              <a:avLst/>
              <a:gdLst/>
              <a:ahLst/>
              <a:cxnLst/>
              <a:rect l="l" t="t" r="r" b="b"/>
              <a:pathLst>
                <a:path w="4605" h="1212" extrusionOk="0">
                  <a:moveTo>
                    <a:pt x="30" y="0"/>
                  </a:moveTo>
                  <a:cubicBezTo>
                    <a:pt x="0" y="0"/>
                    <a:pt x="1" y="51"/>
                    <a:pt x="32" y="52"/>
                  </a:cubicBezTo>
                  <a:cubicBezTo>
                    <a:pt x="177" y="55"/>
                    <a:pt x="326" y="60"/>
                    <a:pt x="471" y="63"/>
                  </a:cubicBezTo>
                  <a:cubicBezTo>
                    <a:pt x="454" y="63"/>
                    <a:pt x="446" y="84"/>
                    <a:pt x="465" y="90"/>
                  </a:cubicBezTo>
                  <a:cubicBezTo>
                    <a:pt x="1547" y="345"/>
                    <a:pt x="2548" y="672"/>
                    <a:pt x="3528" y="1210"/>
                  </a:cubicBezTo>
                  <a:cubicBezTo>
                    <a:pt x="3531" y="1211"/>
                    <a:pt x="3534" y="1212"/>
                    <a:pt x="3536" y="1212"/>
                  </a:cubicBezTo>
                  <a:cubicBezTo>
                    <a:pt x="3551" y="1212"/>
                    <a:pt x="3560" y="1192"/>
                    <a:pt x="3544" y="1182"/>
                  </a:cubicBezTo>
                  <a:cubicBezTo>
                    <a:pt x="2599" y="640"/>
                    <a:pt x="1563" y="221"/>
                    <a:pt x="480" y="63"/>
                  </a:cubicBezTo>
                  <a:lnTo>
                    <a:pt x="480" y="63"/>
                  </a:lnTo>
                  <a:cubicBezTo>
                    <a:pt x="1847" y="96"/>
                    <a:pt x="3231" y="109"/>
                    <a:pt x="4588" y="244"/>
                  </a:cubicBezTo>
                  <a:cubicBezTo>
                    <a:pt x="4589" y="245"/>
                    <a:pt x="4590" y="245"/>
                    <a:pt x="4590" y="245"/>
                  </a:cubicBezTo>
                  <a:cubicBezTo>
                    <a:pt x="4604" y="245"/>
                    <a:pt x="4603" y="215"/>
                    <a:pt x="4587" y="214"/>
                  </a:cubicBezTo>
                  <a:cubicBezTo>
                    <a:pt x="3079" y="55"/>
                    <a:pt x="1546" y="77"/>
                    <a:pt x="32" y="0"/>
                  </a:cubicBezTo>
                  <a:cubicBezTo>
                    <a:pt x="31" y="0"/>
                    <a:pt x="30" y="0"/>
                    <a:pt x="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5795085" y="3662227"/>
              <a:ext cx="154595" cy="21007"/>
            </a:xfrm>
            <a:custGeom>
              <a:avLst/>
              <a:gdLst/>
              <a:ahLst/>
              <a:cxnLst/>
              <a:rect l="l" t="t" r="r" b="b"/>
              <a:pathLst>
                <a:path w="4364" h="593" extrusionOk="0">
                  <a:moveTo>
                    <a:pt x="3778" y="0"/>
                  </a:moveTo>
                  <a:cubicBezTo>
                    <a:pt x="2513" y="0"/>
                    <a:pt x="1282" y="392"/>
                    <a:pt x="28" y="554"/>
                  </a:cubicBezTo>
                  <a:cubicBezTo>
                    <a:pt x="2" y="556"/>
                    <a:pt x="0" y="593"/>
                    <a:pt x="26" y="593"/>
                  </a:cubicBezTo>
                  <a:cubicBezTo>
                    <a:pt x="27" y="593"/>
                    <a:pt x="27" y="593"/>
                    <a:pt x="28" y="593"/>
                  </a:cubicBezTo>
                  <a:cubicBezTo>
                    <a:pt x="1344" y="521"/>
                    <a:pt x="2590" y="39"/>
                    <a:pt x="3905" y="39"/>
                  </a:cubicBezTo>
                  <a:cubicBezTo>
                    <a:pt x="4051" y="39"/>
                    <a:pt x="4198" y="45"/>
                    <a:pt x="4346" y="58"/>
                  </a:cubicBezTo>
                  <a:cubicBezTo>
                    <a:pt x="4346" y="58"/>
                    <a:pt x="4346" y="58"/>
                    <a:pt x="4347" y="58"/>
                  </a:cubicBezTo>
                  <a:cubicBezTo>
                    <a:pt x="4363" y="58"/>
                    <a:pt x="4363" y="30"/>
                    <a:pt x="4346" y="29"/>
                  </a:cubicBezTo>
                  <a:cubicBezTo>
                    <a:pt x="4155" y="9"/>
                    <a:pt x="3966" y="0"/>
                    <a:pt x="377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5849426" y="3735307"/>
              <a:ext cx="28588" cy="81725"/>
            </a:xfrm>
            <a:custGeom>
              <a:avLst/>
              <a:gdLst/>
              <a:ahLst/>
              <a:cxnLst/>
              <a:rect l="l" t="t" r="r" b="b"/>
              <a:pathLst>
                <a:path w="807" h="2307" extrusionOk="0">
                  <a:moveTo>
                    <a:pt x="13" y="1"/>
                  </a:moveTo>
                  <a:cubicBezTo>
                    <a:pt x="7" y="1"/>
                    <a:pt x="0" y="7"/>
                    <a:pt x="3" y="13"/>
                  </a:cubicBezTo>
                  <a:cubicBezTo>
                    <a:pt x="446" y="704"/>
                    <a:pt x="701" y="1479"/>
                    <a:pt x="779" y="2294"/>
                  </a:cubicBezTo>
                  <a:cubicBezTo>
                    <a:pt x="779" y="2302"/>
                    <a:pt x="787" y="2307"/>
                    <a:pt x="793" y="2307"/>
                  </a:cubicBezTo>
                  <a:cubicBezTo>
                    <a:pt x="800" y="2307"/>
                    <a:pt x="807" y="2302"/>
                    <a:pt x="806" y="2294"/>
                  </a:cubicBezTo>
                  <a:cubicBezTo>
                    <a:pt x="749" y="1456"/>
                    <a:pt x="482" y="703"/>
                    <a:pt x="19" y="4"/>
                  </a:cubicBezTo>
                  <a:cubicBezTo>
                    <a:pt x="18" y="2"/>
                    <a:pt x="15" y="1"/>
                    <a:pt x="1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5808653" y="3689539"/>
              <a:ext cx="92566" cy="58876"/>
            </a:xfrm>
            <a:custGeom>
              <a:avLst/>
              <a:gdLst/>
              <a:ahLst/>
              <a:cxnLst/>
              <a:rect l="l" t="t" r="r" b="b"/>
              <a:pathLst>
                <a:path w="2613" h="1662" extrusionOk="0">
                  <a:moveTo>
                    <a:pt x="18" y="0"/>
                  </a:moveTo>
                  <a:cubicBezTo>
                    <a:pt x="7" y="0"/>
                    <a:pt x="1" y="17"/>
                    <a:pt x="11" y="23"/>
                  </a:cubicBezTo>
                  <a:cubicBezTo>
                    <a:pt x="949" y="468"/>
                    <a:pt x="1807" y="949"/>
                    <a:pt x="2577" y="1659"/>
                  </a:cubicBezTo>
                  <a:cubicBezTo>
                    <a:pt x="2579" y="1660"/>
                    <a:pt x="2582" y="1661"/>
                    <a:pt x="2585" y="1661"/>
                  </a:cubicBezTo>
                  <a:cubicBezTo>
                    <a:pt x="2599" y="1661"/>
                    <a:pt x="2612" y="1643"/>
                    <a:pt x="2600" y="1632"/>
                  </a:cubicBezTo>
                  <a:cubicBezTo>
                    <a:pt x="2018" y="1093"/>
                    <a:pt x="1359" y="603"/>
                    <a:pt x="637" y="255"/>
                  </a:cubicBezTo>
                  <a:lnTo>
                    <a:pt x="686" y="255"/>
                  </a:lnTo>
                  <a:cubicBezTo>
                    <a:pt x="713" y="254"/>
                    <a:pt x="714" y="212"/>
                    <a:pt x="687" y="212"/>
                  </a:cubicBezTo>
                  <a:cubicBezTo>
                    <a:pt x="687" y="212"/>
                    <a:pt x="687" y="212"/>
                    <a:pt x="686" y="212"/>
                  </a:cubicBezTo>
                  <a:cubicBezTo>
                    <a:pt x="644" y="213"/>
                    <a:pt x="605" y="217"/>
                    <a:pt x="563" y="222"/>
                  </a:cubicBezTo>
                  <a:cubicBezTo>
                    <a:pt x="385" y="140"/>
                    <a:pt x="205" y="65"/>
                    <a:pt x="22" y="1"/>
                  </a:cubicBezTo>
                  <a:cubicBezTo>
                    <a:pt x="20" y="0"/>
                    <a:pt x="19"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5832281" y="3705621"/>
              <a:ext cx="77226" cy="135465"/>
            </a:xfrm>
            <a:custGeom>
              <a:avLst/>
              <a:gdLst/>
              <a:ahLst/>
              <a:cxnLst/>
              <a:rect l="l" t="t" r="r" b="b"/>
              <a:pathLst>
                <a:path w="2180" h="3824" extrusionOk="0">
                  <a:moveTo>
                    <a:pt x="24" y="0"/>
                  </a:moveTo>
                  <a:cubicBezTo>
                    <a:pt x="9" y="0"/>
                    <a:pt x="0" y="23"/>
                    <a:pt x="15" y="34"/>
                  </a:cubicBezTo>
                  <a:cubicBezTo>
                    <a:pt x="1308" y="895"/>
                    <a:pt x="2091" y="2253"/>
                    <a:pt x="2155" y="3811"/>
                  </a:cubicBezTo>
                  <a:cubicBezTo>
                    <a:pt x="2155" y="3819"/>
                    <a:pt x="2162" y="3824"/>
                    <a:pt x="2168" y="3824"/>
                  </a:cubicBezTo>
                  <a:cubicBezTo>
                    <a:pt x="2174" y="3824"/>
                    <a:pt x="2179" y="3819"/>
                    <a:pt x="2179" y="3811"/>
                  </a:cubicBezTo>
                  <a:cubicBezTo>
                    <a:pt x="2137" y="2250"/>
                    <a:pt x="1359" y="840"/>
                    <a:pt x="34" y="3"/>
                  </a:cubicBezTo>
                  <a:cubicBezTo>
                    <a:pt x="30" y="1"/>
                    <a:pt x="27"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5912870" y="3756455"/>
              <a:ext cx="23806" cy="33370"/>
            </a:xfrm>
            <a:custGeom>
              <a:avLst/>
              <a:gdLst/>
              <a:ahLst/>
              <a:cxnLst/>
              <a:rect l="l" t="t" r="r" b="b"/>
              <a:pathLst>
                <a:path w="672" h="942" extrusionOk="0">
                  <a:moveTo>
                    <a:pt x="23" y="0"/>
                  </a:moveTo>
                  <a:cubicBezTo>
                    <a:pt x="11" y="0"/>
                    <a:pt x="0" y="16"/>
                    <a:pt x="11" y="30"/>
                  </a:cubicBezTo>
                  <a:cubicBezTo>
                    <a:pt x="259" y="309"/>
                    <a:pt x="478" y="591"/>
                    <a:pt x="637" y="933"/>
                  </a:cubicBezTo>
                  <a:cubicBezTo>
                    <a:pt x="639" y="939"/>
                    <a:pt x="644" y="942"/>
                    <a:pt x="649" y="942"/>
                  </a:cubicBezTo>
                  <a:cubicBezTo>
                    <a:pt x="660" y="942"/>
                    <a:pt x="672" y="929"/>
                    <a:pt x="666" y="917"/>
                  </a:cubicBezTo>
                  <a:cubicBezTo>
                    <a:pt x="516" y="580"/>
                    <a:pt x="312" y="251"/>
                    <a:pt x="35" y="5"/>
                  </a:cubicBezTo>
                  <a:cubicBezTo>
                    <a:pt x="31" y="2"/>
                    <a:pt x="27"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5843864" y="3698785"/>
              <a:ext cx="99438" cy="60754"/>
            </a:xfrm>
            <a:custGeom>
              <a:avLst/>
              <a:gdLst/>
              <a:ahLst/>
              <a:cxnLst/>
              <a:rect l="l" t="t" r="r" b="b"/>
              <a:pathLst>
                <a:path w="2807" h="1715" extrusionOk="0">
                  <a:moveTo>
                    <a:pt x="16" y="1"/>
                  </a:moveTo>
                  <a:cubicBezTo>
                    <a:pt x="7" y="1"/>
                    <a:pt x="0" y="12"/>
                    <a:pt x="11" y="17"/>
                  </a:cubicBezTo>
                  <a:cubicBezTo>
                    <a:pt x="488" y="263"/>
                    <a:pt x="1010" y="407"/>
                    <a:pt x="1488" y="650"/>
                  </a:cubicBezTo>
                  <a:cubicBezTo>
                    <a:pt x="1996" y="909"/>
                    <a:pt x="2390" y="1305"/>
                    <a:pt x="2778" y="1710"/>
                  </a:cubicBezTo>
                  <a:cubicBezTo>
                    <a:pt x="2781" y="1713"/>
                    <a:pt x="2785" y="1715"/>
                    <a:pt x="2788" y="1715"/>
                  </a:cubicBezTo>
                  <a:cubicBezTo>
                    <a:pt x="2798" y="1715"/>
                    <a:pt x="2807" y="1701"/>
                    <a:pt x="2797" y="1691"/>
                  </a:cubicBezTo>
                  <a:cubicBezTo>
                    <a:pt x="2457" y="1323"/>
                    <a:pt x="2114" y="956"/>
                    <a:pt x="1677" y="700"/>
                  </a:cubicBezTo>
                  <a:cubicBezTo>
                    <a:pt x="1160" y="394"/>
                    <a:pt x="569" y="240"/>
                    <a:pt x="19" y="1"/>
                  </a:cubicBezTo>
                  <a:cubicBezTo>
                    <a:pt x="18" y="1"/>
                    <a:pt x="17" y="1"/>
                    <a:pt x="1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5951837" y="3710723"/>
              <a:ext cx="18527" cy="7156"/>
            </a:xfrm>
            <a:custGeom>
              <a:avLst/>
              <a:gdLst/>
              <a:ahLst/>
              <a:cxnLst/>
              <a:rect l="l" t="t" r="r" b="b"/>
              <a:pathLst>
                <a:path w="523" h="202" extrusionOk="0">
                  <a:moveTo>
                    <a:pt x="17" y="0"/>
                  </a:moveTo>
                  <a:cubicBezTo>
                    <a:pt x="3" y="0"/>
                    <a:pt x="1" y="27"/>
                    <a:pt x="15" y="28"/>
                  </a:cubicBezTo>
                  <a:cubicBezTo>
                    <a:pt x="187" y="53"/>
                    <a:pt x="345" y="107"/>
                    <a:pt x="492" y="198"/>
                  </a:cubicBezTo>
                  <a:cubicBezTo>
                    <a:pt x="495" y="200"/>
                    <a:pt x="498" y="201"/>
                    <a:pt x="500" y="201"/>
                  </a:cubicBezTo>
                  <a:cubicBezTo>
                    <a:pt x="513" y="201"/>
                    <a:pt x="523" y="181"/>
                    <a:pt x="508" y="172"/>
                  </a:cubicBezTo>
                  <a:cubicBezTo>
                    <a:pt x="360" y="78"/>
                    <a:pt x="194" y="15"/>
                    <a:pt x="18" y="0"/>
                  </a:cubicBezTo>
                  <a:cubicBezTo>
                    <a:pt x="18" y="0"/>
                    <a:pt x="17" y="0"/>
                    <a:pt x="1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5939474" y="3631621"/>
              <a:ext cx="43254" cy="13461"/>
            </a:xfrm>
            <a:custGeom>
              <a:avLst/>
              <a:gdLst/>
              <a:ahLst/>
              <a:cxnLst/>
              <a:rect l="l" t="t" r="r" b="b"/>
              <a:pathLst>
                <a:path w="1221" h="380" extrusionOk="0">
                  <a:moveTo>
                    <a:pt x="1198" y="0"/>
                  </a:moveTo>
                  <a:cubicBezTo>
                    <a:pt x="1197" y="0"/>
                    <a:pt x="1195" y="0"/>
                    <a:pt x="1193" y="1"/>
                  </a:cubicBezTo>
                  <a:cubicBezTo>
                    <a:pt x="812" y="136"/>
                    <a:pt x="427" y="225"/>
                    <a:pt x="37" y="323"/>
                  </a:cubicBezTo>
                  <a:cubicBezTo>
                    <a:pt x="0" y="332"/>
                    <a:pt x="13" y="380"/>
                    <a:pt x="45" y="380"/>
                  </a:cubicBezTo>
                  <a:cubicBezTo>
                    <a:pt x="47" y="380"/>
                    <a:pt x="49" y="380"/>
                    <a:pt x="51" y="379"/>
                  </a:cubicBezTo>
                  <a:cubicBezTo>
                    <a:pt x="444" y="308"/>
                    <a:pt x="830" y="174"/>
                    <a:pt x="1202" y="35"/>
                  </a:cubicBezTo>
                  <a:cubicBezTo>
                    <a:pt x="1220" y="28"/>
                    <a:pt x="1214" y="0"/>
                    <a:pt x="11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63"/>
          <p:cNvGrpSpPr/>
          <p:nvPr/>
        </p:nvGrpSpPr>
        <p:grpSpPr>
          <a:xfrm>
            <a:off x="6471472" y="3250777"/>
            <a:ext cx="579017" cy="759464"/>
            <a:chOff x="6471472" y="3250777"/>
            <a:chExt cx="579017" cy="759464"/>
          </a:xfrm>
        </p:grpSpPr>
        <p:sp>
          <p:nvSpPr>
            <p:cNvPr id="6331" name="Google Shape;6331;p63"/>
            <p:cNvSpPr/>
            <p:nvPr/>
          </p:nvSpPr>
          <p:spPr>
            <a:xfrm>
              <a:off x="6615329" y="3710723"/>
              <a:ext cx="235399" cy="299518"/>
            </a:xfrm>
            <a:custGeom>
              <a:avLst/>
              <a:gdLst/>
              <a:ahLst/>
              <a:cxnLst/>
              <a:rect l="l" t="t" r="r" b="b"/>
              <a:pathLst>
                <a:path w="6645" h="8455" extrusionOk="0">
                  <a:moveTo>
                    <a:pt x="1136" y="8454"/>
                  </a:moveTo>
                  <a:cubicBezTo>
                    <a:pt x="963" y="6863"/>
                    <a:pt x="1383" y="6005"/>
                    <a:pt x="1865" y="5656"/>
                  </a:cubicBezTo>
                  <a:cubicBezTo>
                    <a:pt x="2310" y="5332"/>
                    <a:pt x="5178" y="4245"/>
                    <a:pt x="6556" y="986"/>
                  </a:cubicBezTo>
                  <a:cubicBezTo>
                    <a:pt x="6645" y="776"/>
                    <a:pt x="6485" y="419"/>
                    <a:pt x="6380" y="242"/>
                  </a:cubicBezTo>
                  <a:cubicBezTo>
                    <a:pt x="6267" y="56"/>
                    <a:pt x="6201" y="56"/>
                    <a:pt x="5960" y="43"/>
                  </a:cubicBezTo>
                  <a:cubicBezTo>
                    <a:pt x="5147" y="0"/>
                    <a:pt x="3959" y="34"/>
                    <a:pt x="3120" y="457"/>
                  </a:cubicBezTo>
                  <a:cubicBezTo>
                    <a:pt x="1729" y="1158"/>
                    <a:pt x="0" y="3088"/>
                    <a:pt x="134" y="5383"/>
                  </a:cubicBezTo>
                  <a:cubicBezTo>
                    <a:pt x="265" y="7676"/>
                    <a:pt x="1136" y="8454"/>
                    <a:pt x="1136" y="845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6609696" y="3719260"/>
              <a:ext cx="241209" cy="290910"/>
            </a:xfrm>
            <a:custGeom>
              <a:avLst/>
              <a:gdLst/>
              <a:ahLst/>
              <a:cxnLst/>
              <a:rect l="l" t="t" r="r" b="b"/>
              <a:pathLst>
                <a:path w="6809" h="8212" extrusionOk="0">
                  <a:moveTo>
                    <a:pt x="6541" y="1"/>
                  </a:moveTo>
                  <a:cubicBezTo>
                    <a:pt x="6645" y="178"/>
                    <a:pt x="6808" y="535"/>
                    <a:pt x="6717" y="745"/>
                  </a:cubicBezTo>
                  <a:cubicBezTo>
                    <a:pt x="5339" y="4004"/>
                    <a:pt x="2470" y="5094"/>
                    <a:pt x="2025" y="5415"/>
                  </a:cubicBezTo>
                  <a:cubicBezTo>
                    <a:pt x="1544" y="5764"/>
                    <a:pt x="1122" y="6622"/>
                    <a:pt x="1297" y="8212"/>
                  </a:cubicBezTo>
                  <a:cubicBezTo>
                    <a:pt x="1297" y="8212"/>
                    <a:pt x="1" y="6401"/>
                    <a:pt x="1192" y="4292"/>
                  </a:cubicBezTo>
                  <a:cubicBezTo>
                    <a:pt x="2386" y="2184"/>
                    <a:pt x="4788" y="1093"/>
                    <a:pt x="4788" y="109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6622484" y="3250777"/>
              <a:ext cx="213506" cy="279893"/>
            </a:xfrm>
            <a:custGeom>
              <a:avLst/>
              <a:gdLst/>
              <a:ahLst/>
              <a:cxnLst/>
              <a:rect l="l" t="t" r="r" b="b"/>
              <a:pathLst>
                <a:path w="6027" h="7901" extrusionOk="0">
                  <a:moveTo>
                    <a:pt x="5911" y="6946"/>
                  </a:moveTo>
                  <a:cubicBezTo>
                    <a:pt x="6027" y="7393"/>
                    <a:pt x="5698" y="7838"/>
                    <a:pt x="5236" y="7852"/>
                  </a:cubicBezTo>
                  <a:cubicBezTo>
                    <a:pt x="3671" y="7900"/>
                    <a:pt x="2320" y="7516"/>
                    <a:pt x="1229" y="6223"/>
                  </a:cubicBezTo>
                  <a:cubicBezTo>
                    <a:pt x="128" y="4919"/>
                    <a:pt x="341" y="2160"/>
                    <a:pt x="47" y="441"/>
                  </a:cubicBezTo>
                  <a:cubicBezTo>
                    <a:pt x="0" y="181"/>
                    <a:pt x="291" y="1"/>
                    <a:pt x="507" y="156"/>
                  </a:cubicBezTo>
                  <a:cubicBezTo>
                    <a:pt x="1043" y="545"/>
                    <a:pt x="1839" y="1125"/>
                    <a:pt x="2636" y="1702"/>
                  </a:cubicBezTo>
                  <a:cubicBezTo>
                    <a:pt x="4690" y="3197"/>
                    <a:pt x="5575" y="5659"/>
                    <a:pt x="5911" y="6946"/>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6640303" y="3256303"/>
              <a:ext cx="192606" cy="262676"/>
            </a:xfrm>
            <a:custGeom>
              <a:avLst/>
              <a:gdLst/>
              <a:ahLst/>
              <a:cxnLst/>
              <a:rect l="l" t="t" r="r" b="b"/>
              <a:pathLst>
                <a:path w="5437" h="7415" extrusionOk="0">
                  <a:moveTo>
                    <a:pt x="1" y="0"/>
                  </a:moveTo>
                  <a:cubicBezTo>
                    <a:pt x="537" y="389"/>
                    <a:pt x="1334" y="969"/>
                    <a:pt x="2130" y="1548"/>
                  </a:cubicBezTo>
                  <a:cubicBezTo>
                    <a:pt x="4187" y="3041"/>
                    <a:pt x="5070" y="5503"/>
                    <a:pt x="5406" y="6790"/>
                  </a:cubicBezTo>
                  <a:cubicBezTo>
                    <a:pt x="5434" y="6889"/>
                    <a:pt x="5437" y="6991"/>
                    <a:pt x="5421" y="7085"/>
                  </a:cubicBezTo>
                  <a:cubicBezTo>
                    <a:pt x="5368" y="7414"/>
                    <a:pt x="2217" y="6575"/>
                    <a:pt x="790" y="200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6471472" y="3539377"/>
              <a:ext cx="335687" cy="193066"/>
            </a:xfrm>
            <a:custGeom>
              <a:avLst/>
              <a:gdLst/>
              <a:ahLst/>
              <a:cxnLst/>
              <a:rect l="l" t="t" r="r" b="b"/>
              <a:pathLst>
                <a:path w="9476" h="5450" extrusionOk="0">
                  <a:moveTo>
                    <a:pt x="94" y="3875"/>
                  </a:moveTo>
                  <a:cubicBezTo>
                    <a:pt x="1" y="3831"/>
                    <a:pt x="58" y="3693"/>
                    <a:pt x="155" y="3722"/>
                  </a:cubicBezTo>
                  <a:cubicBezTo>
                    <a:pt x="972" y="3971"/>
                    <a:pt x="2006" y="3974"/>
                    <a:pt x="3273" y="2822"/>
                  </a:cubicBezTo>
                  <a:cubicBezTo>
                    <a:pt x="5328" y="953"/>
                    <a:pt x="7236" y="1"/>
                    <a:pt x="9207" y="1821"/>
                  </a:cubicBezTo>
                  <a:cubicBezTo>
                    <a:pt x="9207" y="1821"/>
                    <a:pt x="9476" y="3344"/>
                    <a:pt x="6587" y="4480"/>
                  </a:cubicBezTo>
                  <a:cubicBezTo>
                    <a:pt x="4112" y="5450"/>
                    <a:pt x="1551" y="4580"/>
                    <a:pt x="94" y="38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6471543" y="3603884"/>
              <a:ext cx="335616" cy="128664"/>
            </a:xfrm>
            <a:custGeom>
              <a:avLst/>
              <a:gdLst/>
              <a:ahLst/>
              <a:cxnLst/>
              <a:rect l="l" t="t" r="r" b="b"/>
              <a:pathLst>
                <a:path w="9474" h="3632" extrusionOk="0">
                  <a:moveTo>
                    <a:pt x="6702" y="629"/>
                  </a:moveTo>
                  <a:cubicBezTo>
                    <a:pt x="5915" y="948"/>
                    <a:pt x="4749" y="1690"/>
                    <a:pt x="3526" y="2042"/>
                  </a:cubicBezTo>
                  <a:cubicBezTo>
                    <a:pt x="2303" y="2397"/>
                    <a:pt x="153" y="1901"/>
                    <a:pt x="153" y="1901"/>
                  </a:cubicBezTo>
                  <a:cubicBezTo>
                    <a:pt x="56" y="1872"/>
                    <a:pt x="0" y="2007"/>
                    <a:pt x="92" y="2054"/>
                  </a:cubicBezTo>
                  <a:cubicBezTo>
                    <a:pt x="1549" y="2759"/>
                    <a:pt x="4110" y="3632"/>
                    <a:pt x="6585" y="2659"/>
                  </a:cubicBezTo>
                  <a:cubicBezTo>
                    <a:pt x="9474" y="1523"/>
                    <a:pt x="9205" y="0"/>
                    <a:pt x="9205" y="0"/>
                  </a:cubicBezTo>
                  <a:cubicBezTo>
                    <a:pt x="9205" y="0"/>
                    <a:pt x="8093" y="61"/>
                    <a:pt x="6702" y="629"/>
                  </a:cubicBezTo>
                  <a:close/>
                </a:path>
              </a:pathLst>
            </a:custGeom>
            <a:solidFill>
              <a:srgbClr val="D18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3"/>
            <p:cNvSpPr/>
            <p:nvPr/>
          </p:nvSpPr>
          <p:spPr>
            <a:xfrm>
              <a:off x="6641011" y="3342348"/>
              <a:ext cx="409478" cy="493435"/>
            </a:xfrm>
            <a:custGeom>
              <a:avLst/>
              <a:gdLst/>
              <a:ahLst/>
              <a:cxnLst/>
              <a:rect l="l" t="t" r="r" b="b"/>
              <a:pathLst>
                <a:path w="11559" h="13929" extrusionOk="0">
                  <a:moveTo>
                    <a:pt x="949" y="1"/>
                  </a:moveTo>
                  <a:cubicBezTo>
                    <a:pt x="917" y="1"/>
                    <a:pt x="885" y="26"/>
                    <a:pt x="897" y="67"/>
                  </a:cubicBezTo>
                  <a:cubicBezTo>
                    <a:pt x="1596" y="2658"/>
                    <a:pt x="4110" y="5081"/>
                    <a:pt x="6618" y="5081"/>
                  </a:cubicBezTo>
                  <a:cubicBezTo>
                    <a:pt x="7232" y="5081"/>
                    <a:pt x="7846" y="4936"/>
                    <a:pt x="8433" y="4611"/>
                  </a:cubicBezTo>
                  <a:lnTo>
                    <a:pt x="8433" y="4611"/>
                  </a:lnTo>
                  <a:cubicBezTo>
                    <a:pt x="8036" y="5206"/>
                    <a:pt x="7713" y="5864"/>
                    <a:pt x="7437" y="6525"/>
                  </a:cubicBezTo>
                  <a:cubicBezTo>
                    <a:pt x="7432" y="6524"/>
                    <a:pt x="7427" y="6524"/>
                    <a:pt x="7423" y="6524"/>
                  </a:cubicBezTo>
                  <a:cubicBezTo>
                    <a:pt x="7411" y="6524"/>
                    <a:pt x="7399" y="6526"/>
                    <a:pt x="7389" y="6533"/>
                  </a:cubicBezTo>
                  <a:cubicBezTo>
                    <a:pt x="6167" y="7337"/>
                    <a:pt x="4508" y="7425"/>
                    <a:pt x="3106" y="7660"/>
                  </a:cubicBezTo>
                  <a:cubicBezTo>
                    <a:pt x="1942" y="7854"/>
                    <a:pt x="1041" y="8317"/>
                    <a:pt x="39" y="8928"/>
                  </a:cubicBezTo>
                  <a:cubicBezTo>
                    <a:pt x="1" y="8950"/>
                    <a:pt x="24" y="9003"/>
                    <a:pt x="60" y="9003"/>
                  </a:cubicBezTo>
                  <a:cubicBezTo>
                    <a:pt x="67" y="9003"/>
                    <a:pt x="74" y="9002"/>
                    <a:pt x="81" y="8998"/>
                  </a:cubicBezTo>
                  <a:cubicBezTo>
                    <a:pt x="1573" y="8158"/>
                    <a:pt x="2940" y="7913"/>
                    <a:pt x="4588" y="7614"/>
                  </a:cubicBezTo>
                  <a:cubicBezTo>
                    <a:pt x="5527" y="7444"/>
                    <a:pt x="6576" y="7322"/>
                    <a:pt x="7352" y="6735"/>
                  </a:cubicBezTo>
                  <a:lnTo>
                    <a:pt x="7352" y="6735"/>
                  </a:lnTo>
                  <a:cubicBezTo>
                    <a:pt x="7316" y="6823"/>
                    <a:pt x="7280" y="6915"/>
                    <a:pt x="7245" y="7004"/>
                  </a:cubicBezTo>
                  <a:cubicBezTo>
                    <a:pt x="6451" y="9047"/>
                    <a:pt x="5914" y="10162"/>
                    <a:pt x="4099" y="11425"/>
                  </a:cubicBezTo>
                  <a:cubicBezTo>
                    <a:pt x="2976" y="12204"/>
                    <a:pt x="1870" y="12888"/>
                    <a:pt x="900" y="13859"/>
                  </a:cubicBezTo>
                  <a:cubicBezTo>
                    <a:pt x="869" y="13889"/>
                    <a:pt x="897" y="13928"/>
                    <a:pt x="930" y="13928"/>
                  </a:cubicBezTo>
                  <a:cubicBezTo>
                    <a:pt x="939" y="13928"/>
                    <a:pt x="949" y="13925"/>
                    <a:pt x="958" y="13917"/>
                  </a:cubicBezTo>
                  <a:cubicBezTo>
                    <a:pt x="2572" y="12443"/>
                    <a:pt x="4844" y="11574"/>
                    <a:pt x="6215" y="9841"/>
                  </a:cubicBezTo>
                  <a:cubicBezTo>
                    <a:pt x="6893" y="8986"/>
                    <a:pt x="7061" y="8051"/>
                    <a:pt x="7424" y="7053"/>
                  </a:cubicBezTo>
                  <a:cubicBezTo>
                    <a:pt x="7815" y="5977"/>
                    <a:pt x="8373" y="4944"/>
                    <a:pt x="9138" y="4126"/>
                  </a:cubicBezTo>
                  <a:cubicBezTo>
                    <a:pt x="9294" y="3995"/>
                    <a:pt x="9446" y="3849"/>
                    <a:pt x="9596" y="3688"/>
                  </a:cubicBezTo>
                  <a:cubicBezTo>
                    <a:pt x="10121" y="3234"/>
                    <a:pt x="10728" y="2874"/>
                    <a:pt x="11430" y="2652"/>
                  </a:cubicBezTo>
                  <a:cubicBezTo>
                    <a:pt x="11559" y="2609"/>
                    <a:pt x="11517" y="2425"/>
                    <a:pt x="11393" y="2425"/>
                  </a:cubicBezTo>
                  <a:cubicBezTo>
                    <a:pt x="11384" y="2425"/>
                    <a:pt x="11375" y="2426"/>
                    <a:pt x="11365" y="2429"/>
                  </a:cubicBezTo>
                  <a:cubicBezTo>
                    <a:pt x="10258" y="2671"/>
                    <a:pt x="9422" y="3317"/>
                    <a:pt x="8767" y="4147"/>
                  </a:cubicBezTo>
                  <a:cubicBezTo>
                    <a:pt x="8063" y="4625"/>
                    <a:pt x="7248" y="4870"/>
                    <a:pt x="6411" y="4870"/>
                  </a:cubicBezTo>
                  <a:cubicBezTo>
                    <a:pt x="5700" y="4870"/>
                    <a:pt x="4973" y="4693"/>
                    <a:pt x="4287" y="4332"/>
                  </a:cubicBezTo>
                  <a:cubicBezTo>
                    <a:pt x="2568" y="3428"/>
                    <a:pt x="1657" y="1799"/>
                    <a:pt x="1002" y="38"/>
                  </a:cubicBezTo>
                  <a:cubicBezTo>
                    <a:pt x="992" y="12"/>
                    <a:pt x="970"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3"/>
          <p:cNvGrpSpPr/>
          <p:nvPr/>
        </p:nvGrpSpPr>
        <p:grpSpPr>
          <a:xfrm>
            <a:off x="802175" y="2860900"/>
            <a:ext cx="1351159" cy="1312444"/>
            <a:chOff x="802175" y="2860900"/>
            <a:chExt cx="1351159" cy="1312444"/>
          </a:xfrm>
        </p:grpSpPr>
        <p:sp>
          <p:nvSpPr>
            <p:cNvPr id="6339" name="Google Shape;6339;p63"/>
            <p:cNvSpPr/>
            <p:nvPr/>
          </p:nvSpPr>
          <p:spPr>
            <a:xfrm>
              <a:off x="916382" y="3183542"/>
              <a:ext cx="524219" cy="299164"/>
            </a:xfrm>
            <a:custGeom>
              <a:avLst/>
              <a:gdLst/>
              <a:ahLst/>
              <a:cxnLst/>
              <a:rect l="l" t="t" r="r" b="b"/>
              <a:pathLst>
                <a:path w="14798" h="8445" extrusionOk="0">
                  <a:moveTo>
                    <a:pt x="249" y="8444"/>
                  </a:moveTo>
                  <a:cubicBezTo>
                    <a:pt x="249" y="8444"/>
                    <a:pt x="0" y="5911"/>
                    <a:pt x="2131" y="3305"/>
                  </a:cubicBezTo>
                  <a:cubicBezTo>
                    <a:pt x="4830" y="1"/>
                    <a:pt x="7954" y="709"/>
                    <a:pt x="7954" y="709"/>
                  </a:cubicBezTo>
                  <a:cubicBezTo>
                    <a:pt x="7954" y="709"/>
                    <a:pt x="12809" y="1487"/>
                    <a:pt x="14797" y="759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3"/>
            <p:cNvSpPr/>
            <p:nvPr/>
          </p:nvSpPr>
          <p:spPr>
            <a:xfrm>
              <a:off x="802175" y="3367889"/>
              <a:ext cx="648880" cy="547564"/>
            </a:xfrm>
            <a:custGeom>
              <a:avLst/>
              <a:gdLst/>
              <a:ahLst/>
              <a:cxnLst/>
              <a:rect l="l" t="t" r="r" b="b"/>
              <a:pathLst>
                <a:path w="18317" h="15457" extrusionOk="0">
                  <a:moveTo>
                    <a:pt x="7209" y="15456"/>
                  </a:moveTo>
                  <a:cubicBezTo>
                    <a:pt x="7209" y="15456"/>
                    <a:pt x="5078" y="14592"/>
                    <a:pt x="3051" y="10243"/>
                  </a:cubicBezTo>
                  <a:cubicBezTo>
                    <a:pt x="0" y="3698"/>
                    <a:pt x="4644" y="1774"/>
                    <a:pt x="4644" y="1774"/>
                  </a:cubicBezTo>
                  <a:cubicBezTo>
                    <a:pt x="4644" y="1774"/>
                    <a:pt x="7027" y="0"/>
                    <a:pt x="10456" y="19"/>
                  </a:cubicBezTo>
                  <a:cubicBezTo>
                    <a:pt x="13887" y="37"/>
                    <a:pt x="17725" y="1956"/>
                    <a:pt x="18021" y="2387"/>
                  </a:cubicBezTo>
                  <a:cubicBezTo>
                    <a:pt x="18317" y="2820"/>
                    <a:pt x="12034" y="4225"/>
                    <a:pt x="9553" y="8895"/>
                  </a:cubicBezTo>
                  <a:cubicBezTo>
                    <a:pt x="7074" y="13569"/>
                    <a:pt x="7209" y="15456"/>
                    <a:pt x="7209" y="1545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993996" y="3452517"/>
              <a:ext cx="472995" cy="655858"/>
            </a:xfrm>
            <a:custGeom>
              <a:avLst/>
              <a:gdLst/>
              <a:ahLst/>
              <a:cxnLst/>
              <a:rect l="l" t="t" r="r" b="b"/>
              <a:pathLst>
                <a:path w="13352" h="18514" extrusionOk="0">
                  <a:moveTo>
                    <a:pt x="13323" y="1946"/>
                  </a:moveTo>
                  <a:cubicBezTo>
                    <a:pt x="13351" y="984"/>
                    <a:pt x="12608" y="1"/>
                    <a:pt x="12608" y="1"/>
                  </a:cubicBezTo>
                  <a:cubicBezTo>
                    <a:pt x="12608" y="1"/>
                    <a:pt x="4878" y="22"/>
                    <a:pt x="1960" y="5908"/>
                  </a:cubicBezTo>
                  <a:cubicBezTo>
                    <a:pt x="1" y="9862"/>
                    <a:pt x="1795" y="13067"/>
                    <a:pt x="1795" y="13067"/>
                  </a:cubicBezTo>
                  <a:cubicBezTo>
                    <a:pt x="1795" y="13067"/>
                    <a:pt x="4214" y="18514"/>
                    <a:pt x="10248" y="16857"/>
                  </a:cubicBezTo>
                  <a:cubicBezTo>
                    <a:pt x="10246" y="16857"/>
                    <a:pt x="13254" y="4480"/>
                    <a:pt x="13323" y="194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1508955" y="3131929"/>
              <a:ext cx="374123" cy="364063"/>
            </a:xfrm>
            <a:custGeom>
              <a:avLst/>
              <a:gdLst/>
              <a:ahLst/>
              <a:cxnLst/>
              <a:rect l="l" t="t" r="r" b="b"/>
              <a:pathLst>
                <a:path w="10561" h="10277" extrusionOk="0">
                  <a:moveTo>
                    <a:pt x="4129" y="655"/>
                  </a:moveTo>
                  <a:cubicBezTo>
                    <a:pt x="4129" y="655"/>
                    <a:pt x="5784" y="1"/>
                    <a:pt x="7912" y="853"/>
                  </a:cubicBezTo>
                  <a:cubicBezTo>
                    <a:pt x="10041" y="1705"/>
                    <a:pt x="10560" y="3424"/>
                    <a:pt x="10560" y="3424"/>
                  </a:cubicBezTo>
                  <a:cubicBezTo>
                    <a:pt x="10560" y="3424"/>
                    <a:pt x="3173" y="7148"/>
                    <a:pt x="1038" y="9093"/>
                  </a:cubicBezTo>
                  <a:cubicBezTo>
                    <a:pt x="1038" y="9093"/>
                    <a:pt x="1" y="10277"/>
                    <a:pt x="201" y="7297"/>
                  </a:cubicBezTo>
                  <a:cubicBezTo>
                    <a:pt x="332" y="5336"/>
                    <a:pt x="4129" y="655"/>
                    <a:pt x="4129" y="6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1514623" y="3253257"/>
              <a:ext cx="496977" cy="235505"/>
            </a:xfrm>
            <a:custGeom>
              <a:avLst/>
              <a:gdLst/>
              <a:ahLst/>
              <a:cxnLst/>
              <a:rect l="l" t="t" r="r" b="b"/>
              <a:pathLst>
                <a:path w="14029" h="6648" extrusionOk="0">
                  <a:moveTo>
                    <a:pt x="10399" y="0"/>
                  </a:moveTo>
                  <a:cubicBezTo>
                    <a:pt x="13598" y="444"/>
                    <a:pt x="14029" y="3731"/>
                    <a:pt x="14029" y="3731"/>
                  </a:cubicBezTo>
                  <a:cubicBezTo>
                    <a:pt x="14029" y="3731"/>
                    <a:pt x="4254" y="4762"/>
                    <a:pt x="1682" y="5771"/>
                  </a:cubicBezTo>
                  <a:cubicBezTo>
                    <a:pt x="1682" y="5771"/>
                    <a:pt x="1" y="6648"/>
                    <a:pt x="1169" y="4869"/>
                  </a:cubicBezTo>
                  <a:cubicBezTo>
                    <a:pt x="2335" y="3089"/>
                    <a:pt x="2690" y="2829"/>
                    <a:pt x="5662" y="1255"/>
                  </a:cubicBezTo>
                  <a:cubicBezTo>
                    <a:pt x="7665" y="195"/>
                    <a:pt x="10399" y="0"/>
                    <a:pt x="10399"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1574277" y="3352479"/>
              <a:ext cx="579057" cy="304124"/>
            </a:xfrm>
            <a:custGeom>
              <a:avLst/>
              <a:gdLst/>
              <a:ahLst/>
              <a:cxnLst/>
              <a:rect l="l" t="t" r="r" b="b"/>
              <a:pathLst>
                <a:path w="16346" h="8585" extrusionOk="0">
                  <a:moveTo>
                    <a:pt x="12346" y="930"/>
                  </a:moveTo>
                  <a:cubicBezTo>
                    <a:pt x="16345" y="5063"/>
                    <a:pt x="13489" y="8585"/>
                    <a:pt x="13489" y="8585"/>
                  </a:cubicBezTo>
                  <a:cubicBezTo>
                    <a:pt x="13489" y="8585"/>
                    <a:pt x="2618" y="3081"/>
                    <a:pt x="1" y="2970"/>
                  </a:cubicBezTo>
                  <a:cubicBezTo>
                    <a:pt x="1" y="2970"/>
                    <a:pt x="2802" y="618"/>
                    <a:pt x="6936" y="312"/>
                  </a:cubicBezTo>
                  <a:cubicBezTo>
                    <a:pt x="11066" y="0"/>
                    <a:pt x="12346" y="930"/>
                    <a:pt x="12346" y="93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1773148" y="3449683"/>
              <a:ext cx="296755" cy="326725"/>
            </a:xfrm>
            <a:custGeom>
              <a:avLst/>
              <a:gdLst/>
              <a:ahLst/>
              <a:cxnLst/>
              <a:rect l="l" t="t" r="r" b="b"/>
              <a:pathLst>
                <a:path w="8377" h="9223" extrusionOk="0">
                  <a:moveTo>
                    <a:pt x="0" y="651"/>
                  </a:moveTo>
                  <a:cubicBezTo>
                    <a:pt x="0" y="651"/>
                    <a:pt x="1027" y="1"/>
                    <a:pt x="4843" y="2482"/>
                  </a:cubicBezTo>
                  <a:cubicBezTo>
                    <a:pt x="6886" y="3811"/>
                    <a:pt x="7874" y="5840"/>
                    <a:pt x="7874" y="5840"/>
                  </a:cubicBezTo>
                  <a:cubicBezTo>
                    <a:pt x="8377" y="7912"/>
                    <a:pt x="6798" y="9222"/>
                    <a:pt x="6798" y="922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1484902" y="3443342"/>
              <a:ext cx="538141" cy="591668"/>
            </a:xfrm>
            <a:custGeom>
              <a:avLst/>
              <a:gdLst/>
              <a:ahLst/>
              <a:cxnLst/>
              <a:rect l="l" t="t" r="r" b="b"/>
              <a:pathLst>
                <a:path w="15191" h="16702" extrusionOk="0">
                  <a:moveTo>
                    <a:pt x="14935" y="9403"/>
                  </a:moveTo>
                  <a:cubicBezTo>
                    <a:pt x="15191" y="15980"/>
                    <a:pt x="6686" y="16702"/>
                    <a:pt x="6686" y="16702"/>
                  </a:cubicBezTo>
                  <a:cubicBezTo>
                    <a:pt x="6686" y="16702"/>
                    <a:pt x="9949" y="11520"/>
                    <a:pt x="5217" y="4564"/>
                  </a:cubicBezTo>
                  <a:cubicBezTo>
                    <a:pt x="3107" y="1461"/>
                    <a:pt x="291" y="1535"/>
                    <a:pt x="146" y="1222"/>
                  </a:cubicBezTo>
                  <a:cubicBezTo>
                    <a:pt x="1" y="910"/>
                    <a:pt x="1411" y="87"/>
                    <a:pt x="4263" y="66"/>
                  </a:cubicBezTo>
                  <a:cubicBezTo>
                    <a:pt x="12979" y="1"/>
                    <a:pt x="14935" y="9403"/>
                    <a:pt x="14935" y="940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1328151" y="3469060"/>
              <a:ext cx="636516" cy="704284"/>
            </a:xfrm>
            <a:custGeom>
              <a:avLst/>
              <a:gdLst/>
              <a:ahLst/>
              <a:cxnLst/>
              <a:rect l="l" t="t" r="r" b="b"/>
              <a:pathLst>
                <a:path w="17968" h="19881" extrusionOk="0">
                  <a:moveTo>
                    <a:pt x="813" y="16390"/>
                  </a:moveTo>
                  <a:cubicBezTo>
                    <a:pt x="813" y="16390"/>
                    <a:pt x="5205" y="19880"/>
                    <a:pt x="11114" y="15976"/>
                  </a:cubicBezTo>
                  <a:cubicBezTo>
                    <a:pt x="11114" y="15976"/>
                    <a:pt x="17968" y="4394"/>
                    <a:pt x="4574" y="496"/>
                  </a:cubicBezTo>
                  <a:cubicBezTo>
                    <a:pt x="4574" y="496"/>
                    <a:pt x="3393" y="0"/>
                    <a:pt x="2792" y="2182"/>
                  </a:cubicBezTo>
                  <a:cubicBezTo>
                    <a:pt x="2193" y="4363"/>
                    <a:pt x="269" y="8351"/>
                    <a:pt x="135" y="11782"/>
                  </a:cubicBezTo>
                  <a:cubicBezTo>
                    <a:pt x="0" y="15170"/>
                    <a:pt x="813" y="16390"/>
                    <a:pt x="813" y="1639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1424363" y="3094840"/>
              <a:ext cx="230900" cy="374053"/>
            </a:xfrm>
            <a:custGeom>
              <a:avLst/>
              <a:gdLst/>
              <a:ahLst/>
              <a:cxnLst/>
              <a:rect l="l" t="t" r="r" b="b"/>
              <a:pathLst>
                <a:path w="6518" h="10559" extrusionOk="0">
                  <a:moveTo>
                    <a:pt x="1" y="2314"/>
                  </a:moveTo>
                  <a:cubicBezTo>
                    <a:pt x="1" y="2314"/>
                    <a:pt x="615" y="859"/>
                    <a:pt x="2924" y="492"/>
                  </a:cubicBezTo>
                  <a:cubicBezTo>
                    <a:pt x="6022" y="1"/>
                    <a:pt x="6517" y="1701"/>
                    <a:pt x="6517" y="1701"/>
                  </a:cubicBezTo>
                  <a:cubicBezTo>
                    <a:pt x="6517" y="1701"/>
                    <a:pt x="4234" y="5962"/>
                    <a:pt x="2589" y="8342"/>
                  </a:cubicBezTo>
                  <a:cubicBezTo>
                    <a:pt x="2589" y="8342"/>
                    <a:pt x="1912" y="10559"/>
                    <a:pt x="1201" y="6994"/>
                  </a:cubicBezTo>
                  <a:cubicBezTo>
                    <a:pt x="489" y="3431"/>
                    <a:pt x="1" y="2314"/>
                    <a:pt x="1" y="231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1198109" y="3139758"/>
              <a:ext cx="299412" cy="331472"/>
            </a:xfrm>
            <a:custGeom>
              <a:avLst/>
              <a:gdLst/>
              <a:ahLst/>
              <a:cxnLst/>
              <a:rect l="l" t="t" r="r" b="b"/>
              <a:pathLst>
                <a:path w="8452" h="9357" extrusionOk="0">
                  <a:moveTo>
                    <a:pt x="1" y="1945"/>
                  </a:moveTo>
                  <a:cubicBezTo>
                    <a:pt x="1" y="1945"/>
                    <a:pt x="720" y="289"/>
                    <a:pt x="2390" y="142"/>
                  </a:cubicBezTo>
                  <a:cubicBezTo>
                    <a:pt x="3969" y="1"/>
                    <a:pt x="5124" y="34"/>
                    <a:pt x="6386" y="1048"/>
                  </a:cubicBezTo>
                  <a:cubicBezTo>
                    <a:pt x="6386" y="1048"/>
                    <a:pt x="8309" y="6058"/>
                    <a:pt x="8380" y="7640"/>
                  </a:cubicBezTo>
                  <a:cubicBezTo>
                    <a:pt x="8451" y="9221"/>
                    <a:pt x="7755" y="9356"/>
                    <a:pt x="6844" y="8831"/>
                  </a:cubicBezTo>
                  <a:cubicBezTo>
                    <a:pt x="5933" y="8305"/>
                    <a:pt x="5114" y="5931"/>
                    <a:pt x="3459" y="4420"/>
                  </a:cubicBezTo>
                  <a:cubicBezTo>
                    <a:pt x="1805" y="2909"/>
                    <a:pt x="1" y="1945"/>
                    <a:pt x="1" y="194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1403604" y="2860900"/>
              <a:ext cx="190409" cy="638394"/>
            </a:xfrm>
            <a:custGeom>
              <a:avLst/>
              <a:gdLst/>
              <a:ahLst/>
              <a:cxnLst/>
              <a:rect l="l" t="t" r="r" b="b"/>
              <a:pathLst>
                <a:path w="5375" h="18021" extrusionOk="0">
                  <a:moveTo>
                    <a:pt x="3404" y="3440"/>
                  </a:moveTo>
                  <a:cubicBezTo>
                    <a:pt x="2810" y="1"/>
                    <a:pt x="501" y="33"/>
                    <a:pt x="564" y="771"/>
                  </a:cubicBezTo>
                  <a:cubicBezTo>
                    <a:pt x="706" y="2509"/>
                    <a:pt x="1766" y="6008"/>
                    <a:pt x="1656" y="7199"/>
                  </a:cubicBezTo>
                  <a:cubicBezTo>
                    <a:pt x="1545" y="8392"/>
                    <a:pt x="1416" y="11900"/>
                    <a:pt x="1358" y="12590"/>
                  </a:cubicBezTo>
                  <a:cubicBezTo>
                    <a:pt x="1299" y="13284"/>
                    <a:pt x="117" y="15327"/>
                    <a:pt x="59" y="16020"/>
                  </a:cubicBezTo>
                  <a:cubicBezTo>
                    <a:pt x="1" y="16712"/>
                    <a:pt x="931" y="17894"/>
                    <a:pt x="1817" y="17957"/>
                  </a:cubicBezTo>
                  <a:cubicBezTo>
                    <a:pt x="2703" y="18021"/>
                    <a:pt x="4362" y="17366"/>
                    <a:pt x="4817" y="16847"/>
                  </a:cubicBezTo>
                  <a:cubicBezTo>
                    <a:pt x="5374" y="16207"/>
                    <a:pt x="3815" y="14081"/>
                    <a:pt x="3513" y="13844"/>
                  </a:cubicBezTo>
                  <a:cubicBezTo>
                    <a:pt x="3212" y="13601"/>
                    <a:pt x="4666" y="10732"/>
                    <a:pt x="3404" y="344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354"/>
        <p:cNvGrpSpPr/>
        <p:nvPr/>
      </p:nvGrpSpPr>
      <p:grpSpPr>
        <a:xfrm>
          <a:off x="0" y="0"/>
          <a:ext cx="0" cy="0"/>
          <a:chOff x="0" y="0"/>
          <a:chExt cx="0" cy="0"/>
        </a:xfrm>
      </p:grpSpPr>
      <p:sp>
        <p:nvSpPr>
          <p:cNvPr id="6355" name="Google Shape;6355;p64"/>
          <p:cNvSpPr txBox="1">
            <a:spLocks noGrp="1"/>
          </p:cNvSpPr>
          <p:nvPr>
            <p:ph type="title"/>
          </p:nvPr>
        </p:nvSpPr>
        <p:spPr>
          <a:xfrm>
            <a:off x="720000" y="540000"/>
            <a:ext cx="7704000" cy="56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6356" name="Google Shape;6356;p64"/>
          <p:cNvSpPr txBox="1">
            <a:spLocks noGrp="1"/>
          </p:cNvSpPr>
          <p:nvPr>
            <p:ph type="body" idx="1"/>
          </p:nvPr>
        </p:nvSpPr>
        <p:spPr>
          <a:xfrm>
            <a:off x="720000" y="1479300"/>
            <a:ext cx="3753300" cy="259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Did you like the resources of this template? Get them for free at our other websites!</a:t>
            </a:r>
            <a:endParaRPr sz="1400"/>
          </a:p>
          <a:p>
            <a:pPr marL="0" lvl="0" indent="0" algn="l" rtl="0">
              <a:spcBef>
                <a:spcPts val="1000"/>
              </a:spcBef>
              <a:spcAft>
                <a:spcPts val="0"/>
              </a:spcAft>
              <a:buNone/>
            </a:pPr>
            <a:r>
              <a:rPr lang="en" sz="2000" b="1"/>
              <a:t>PHOTOS:</a:t>
            </a:r>
            <a:endParaRPr sz="2000" b="1"/>
          </a:p>
          <a:p>
            <a:pPr marL="457200" lvl="0" indent="-317500" algn="l" rtl="0">
              <a:spcBef>
                <a:spcPts val="0"/>
              </a:spcBef>
              <a:spcAft>
                <a:spcPts val="0"/>
              </a:spcAft>
              <a:buSzPts val="1400"/>
              <a:buChar char="●"/>
            </a:pPr>
            <a:r>
              <a:rPr lang="en">
                <a:uFill>
                  <a:noFill/>
                </a:uFill>
                <a:hlinkClick r:id="rId3"/>
              </a:rPr>
              <a:t>Medium shot happy family posing together</a:t>
            </a:r>
            <a:endParaRPr sz="1400"/>
          </a:p>
          <a:p>
            <a:pPr marL="457200" lvl="0" indent="-317500" algn="l" rtl="0">
              <a:spcBef>
                <a:spcPts val="0"/>
              </a:spcBef>
              <a:spcAft>
                <a:spcPts val="0"/>
              </a:spcAft>
              <a:buSzPts val="1400"/>
              <a:buChar char="●"/>
            </a:pPr>
            <a:r>
              <a:rPr lang="en">
                <a:uFill>
                  <a:noFill/>
                </a:uFill>
                <a:hlinkClick r:id="rId4"/>
              </a:rPr>
              <a:t>High angle family sitting at dinner table</a:t>
            </a:r>
            <a:endParaRPr sz="1400"/>
          </a:p>
          <a:p>
            <a:pPr marL="457200" lvl="0" indent="-317500" algn="l" rtl="0">
              <a:spcBef>
                <a:spcPts val="0"/>
              </a:spcBef>
              <a:spcAft>
                <a:spcPts val="0"/>
              </a:spcAft>
              <a:buSzPts val="1400"/>
              <a:buChar char="●"/>
            </a:pPr>
            <a:r>
              <a:rPr lang="en">
                <a:uFill>
                  <a:noFill/>
                </a:uFill>
                <a:hlinkClick r:id="rId5"/>
              </a:rPr>
              <a:t>Close-up view of thanksgiving meal concept</a:t>
            </a:r>
            <a:endParaRPr sz="1400"/>
          </a:p>
          <a:p>
            <a:pPr marL="457200" lvl="0" indent="-317500" algn="l" rtl="0">
              <a:spcBef>
                <a:spcPts val="0"/>
              </a:spcBef>
              <a:spcAft>
                <a:spcPts val="0"/>
              </a:spcAft>
              <a:buSzPts val="1400"/>
              <a:buChar char="●"/>
            </a:pPr>
            <a:r>
              <a:rPr lang="en">
                <a:uFill>
                  <a:noFill/>
                </a:uFill>
                <a:hlinkClick r:id="rId6"/>
              </a:rPr>
              <a:t>Flat lay of pumpkin pie for thanksgiving</a:t>
            </a:r>
            <a:endParaRPr sz="1400"/>
          </a:p>
        </p:txBody>
      </p:sp>
      <p:sp>
        <p:nvSpPr>
          <p:cNvPr id="6357" name="Google Shape;6357;p64"/>
          <p:cNvSpPr txBox="1">
            <a:spLocks noGrp="1"/>
          </p:cNvSpPr>
          <p:nvPr>
            <p:ph type="body" idx="2"/>
          </p:nvPr>
        </p:nvSpPr>
        <p:spPr>
          <a:xfrm>
            <a:off x="4670700" y="1479300"/>
            <a:ext cx="3753300" cy="159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000" b="1"/>
              <a:t>ICONS:</a:t>
            </a:r>
            <a:endParaRPr b="1"/>
          </a:p>
          <a:p>
            <a:pPr marL="457200" lvl="0" indent="-317500" algn="l" rtl="0">
              <a:spcBef>
                <a:spcPts val="0"/>
              </a:spcBef>
              <a:spcAft>
                <a:spcPts val="0"/>
              </a:spcAft>
              <a:buSzPts val="1400"/>
              <a:buChar char="●"/>
            </a:pPr>
            <a:r>
              <a:rPr lang="en">
                <a:uFill>
                  <a:noFill/>
                </a:uFill>
                <a:hlinkClick r:id="rId7"/>
              </a:rPr>
              <a:t>Icon Pack: Thanksgiving Lineal</a:t>
            </a:r>
            <a:endParaRPr/>
          </a:p>
          <a:p>
            <a:pPr marL="0" lvl="0" indent="0" algn="l" rtl="0">
              <a:spcBef>
                <a:spcPts val="0"/>
              </a:spcBef>
              <a:spcAft>
                <a:spcPts val="0"/>
              </a:spcAft>
              <a:buNone/>
            </a:pPr>
            <a:endParaRPr/>
          </a:p>
          <a:p>
            <a:pPr marL="0" lvl="0" indent="0" algn="l" rtl="0">
              <a:spcBef>
                <a:spcPts val="1000"/>
              </a:spcBef>
              <a:spcAft>
                <a:spcPts val="0"/>
              </a:spcAft>
              <a:buNone/>
            </a:pPr>
            <a:r>
              <a:rPr lang="en" sz="2000" b="1"/>
              <a:t>VECTORS:</a:t>
            </a:r>
            <a:endParaRPr b="1"/>
          </a:p>
          <a:p>
            <a:pPr marL="457200" lvl="0" indent="-317500" algn="l" rtl="0">
              <a:lnSpc>
                <a:spcPct val="115000"/>
              </a:lnSpc>
              <a:spcBef>
                <a:spcPts val="0"/>
              </a:spcBef>
              <a:spcAft>
                <a:spcPts val="0"/>
              </a:spcAft>
              <a:buSzPts val="1400"/>
              <a:buChar char="●"/>
            </a:pPr>
            <a:r>
              <a:rPr lang="en">
                <a:uFill>
                  <a:noFill/>
                </a:uFill>
                <a:hlinkClick r:id="rId8"/>
              </a:rPr>
              <a:t>Flat design thanksgiving background</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1"/>
        <p:cNvGrpSpPr/>
        <p:nvPr/>
      </p:nvGrpSpPr>
      <p:grpSpPr>
        <a:xfrm>
          <a:off x="0" y="0"/>
          <a:ext cx="0" cy="0"/>
          <a:chOff x="0" y="0"/>
          <a:chExt cx="0" cy="0"/>
        </a:xfrm>
      </p:grpSpPr>
      <p:sp>
        <p:nvSpPr>
          <p:cNvPr id="6362" name="Google Shape;6362;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6363" name="Google Shape;6363;p65"/>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7"/>
        <p:cNvGrpSpPr/>
        <p:nvPr/>
      </p:nvGrpSpPr>
      <p:grpSpPr>
        <a:xfrm>
          <a:off x="0" y="0"/>
          <a:ext cx="0" cy="0"/>
          <a:chOff x="0" y="0"/>
          <a:chExt cx="0" cy="0"/>
        </a:xfrm>
      </p:grpSpPr>
      <p:sp>
        <p:nvSpPr>
          <p:cNvPr id="6368" name="Google Shape;6368;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6369" name="Google Shape;6369;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73"/>
        <p:cNvGrpSpPr/>
        <p:nvPr/>
      </p:nvGrpSpPr>
      <p:grpSpPr>
        <a:xfrm>
          <a:off x="0" y="0"/>
          <a:ext cx="0" cy="0"/>
          <a:chOff x="0" y="0"/>
          <a:chExt cx="0" cy="0"/>
        </a:xfrm>
      </p:grpSpPr>
      <p:sp>
        <p:nvSpPr>
          <p:cNvPr id="6374" name="Google Shape;6374;p67"/>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Petit Formal Script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https://fonts.google.com/specimen/Petit+Formal+Script</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Jost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https://fonts.google.com/specimen/Jost</a:t>
            </a:r>
            <a:r>
              <a:rPr lang="en" sz="1100">
                <a:solidFill>
                  <a:schemeClr val="lt1"/>
                </a:solidFill>
              </a:rPr>
              <a:t>)</a:t>
            </a:r>
            <a:endParaRPr sz="1100">
              <a:solidFill>
                <a:schemeClr val="lt1"/>
              </a:solidFill>
            </a:endParaRPr>
          </a:p>
        </p:txBody>
      </p:sp>
      <p:sp>
        <p:nvSpPr>
          <p:cNvPr id="6375" name="Google Shape;6375;p67"/>
          <p:cNvSpPr/>
          <p:nvPr/>
        </p:nvSpPr>
        <p:spPr>
          <a:xfrm>
            <a:off x="2052650" y="2947800"/>
            <a:ext cx="791400" cy="754200"/>
          </a:xfrm>
          <a:prstGeom prst="roundRect">
            <a:avLst>
              <a:gd name="adj" fmla="val 16667"/>
            </a:avLst>
          </a:prstGeom>
          <a:solidFill>
            <a:srgbClr val="5E3F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3114470" y="2947800"/>
            <a:ext cx="791400" cy="754200"/>
          </a:xfrm>
          <a:prstGeom prst="roundRect">
            <a:avLst>
              <a:gd name="adj" fmla="val 16667"/>
            </a:avLst>
          </a:prstGeom>
          <a:solidFill>
            <a:srgbClr val="FAF5F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4176289" y="2947800"/>
            <a:ext cx="791400" cy="754200"/>
          </a:xfrm>
          <a:prstGeom prst="roundRect">
            <a:avLst>
              <a:gd name="adj" fmla="val 16667"/>
            </a:avLst>
          </a:prstGeom>
          <a:solidFill>
            <a:srgbClr val="F3E0C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#5e3f36</a:t>
            </a:r>
            <a:endParaRPr sz="1000">
              <a:solidFill>
                <a:srgbClr val="FFFFFF"/>
              </a:solidFill>
            </a:endParaRPr>
          </a:p>
        </p:txBody>
      </p:sp>
      <p:sp>
        <p:nvSpPr>
          <p:cNvPr id="6379" name="Google Shape;6379;p67"/>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#faf5f0</a:t>
            </a:r>
            <a:endParaRPr sz="1000">
              <a:solidFill>
                <a:schemeClr val="dk1"/>
              </a:solidFill>
            </a:endParaRPr>
          </a:p>
        </p:txBody>
      </p:sp>
      <p:sp>
        <p:nvSpPr>
          <p:cNvPr id="6380" name="Google Shape;6380;p67"/>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#f3e0c0</a:t>
            </a:r>
            <a:endParaRPr sz="1000">
              <a:solidFill>
                <a:schemeClr val="dk1"/>
              </a:solidFill>
            </a:endParaRPr>
          </a:p>
        </p:txBody>
      </p:sp>
      <p:sp>
        <p:nvSpPr>
          <p:cNvPr id="6381" name="Google Shape;6381;p67"/>
          <p:cNvSpPr/>
          <p:nvPr/>
        </p:nvSpPr>
        <p:spPr>
          <a:xfrm>
            <a:off x="5238125" y="2947800"/>
            <a:ext cx="791400" cy="754200"/>
          </a:xfrm>
          <a:prstGeom prst="roundRect">
            <a:avLst>
              <a:gd name="adj" fmla="val 16667"/>
            </a:avLst>
          </a:prstGeom>
          <a:solidFill>
            <a:srgbClr val="D9BE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#d9be8c</a:t>
            </a:r>
            <a:endParaRPr sz="1000">
              <a:solidFill>
                <a:srgbClr val="FFFFFF"/>
              </a:solidFill>
            </a:endParaRPr>
          </a:p>
        </p:txBody>
      </p:sp>
      <p:sp>
        <p:nvSpPr>
          <p:cNvPr id="6383" name="Google Shape;6383;p67"/>
          <p:cNvSpPr/>
          <p:nvPr/>
        </p:nvSpPr>
        <p:spPr>
          <a:xfrm>
            <a:off x="2052650" y="3878900"/>
            <a:ext cx="791400" cy="754200"/>
          </a:xfrm>
          <a:prstGeom prst="roundRect">
            <a:avLst>
              <a:gd name="adj" fmla="val 16667"/>
            </a:avLst>
          </a:prstGeom>
          <a:solidFill>
            <a:srgbClr val="F1B6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3114470" y="3878900"/>
            <a:ext cx="791400" cy="754200"/>
          </a:xfrm>
          <a:prstGeom prst="roundRect">
            <a:avLst>
              <a:gd name="adj" fmla="val 16667"/>
            </a:avLst>
          </a:prstGeom>
          <a:solidFill>
            <a:srgbClr val="D576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flipH="1">
            <a:off x="5238125" y="3878900"/>
            <a:ext cx="791400" cy="754200"/>
          </a:xfrm>
          <a:prstGeom prst="roundRect">
            <a:avLst>
              <a:gd name="adj" fmla="val 16667"/>
            </a:avLst>
          </a:prstGeom>
          <a:solidFill>
            <a:srgbClr val="917D3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txBox="1"/>
          <p:nvPr/>
        </p:nvSpPr>
        <p:spPr>
          <a:xfrm>
            <a:off x="20526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#f1b664</a:t>
            </a:r>
            <a:endParaRPr sz="1000">
              <a:solidFill>
                <a:srgbClr val="FFFFFF"/>
              </a:solidFill>
            </a:endParaRPr>
          </a:p>
        </p:txBody>
      </p:sp>
      <p:sp>
        <p:nvSpPr>
          <p:cNvPr id="6387" name="Google Shape;6387;p67"/>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#d57638</a:t>
            </a:r>
            <a:endParaRPr sz="1000">
              <a:solidFill>
                <a:srgbClr val="FFFFFF"/>
              </a:solidFill>
            </a:endParaRPr>
          </a:p>
        </p:txBody>
      </p:sp>
      <p:sp>
        <p:nvSpPr>
          <p:cNvPr id="6388" name="Google Shape;6388;p67"/>
          <p:cNvSpPr txBox="1"/>
          <p:nvPr/>
        </p:nvSpPr>
        <p:spPr>
          <a:xfrm flipH="1">
            <a:off x="5238114"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#917d3f</a:t>
            </a:r>
            <a:endParaRPr sz="1000">
              <a:solidFill>
                <a:srgbClr val="FFFFFF"/>
              </a:solidFill>
            </a:endParaRPr>
          </a:p>
        </p:txBody>
      </p:sp>
      <p:sp>
        <p:nvSpPr>
          <p:cNvPr id="6389" name="Google Shape;6389;p67"/>
          <p:cNvSpPr/>
          <p:nvPr/>
        </p:nvSpPr>
        <p:spPr>
          <a:xfrm flipH="1">
            <a:off x="4176289" y="3878900"/>
            <a:ext cx="791400" cy="754200"/>
          </a:xfrm>
          <a:prstGeom prst="roundRect">
            <a:avLst>
              <a:gd name="adj" fmla="val 16667"/>
            </a:avLst>
          </a:prstGeom>
          <a:solidFill>
            <a:srgbClr val="945C3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txBox="1"/>
          <p:nvPr/>
        </p:nvSpPr>
        <p:spPr>
          <a:xfrm flipH="1">
            <a:off x="4176289"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#945c3e</a:t>
            </a:r>
            <a:endParaRPr sz="1000">
              <a:solidFill>
                <a:srgbClr val="FFFFFF"/>
              </a:solidFill>
            </a:endParaRPr>
          </a:p>
        </p:txBody>
      </p:sp>
      <p:sp>
        <p:nvSpPr>
          <p:cNvPr id="6391" name="Google Shape;6391;p67"/>
          <p:cNvSpPr/>
          <p:nvPr/>
        </p:nvSpPr>
        <p:spPr>
          <a:xfrm>
            <a:off x="6299950" y="2947800"/>
            <a:ext cx="791400" cy="754200"/>
          </a:xfrm>
          <a:prstGeom prst="roundRect">
            <a:avLst>
              <a:gd name="adj" fmla="val 16667"/>
            </a:avLst>
          </a:prstGeom>
          <a:solidFill>
            <a:srgbClr val="FFDA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#ffda7f</a:t>
            </a:r>
            <a:endParaRPr sz="1000">
              <a:solidFill>
                <a:schemeClr val="dk1"/>
              </a:solidFill>
            </a:endParaRPr>
          </a:p>
        </p:txBody>
      </p:sp>
      <p:sp>
        <p:nvSpPr>
          <p:cNvPr id="6393" name="Google Shape;6393;p67"/>
          <p:cNvSpPr/>
          <p:nvPr/>
        </p:nvSpPr>
        <p:spPr>
          <a:xfrm>
            <a:off x="6299950" y="3878900"/>
            <a:ext cx="791400" cy="754200"/>
          </a:xfrm>
          <a:prstGeom prst="roundRect">
            <a:avLst>
              <a:gd name="adj" fmla="val 16667"/>
            </a:avLst>
          </a:prstGeom>
          <a:solidFill>
            <a:srgbClr val="B9A7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txBox="1"/>
          <p:nvPr/>
        </p:nvSpPr>
        <p:spPr>
          <a:xfrm>
            <a:off x="62999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#b9a76f</a:t>
            </a:r>
            <a:endParaRPr sz="1000">
              <a:solidFill>
                <a:srgbClr val="FFFFFF"/>
              </a:solidFill>
            </a:endParaRPr>
          </a:p>
        </p:txBody>
      </p:sp>
      <p:sp>
        <p:nvSpPr>
          <p:cNvPr id="6395" name="Google Shape;6395;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99"/>
        <p:cNvGrpSpPr/>
        <p:nvPr/>
      </p:nvGrpSpPr>
      <p:grpSpPr>
        <a:xfrm>
          <a:off x="0" y="0"/>
          <a:ext cx="0" cy="0"/>
          <a:chOff x="0" y="0"/>
          <a:chExt cx="0" cy="0"/>
        </a:xfrm>
      </p:grpSpPr>
      <p:sp>
        <p:nvSpPr>
          <p:cNvPr id="6400" name="Google Shape;6400;p68"/>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6401" name="Google Shape;6401;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6402" name="Google Shape;6402;p68"/>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6403" name="Google Shape;6403;p68">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6404" name="Google Shape;6404;p68">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6405" name="Google Shape;6405;p68">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6406" name="Google Shape;6406;p68">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6407" name="Google Shape;6407;p68"/>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6408" name="Google Shape;6408;p68"/>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6409" name="Google Shape;6409;p68"/>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6410" name="Google Shape;6410;p68"/>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6411" name="Google Shape;6411;p68">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15"/>
        <p:cNvGrpSpPr/>
        <p:nvPr/>
      </p:nvGrpSpPr>
      <p:grpSpPr>
        <a:xfrm>
          <a:off x="0" y="0"/>
          <a:ext cx="0" cy="0"/>
          <a:chOff x="0" y="0"/>
          <a:chExt cx="0" cy="0"/>
        </a:xfrm>
      </p:grpSpPr>
      <p:sp>
        <p:nvSpPr>
          <p:cNvPr id="6416" name="Google Shape;6416;p69"/>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6417" name="Google Shape;6417;p69"/>
          <p:cNvGrpSpPr/>
          <p:nvPr/>
        </p:nvGrpSpPr>
        <p:grpSpPr>
          <a:xfrm>
            <a:off x="5117640" y="3085736"/>
            <a:ext cx="474294" cy="551291"/>
            <a:chOff x="4727025" y="1332775"/>
            <a:chExt cx="59900" cy="69625"/>
          </a:xfrm>
        </p:grpSpPr>
        <p:sp>
          <p:nvSpPr>
            <p:cNvPr id="6418" name="Google Shape;6418;p6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69"/>
          <p:cNvGrpSpPr/>
          <p:nvPr/>
        </p:nvGrpSpPr>
        <p:grpSpPr>
          <a:xfrm>
            <a:off x="5731296" y="2314340"/>
            <a:ext cx="555653" cy="557031"/>
            <a:chOff x="4820425" y="1329900"/>
            <a:chExt cx="70175" cy="70350"/>
          </a:xfrm>
        </p:grpSpPr>
        <p:sp>
          <p:nvSpPr>
            <p:cNvPr id="6421" name="Google Shape;6421;p6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9"/>
          <p:cNvGrpSpPr/>
          <p:nvPr/>
        </p:nvGrpSpPr>
        <p:grpSpPr>
          <a:xfrm>
            <a:off x="6357664" y="2318845"/>
            <a:ext cx="582574" cy="533871"/>
            <a:chOff x="4903200" y="1331525"/>
            <a:chExt cx="73575" cy="67425"/>
          </a:xfrm>
        </p:grpSpPr>
        <p:sp>
          <p:nvSpPr>
            <p:cNvPr id="6426" name="Google Shape;6426;p6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69"/>
          <p:cNvGrpSpPr/>
          <p:nvPr/>
        </p:nvGrpSpPr>
        <p:grpSpPr>
          <a:xfrm>
            <a:off x="5717142" y="3078709"/>
            <a:ext cx="583960" cy="565345"/>
            <a:chOff x="4815575" y="1416800"/>
            <a:chExt cx="73750" cy="71400"/>
          </a:xfrm>
        </p:grpSpPr>
        <p:sp>
          <p:nvSpPr>
            <p:cNvPr id="6429" name="Google Shape;6429;p6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69"/>
          <p:cNvGrpSpPr/>
          <p:nvPr/>
        </p:nvGrpSpPr>
        <p:grpSpPr>
          <a:xfrm>
            <a:off x="6351924" y="3108896"/>
            <a:ext cx="589898" cy="504970"/>
            <a:chOff x="4902475" y="1418875"/>
            <a:chExt cx="74500" cy="63775"/>
          </a:xfrm>
        </p:grpSpPr>
        <p:sp>
          <p:nvSpPr>
            <p:cNvPr id="6433" name="Google Shape;6433;p6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69"/>
          <p:cNvGrpSpPr/>
          <p:nvPr/>
        </p:nvGrpSpPr>
        <p:grpSpPr>
          <a:xfrm>
            <a:off x="5727139" y="3826000"/>
            <a:ext cx="563967" cy="567127"/>
            <a:chOff x="4818100" y="1507675"/>
            <a:chExt cx="71225" cy="71625"/>
          </a:xfrm>
        </p:grpSpPr>
        <p:sp>
          <p:nvSpPr>
            <p:cNvPr id="6436" name="Google Shape;6436;p6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69"/>
          <p:cNvGrpSpPr/>
          <p:nvPr/>
        </p:nvGrpSpPr>
        <p:grpSpPr>
          <a:xfrm>
            <a:off x="5040636" y="3829461"/>
            <a:ext cx="628301" cy="588505"/>
            <a:chOff x="4721450" y="1509475"/>
            <a:chExt cx="79350" cy="74325"/>
          </a:xfrm>
        </p:grpSpPr>
        <p:sp>
          <p:nvSpPr>
            <p:cNvPr id="6441" name="Google Shape;6441;p6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69"/>
          <p:cNvGrpSpPr/>
          <p:nvPr/>
        </p:nvGrpSpPr>
        <p:grpSpPr>
          <a:xfrm>
            <a:off x="6386170" y="3814027"/>
            <a:ext cx="557038" cy="562772"/>
            <a:chOff x="4906800" y="1507500"/>
            <a:chExt cx="70350" cy="71075"/>
          </a:xfrm>
        </p:grpSpPr>
        <p:sp>
          <p:nvSpPr>
            <p:cNvPr id="6446" name="Google Shape;6446;p6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1" name="Google Shape;6451;p69"/>
          <p:cNvGrpSpPr/>
          <p:nvPr/>
        </p:nvGrpSpPr>
        <p:grpSpPr>
          <a:xfrm>
            <a:off x="4423778" y="2340963"/>
            <a:ext cx="517934" cy="517934"/>
            <a:chOff x="3736598" y="2170606"/>
            <a:chExt cx="404889" cy="404889"/>
          </a:xfrm>
        </p:grpSpPr>
        <p:sp>
          <p:nvSpPr>
            <p:cNvPr id="6452" name="Google Shape;6452;p6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69"/>
          <p:cNvGrpSpPr/>
          <p:nvPr/>
        </p:nvGrpSpPr>
        <p:grpSpPr>
          <a:xfrm>
            <a:off x="3690839" y="2341061"/>
            <a:ext cx="586986" cy="517740"/>
            <a:chOff x="3161917" y="2170682"/>
            <a:chExt cx="458870" cy="404737"/>
          </a:xfrm>
        </p:grpSpPr>
        <p:sp>
          <p:nvSpPr>
            <p:cNvPr id="6457" name="Google Shape;6457;p6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9"/>
          <p:cNvGrpSpPr/>
          <p:nvPr/>
        </p:nvGrpSpPr>
        <p:grpSpPr>
          <a:xfrm>
            <a:off x="3713860" y="3102400"/>
            <a:ext cx="540943" cy="517963"/>
            <a:chOff x="3179914" y="2889488"/>
            <a:chExt cx="422876" cy="404911"/>
          </a:xfrm>
        </p:grpSpPr>
        <p:sp>
          <p:nvSpPr>
            <p:cNvPr id="6461" name="Google Shape;6461;p6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69"/>
          <p:cNvGrpSpPr/>
          <p:nvPr/>
        </p:nvGrpSpPr>
        <p:grpSpPr>
          <a:xfrm>
            <a:off x="4414654" y="3102358"/>
            <a:ext cx="536180" cy="518047"/>
            <a:chOff x="3729467" y="2889422"/>
            <a:chExt cx="419153" cy="404977"/>
          </a:xfrm>
        </p:grpSpPr>
        <p:sp>
          <p:nvSpPr>
            <p:cNvPr id="6468" name="Google Shape;6468;p6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69"/>
          <p:cNvGrpSpPr/>
          <p:nvPr/>
        </p:nvGrpSpPr>
        <p:grpSpPr>
          <a:xfrm>
            <a:off x="1951688" y="3445787"/>
            <a:ext cx="965351" cy="134611"/>
            <a:chOff x="4411970" y="2962952"/>
            <a:chExt cx="706544" cy="104212"/>
          </a:xfrm>
        </p:grpSpPr>
        <p:sp>
          <p:nvSpPr>
            <p:cNvPr id="6476" name="Google Shape;6476;p6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69"/>
          <p:cNvGrpSpPr/>
          <p:nvPr/>
        </p:nvGrpSpPr>
        <p:grpSpPr>
          <a:xfrm>
            <a:off x="1951688" y="3041077"/>
            <a:ext cx="960158" cy="289172"/>
            <a:chOff x="4411970" y="2726085"/>
            <a:chExt cx="643107" cy="193659"/>
          </a:xfrm>
        </p:grpSpPr>
        <p:sp>
          <p:nvSpPr>
            <p:cNvPr id="6481" name="Google Shape;6481;p6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69"/>
          <p:cNvGrpSpPr/>
          <p:nvPr/>
        </p:nvGrpSpPr>
        <p:grpSpPr>
          <a:xfrm>
            <a:off x="960185" y="3295400"/>
            <a:ext cx="811503" cy="252584"/>
            <a:chOff x="4411970" y="4340222"/>
            <a:chExt cx="779467" cy="242683"/>
          </a:xfrm>
        </p:grpSpPr>
        <p:sp>
          <p:nvSpPr>
            <p:cNvPr id="6485" name="Google Shape;6485;p6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69"/>
          <p:cNvGrpSpPr/>
          <p:nvPr/>
        </p:nvGrpSpPr>
        <p:grpSpPr>
          <a:xfrm>
            <a:off x="1951688" y="2709308"/>
            <a:ext cx="965160" cy="216230"/>
            <a:chOff x="4411970" y="2468674"/>
            <a:chExt cx="747317" cy="167425"/>
          </a:xfrm>
        </p:grpSpPr>
        <p:sp>
          <p:nvSpPr>
            <p:cNvPr id="6489" name="Google Shape;6489;p6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1" name="Google Shape;6491;p69"/>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69"/>
          <p:cNvGrpSpPr/>
          <p:nvPr/>
        </p:nvGrpSpPr>
        <p:grpSpPr>
          <a:xfrm>
            <a:off x="959254" y="2334687"/>
            <a:ext cx="1959041" cy="208784"/>
            <a:chOff x="6336019" y="3733725"/>
            <a:chExt cx="2566206" cy="351310"/>
          </a:xfrm>
        </p:grpSpPr>
        <p:sp>
          <p:nvSpPr>
            <p:cNvPr id="6493" name="Google Shape;6493;p6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69"/>
          <p:cNvGrpSpPr/>
          <p:nvPr/>
        </p:nvGrpSpPr>
        <p:grpSpPr>
          <a:xfrm>
            <a:off x="1951688" y="3950602"/>
            <a:ext cx="946551" cy="153200"/>
            <a:chOff x="4404545" y="3301592"/>
            <a:chExt cx="782403" cy="129272"/>
          </a:xfrm>
        </p:grpSpPr>
        <p:sp>
          <p:nvSpPr>
            <p:cNvPr id="6498" name="Google Shape;6498;p6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9"/>
          <p:cNvGrpSpPr/>
          <p:nvPr/>
        </p:nvGrpSpPr>
        <p:grpSpPr>
          <a:xfrm>
            <a:off x="1951688" y="3695937"/>
            <a:ext cx="962257" cy="139127"/>
            <a:chOff x="4411970" y="3131459"/>
            <a:chExt cx="710520" cy="117397"/>
          </a:xfrm>
        </p:grpSpPr>
        <p:sp>
          <p:nvSpPr>
            <p:cNvPr id="6501" name="Google Shape;6501;p6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3" name="Google Shape;6503;p69"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4" name="Google Shape;6504;p69"/>
          <p:cNvGrpSpPr/>
          <p:nvPr/>
        </p:nvGrpSpPr>
        <p:grpSpPr>
          <a:xfrm>
            <a:off x="951833" y="3621603"/>
            <a:ext cx="823838" cy="458988"/>
            <a:chOff x="4411970" y="1801825"/>
            <a:chExt cx="734586" cy="409262"/>
          </a:xfrm>
        </p:grpSpPr>
        <p:sp>
          <p:nvSpPr>
            <p:cNvPr id="6505" name="Google Shape;6505;p6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69"/>
          <p:cNvGrpSpPr/>
          <p:nvPr/>
        </p:nvGrpSpPr>
        <p:grpSpPr>
          <a:xfrm>
            <a:off x="3056804" y="2339173"/>
            <a:ext cx="521514" cy="521514"/>
            <a:chOff x="5681300" y="2527788"/>
            <a:chExt cx="805800" cy="805800"/>
          </a:xfrm>
        </p:grpSpPr>
        <p:sp>
          <p:nvSpPr>
            <p:cNvPr id="6508" name="Google Shape;6508;p6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69"/>
          <p:cNvGrpSpPr/>
          <p:nvPr/>
        </p:nvGrpSpPr>
        <p:grpSpPr>
          <a:xfrm>
            <a:off x="3051044" y="3094865"/>
            <a:ext cx="533033" cy="533033"/>
            <a:chOff x="4049800" y="640400"/>
            <a:chExt cx="858900" cy="858900"/>
          </a:xfrm>
        </p:grpSpPr>
        <p:sp>
          <p:nvSpPr>
            <p:cNvPr id="6511" name="Google Shape;6511;p6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69"/>
          <p:cNvGrpSpPr/>
          <p:nvPr/>
        </p:nvGrpSpPr>
        <p:grpSpPr>
          <a:xfrm>
            <a:off x="2976527" y="3772543"/>
            <a:ext cx="682068" cy="682068"/>
            <a:chOff x="5080188" y="927900"/>
            <a:chExt cx="961200" cy="961200"/>
          </a:xfrm>
        </p:grpSpPr>
        <p:sp>
          <p:nvSpPr>
            <p:cNvPr id="6514" name="Google Shape;6514;p6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69"/>
          <p:cNvGrpSpPr/>
          <p:nvPr/>
        </p:nvGrpSpPr>
        <p:grpSpPr>
          <a:xfrm>
            <a:off x="4440026" y="3869234"/>
            <a:ext cx="505650" cy="504006"/>
            <a:chOff x="6039282" y="1042577"/>
            <a:chExt cx="734315" cy="731929"/>
          </a:xfrm>
        </p:grpSpPr>
        <p:sp>
          <p:nvSpPr>
            <p:cNvPr id="6523" name="Google Shape;6523;p6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69"/>
          <p:cNvGrpSpPr/>
          <p:nvPr/>
        </p:nvGrpSpPr>
        <p:grpSpPr>
          <a:xfrm>
            <a:off x="5052628" y="2298862"/>
            <a:ext cx="567744" cy="602136"/>
            <a:chOff x="1825800" y="1651625"/>
            <a:chExt cx="539989" cy="571775"/>
          </a:xfrm>
        </p:grpSpPr>
        <p:sp>
          <p:nvSpPr>
            <p:cNvPr id="6545" name="Google Shape;6545;p6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69"/>
          <p:cNvGrpSpPr/>
          <p:nvPr/>
        </p:nvGrpSpPr>
        <p:grpSpPr>
          <a:xfrm>
            <a:off x="3727557" y="3855579"/>
            <a:ext cx="508123" cy="507955"/>
            <a:chOff x="1897577" y="2802432"/>
            <a:chExt cx="492176" cy="492014"/>
          </a:xfrm>
        </p:grpSpPr>
        <p:sp>
          <p:nvSpPr>
            <p:cNvPr id="6550" name="Google Shape;6550;p6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69"/>
          <p:cNvGrpSpPr/>
          <p:nvPr/>
        </p:nvGrpSpPr>
        <p:grpSpPr>
          <a:xfrm>
            <a:off x="959087" y="4169123"/>
            <a:ext cx="809227" cy="200842"/>
            <a:chOff x="2013045" y="4813233"/>
            <a:chExt cx="921986" cy="228854"/>
          </a:xfrm>
        </p:grpSpPr>
        <p:sp>
          <p:nvSpPr>
            <p:cNvPr id="6563" name="Google Shape;6563;p6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69"/>
          <p:cNvGrpSpPr/>
          <p:nvPr/>
        </p:nvGrpSpPr>
        <p:grpSpPr>
          <a:xfrm>
            <a:off x="967547" y="2656004"/>
            <a:ext cx="792421" cy="269941"/>
            <a:chOff x="1046767" y="4756633"/>
            <a:chExt cx="859646" cy="292841"/>
          </a:xfrm>
        </p:grpSpPr>
        <p:sp>
          <p:nvSpPr>
            <p:cNvPr id="6566" name="Google Shape;6566;p6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9" name="Google Shape;6569;p69"/>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3" name="Google Shape;6573;p69"/>
          <p:cNvGrpSpPr/>
          <p:nvPr/>
        </p:nvGrpSpPr>
        <p:grpSpPr>
          <a:xfrm>
            <a:off x="7103403" y="2550562"/>
            <a:ext cx="166473" cy="141497"/>
            <a:chOff x="4660325" y="1866850"/>
            <a:chExt cx="68350" cy="58100"/>
          </a:xfrm>
        </p:grpSpPr>
        <p:sp>
          <p:nvSpPr>
            <p:cNvPr id="6574" name="Google Shape;6574;p6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69"/>
          <p:cNvGrpSpPr/>
          <p:nvPr/>
        </p:nvGrpSpPr>
        <p:grpSpPr>
          <a:xfrm>
            <a:off x="7412747" y="2576286"/>
            <a:ext cx="162515" cy="90049"/>
            <a:chOff x="4791775" y="1877500"/>
            <a:chExt cx="66725" cy="36975"/>
          </a:xfrm>
        </p:grpSpPr>
        <p:sp>
          <p:nvSpPr>
            <p:cNvPr id="6577" name="Google Shape;6577;p6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69"/>
          <p:cNvGrpSpPr/>
          <p:nvPr/>
        </p:nvGrpSpPr>
        <p:grpSpPr>
          <a:xfrm>
            <a:off x="7734460" y="2576286"/>
            <a:ext cx="144979" cy="90049"/>
            <a:chOff x="4923925" y="1877500"/>
            <a:chExt cx="59525" cy="36975"/>
          </a:xfrm>
        </p:grpSpPr>
        <p:sp>
          <p:nvSpPr>
            <p:cNvPr id="6580" name="Google Shape;6580;p6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69"/>
          <p:cNvGrpSpPr/>
          <p:nvPr/>
        </p:nvGrpSpPr>
        <p:grpSpPr>
          <a:xfrm>
            <a:off x="8028952" y="2558477"/>
            <a:ext cx="141447" cy="125667"/>
            <a:chOff x="5058450" y="1870100"/>
            <a:chExt cx="58075" cy="51600"/>
          </a:xfrm>
        </p:grpSpPr>
        <p:sp>
          <p:nvSpPr>
            <p:cNvPr id="6583" name="Google Shape;6583;p6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69"/>
          <p:cNvGrpSpPr/>
          <p:nvPr/>
        </p:nvGrpSpPr>
        <p:grpSpPr>
          <a:xfrm>
            <a:off x="7443466" y="2980885"/>
            <a:ext cx="101077" cy="107645"/>
            <a:chOff x="4811425" y="2065025"/>
            <a:chExt cx="41500" cy="44200"/>
          </a:xfrm>
        </p:grpSpPr>
        <p:sp>
          <p:nvSpPr>
            <p:cNvPr id="6586" name="Google Shape;6586;p6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69"/>
          <p:cNvGrpSpPr/>
          <p:nvPr/>
        </p:nvGrpSpPr>
        <p:grpSpPr>
          <a:xfrm>
            <a:off x="7735904" y="2981098"/>
            <a:ext cx="120867" cy="107218"/>
            <a:chOff x="4929875" y="2065025"/>
            <a:chExt cx="49625" cy="44025"/>
          </a:xfrm>
        </p:grpSpPr>
        <p:sp>
          <p:nvSpPr>
            <p:cNvPr id="6589" name="Google Shape;6589;p6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69"/>
          <p:cNvGrpSpPr/>
          <p:nvPr/>
        </p:nvGrpSpPr>
        <p:grpSpPr>
          <a:xfrm>
            <a:off x="8064572" y="2984112"/>
            <a:ext cx="70206" cy="101191"/>
            <a:chOff x="5083925" y="2066350"/>
            <a:chExt cx="28825" cy="41550"/>
          </a:xfrm>
        </p:grpSpPr>
        <p:sp>
          <p:nvSpPr>
            <p:cNvPr id="6592" name="Google Shape;6592;p6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69"/>
          <p:cNvGrpSpPr/>
          <p:nvPr/>
        </p:nvGrpSpPr>
        <p:grpSpPr>
          <a:xfrm>
            <a:off x="7096126" y="2999759"/>
            <a:ext cx="181026" cy="69896"/>
            <a:chOff x="4659775" y="2072775"/>
            <a:chExt cx="74325" cy="28700"/>
          </a:xfrm>
        </p:grpSpPr>
        <p:sp>
          <p:nvSpPr>
            <p:cNvPr id="6595" name="Google Shape;6595;p6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69"/>
          <p:cNvGrpSpPr/>
          <p:nvPr/>
        </p:nvGrpSpPr>
        <p:grpSpPr>
          <a:xfrm>
            <a:off x="8015982" y="2790324"/>
            <a:ext cx="167387" cy="89197"/>
            <a:chOff x="4662475" y="1976500"/>
            <a:chExt cx="68725" cy="36625"/>
          </a:xfrm>
        </p:grpSpPr>
        <p:sp>
          <p:nvSpPr>
            <p:cNvPr id="6599" name="Google Shape;6599;p6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69"/>
          <p:cNvGrpSpPr/>
          <p:nvPr/>
        </p:nvGrpSpPr>
        <p:grpSpPr>
          <a:xfrm>
            <a:off x="7712887" y="2793764"/>
            <a:ext cx="166899" cy="82317"/>
            <a:chOff x="4920150" y="1977875"/>
            <a:chExt cx="68525" cy="33800"/>
          </a:xfrm>
        </p:grpSpPr>
        <p:sp>
          <p:nvSpPr>
            <p:cNvPr id="6603" name="Google Shape;6603;p6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69"/>
          <p:cNvGrpSpPr/>
          <p:nvPr/>
        </p:nvGrpSpPr>
        <p:grpSpPr>
          <a:xfrm>
            <a:off x="7124044" y="3197682"/>
            <a:ext cx="125190" cy="127859"/>
            <a:chOff x="4676550" y="2160575"/>
            <a:chExt cx="51400" cy="52500"/>
          </a:xfrm>
        </p:grpSpPr>
        <p:sp>
          <p:nvSpPr>
            <p:cNvPr id="6607" name="Google Shape;6607;p6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9"/>
          <p:cNvGrpSpPr/>
          <p:nvPr/>
        </p:nvGrpSpPr>
        <p:grpSpPr>
          <a:xfrm>
            <a:off x="7421302" y="3204714"/>
            <a:ext cx="145405" cy="113794"/>
            <a:chOff x="4768325" y="2163475"/>
            <a:chExt cx="59700" cy="46725"/>
          </a:xfrm>
        </p:grpSpPr>
        <p:sp>
          <p:nvSpPr>
            <p:cNvPr id="6611" name="Google Shape;6611;p6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3" name="Google Shape;6613;p69"/>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9"/>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9" name="Google Shape;6619;p69"/>
          <p:cNvGrpSpPr/>
          <p:nvPr/>
        </p:nvGrpSpPr>
        <p:grpSpPr>
          <a:xfrm>
            <a:off x="7437621" y="3459808"/>
            <a:ext cx="112768" cy="106853"/>
            <a:chOff x="4768575" y="2253950"/>
            <a:chExt cx="46300" cy="43875"/>
          </a:xfrm>
        </p:grpSpPr>
        <p:sp>
          <p:nvSpPr>
            <p:cNvPr id="6620" name="Google Shape;6620;p6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9"/>
          <p:cNvGrpSpPr/>
          <p:nvPr/>
        </p:nvGrpSpPr>
        <p:grpSpPr>
          <a:xfrm>
            <a:off x="7737243" y="3948834"/>
            <a:ext cx="118187" cy="146246"/>
            <a:chOff x="4960900" y="2433225"/>
            <a:chExt cx="48525" cy="60050"/>
          </a:xfrm>
        </p:grpSpPr>
        <p:sp>
          <p:nvSpPr>
            <p:cNvPr id="6623" name="Google Shape;6623;p6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69"/>
          <p:cNvGrpSpPr/>
          <p:nvPr/>
        </p:nvGrpSpPr>
        <p:grpSpPr>
          <a:xfrm>
            <a:off x="7425808" y="4212895"/>
            <a:ext cx="136394" cy="143810"/>
            <a:chOff x="4854075" y="2527625"/>
            <a:chExt cx="56000" cy="59050"/>
          </a:xfrm>
        </p:grpSpPr>
        <p:sp>
          <p:nvSpPr>
            <p:cNvPr id="6626" name="Google Shape;6626;p6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8" name="Google Shape;6628;p69"/>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9"/>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1" name="Google Shape;6631;p69"/>
          <p:cNvGrpSpPr/>
          <p:nvPr/>
        </p:nvGrpSpPr>
        <p:grpSpPr>
          <a:xfrm>
            <a:off x="8050020" y="3676639"/>
            <a:ext cx="99312" cy="160797"/>
            <a:chOff x="5059700" y="2334775"/>
            <a:chExt cx="40775" cy="66025"/>
          </a:xfrm>
        </p:grpSpPr>
        <p:sp>
          <p:nvSpPr>
            <p:cNvPr id="6632" name="Google Shape;6632;p6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69"/>
          <p:cNvGrpSpPr/>
          <p:nvPr/>
        </p:nvGrpSpPr>
        <p:grpSpPr>
          <a:xfrm>
            <a:off x="8007184" y="3941771"/>
            <a:ext cx="184984" cy="160371"/>
            <a:chOff x="5037700" y="2430325"/>
            <a:chExt cx="75950" cy="65850"/>
          </a:xfrm>
        </p:grpSpPr>
        <p:sp>
          <p:nvSpPr>
            <p:cNvPr id="6642" name="Google Shape;6642;p6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69"/>
          <p:cNvGrpSpPr/>
          <p:nvPr/>
        </p:nvGrpSpPr>
        <p:grpSpPr>
          <a:xfrm>
            <a:off x="7426689" y="3708223"/>
            <a:ext cx="173014" cy="97629"/>
            <a:chOff x="4756975" y="2341800"/>
            <a:chExt cx="91975" cy="51925"/>
          </a:xfrm>
        </p:grpSpPr>
        <p:sp>
          <p:nvSpPr>
            <p:cNvPr id="6645" name="Google Shape;6645;p6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69"/>
          <p:cNvGrpSpPr/>
          <p:nvPr/>
        </p:nvGrpSpPr>
        <p:grpSpPr>
          <a:xfrm>
            <a:off x="7693626" y="4196920"/>
            <a:ext cx="212497" cy="175761"/>
            <a:chOff x="4943575" y="2516350"/>
            <a:chExt cx="98675" cy="81700"/>
          </a:xfrm>
        </p:grpSpPr>
        <p:sp>
          <p:nvSpPr>
            <p:cNvPr id="6666" name="Google Shape;6666;p6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4" name="Google Shape;6744;p69"/>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9"/>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69"/>
        <p:cNvGrpSpPr/>
        <p:nvPr/>
      </p:nvGrpSpPr>
      <p:grpSpPr>
        <a:xfrm>
          <a:off x="0" y="0"/>
          <a:ext cx="0" cy="0"/>
          <a:chOff x="0" y="0"/>
          <a:chExt cx="0" cy="0"/>
        </a:xfrm>
      </p:grpSpPr>
      <p:pic>
        <p:nvPicPr>
          <p:cNvPr id="1026" name="Picture 2">
            <a:extLst>
              <a:ext uri="{FF2B5EF4-FFF2-40B4-BE49-F238E27FC236}">
                <a16:creationId xmlns:a16="http://schemas.microsoft.com/office/drawing/2014/main" id="{D006729E-ECAF-2386-3645-BE59E76BBA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6683" y="1231897"/>
            <a:ext cx="2958907" cy="30816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A066F94-F4DA-4F9C-6D26-9A0E21BC1AEC}"/>
              </a:ext>
            </a:extLst>
          </p:cNvPr>
          <p:cNvSpPr txBox="1"/>
          <p:nvPr/>
        </p:nvSpPr>
        <p:spPr>
          <a:xfrm>
            <a:off x="857681" y="446433"/>
            <a:ext cx="7428636" cy="369332"/>
          </a:xfrm>
          <a:prstGeom prst="rect">
            <a:avLst/>
          </a:prstGeom>
          <a:solidFill>
            <a:srgbClr val="FEBFBB"/>
          </a:solidFill>
        </p:spPr>
        <p:txBody>
          <a:bodyPr wrap="none" rtlCol="0">
            <a:spAutoFit/>
          </a:bodyPr>
          <a:lstStyle/>
          <a:p>
            <a:pPr algn="ctr"/>
            <a:r>
              <a:rPr lang="en-US" sz="1800" b="1" dirty="0">
                <a:latin typeface="Calibri" panose="020F0502020204030204" pitchFamily="34" charset="0"/>
                <a:cs typeface="Calibri" panose="020F0502020204030204" pitchFamily="34" charset="0"/>
              </a:rPr>
              <a:t>1. Look at the animal below. Discuss the following questions with a partner.</a:t>
            </a:r>
            <a:endParaRPr lang="en-VN" sz="1800" b="1" dirty="0">
              <a:latin typeface="Calibri" panose="020F0502020204030204" pitchFamily="34" charset="0"/>
              <a:cs typeface="Calibri" panose="020F0502020204030204" pitchFamily="34" charset="0"/>
            </a:endParaRPr>
          </a:p>
        </p:txBody>
      </p:sp>
      <p:sp>
        <p:nvSpPr>
          <p:cNvPr id="8" name="TextBox 7">
            <a:extLst>
              <a:ext uri="{FF2B5EF4-FFF2-40B4-BE49-F238E27FC236}">
                <a16:creationId xmlns:a16="http://schemas.microsoft.com/office/drawing/2014/main" id="{2B39F5AC-2FFE-520D-15E3-7C5BAEB2A5E3}"/>
              </a:ext>
            </a:extLst>
          </p:cNvPr>
          <p:cNvSpPr txBox="1"/>
          <p:nvPr/>
        </p:nvSpPr>
        <p:spPr>
          <a:xfrm>
            <a:off x="788410" y="1231897"/>
            <a:ext cx="1548822" cy="400110"/>
          </a:xfrm>
          <a:prstGeom prst="rect">
            <a:avLst/>
          </a:prstGeom>
          <a:noFill/>
        </p:spPr>
        <p:txBody>
          <a:bodyPr wrap="none" rtlCol="0">
            <a:spAutoFit/>
          </a:bodyPr>
          <a:lstStyle/>
          <a:p>
            <a:r>
              <a:rPr lang="en-US" sz="2000" dirty="0">
                <a:latin typeface="Calibri" panose="020F0502020204030204" pitchFamily="34" charset="0"/>
                <a:cs typeface="Calibri" panose="020F0502020204030204" pitchFamily="34" charset="0"/>
              </a:rPr>
              <a:t>1. What is it?</a:t>
            </a:r>
            <a:endParaRPr lang="en-VN" sz="20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3FD73BF5-4DE5-3C38-5E53-CEFA2DBD6C20}"/>
              </a:ext>
            </a:extLst>
          </p:cNvPr>
          <p:cNvSpPr txBox="1"/>
          <p:nvPr/>
        </p:nvSpPr>
        <p:spPr>
          <a:xfrm>
            <a:off x="788410" y="2118981"/>
            <a:ext cx="3302507" cy="400110"/>
          </a:xfrm>
          <a:prstGeom prst="rect">
            <a:avLst/>
          </a:prstGeom>
          <a:noFill/>
        </p:spPr>
        <p:txBody>
          <a:bodyPr wrap="none" rtlCol="0">
            <a:spAutoFit/>
          </a:bodyPr>
          <a:lstStyle/>
          <a:p>
            <a:r>
              <a:rPr lang="en-US" sz="2000" dirty="0">
                <a:latin typeface="Calibri" panose="020F0502020204030204" pitchFamily="34" charset="0"/>
                <a:cs typeface="Calibri" panose="020F0502020204030204" pitchFamily="34" charset="0"/>
              </a:rPr>
              <a:t>2. What festival is it a part of?</a:t>
            </a:r>
            <a:endParaRPr lang="en-VN" sz="20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3345440D-CADF-C6BB-BC12-595321FF72E0}"/>
              </a:ext>
            </a:extLst>
          </p:cNvPr>
          <p:cNvSpPr txBox="1"/>
          <p:nvPr/>
        </p:nvSpPr>
        <p:spPr>
          <a:xfrm>
            <a:off x="1110335" y="1632007"/>
            <a:ext cx="1090363" cy="400110"/>
          </a:xfrm>
          <a:prstGeom prst="rect">
            <a:avLst/>
          </a:prstGeom>
          <a:noFill/>
        </p:spPr>
        <p:txBody>
          <a:bodyPr wrap="none" rtlCol="0">
            <a:spAutoFit/>
          </a:bodyPr>
          <a:lstStyle/>
          <a:p>
            <a:r>
              <a:rPr lang="en-VN" sz="2000" b="1" dirty="0">
                <a:solidFill>
                  <a:srgbClr val="FF0000"/>
                </a:solidFill>
                <a:latin typeface="Calibri" panose="020F0502020204030204" pitchFamily="34" charset="0"/>
                <a:cs typeface="Calibri" panose="020F0502020204030204" pitchFamily="34" charset="0"/>
              </a:rPr>
              <a:t>A turkey</a:t>
            </a:r>
          </a:p>
        </p:txBody>
      </p:sp>
      <p:sp>
        <p:nvSpPr>
          <p:cNvPr id="11" name="TextBox 10">
            <a:extLst>
              <a:ext uri="{FF2B5EF4-FFF2-40B4-BE49-F238E27FC236}">
                <a16:creationId xmlns:a16="http://schemas.microsoft.com/office/drawing/2014/main" id="{38D293B5-1C17-6EFF-402B-CADED5D0A617}"/>
              </a:ext>
            </a:extLst>
          </p:cNvPr>
          <p:cNvSpPr txBox="1"/>
          <p:nvPr/>
        </p:nvSpPr>
        <p:spPr>
          <a:xfrm>
            <a:off x="1110335" y="2519091"/>
            <a:ext cx="1568058" cy="400110"/>
          </a:xfrm>
          <a:prstGeom prst="rect">
            <a:avLst/>
          </a:prstGeom>
          <a:noFill/>
        </p:spPr>
        <p:txBody>
          <a:bodyPr wrap="none" rtlCol="0">
            <a:spAutoFit/>
          </a:bodyPr>
          <a:lstStyle/>
          <a:p>
            <a:r>
              <a:rPr lang="en-US" sz="2000" b="1" dirty="0">
                <a:solidFill>
                  <a:srgbClr val="FF0000"/>
                </a:solidFill>
                <a:latin typeface="Calibri" panose="020F0502020204030204" pitchFamily="34" charset="0"/>
                <a:cs typeface="Calibri" panose="020F0502020204030204" pitchFamily="34" charset="0"/>
              </a:rPr>
              <a:t>T</a:t>
            </a:r>
            <a:r>
              <a:rPr lang="en-VN" sz="2000" b="1" dirty="0">
                <a:solidFill>
                  <a:srgbClr val="FF0000"/>
                </a:solidFill>
                <a:latin typeface="Calibri" panose="020F0502020204030204" pitchFamily="34" charset="0"/>
                <a:cs typeface="Calibri" panose="020F0502020204030204" pitchFamily="34" charset="0"/>
              </a:rPr>
              <a:t>hanksgiving</a:t>
            </a:r>
          </a:p>
        </p:txBody>
      </p:sp>
      <p:sp>
        <p:nvSpPr>
          <p:cNvPr id="12" name="TextBox 11">
            <a:extLst>
              <a:ext uri="{FF2B5EF4-FFF2-40B4-BE49-F238E27FC236}">
                <a16:creationId xmlns:a16="http://schemas.microsoft.com/office/drawing/2014/main" id="{22C3D2BC-9F7E-6047-7AB6-581E0882D8E3}"/>
              </a:ext>
            </a:extLst>
          </p:cNvPr>
          <p:cNvSpPr txBox="1"/>
          <p:nvPr/>
        </p:nvSpPr>
        <p:spPr>
          <a:xfrm>
            <a:off x="6389464" y="3542271"/>
            <a:ext cx="973343" cy="369332"/>
          </a:xfrm>
          <a:prstGeom prst="rect">
            <a:avLst/>
          </a:prstGeom>
          <a:solidFill>
            <a:schemeClr val="bg2">
              <a:lumMod val="90000"/>
            </a:schemeClr>
          </a:solidFill>
        </p:spPr>
        <p:txBody>
          <a:bodyPr wrap="none" rtlCol="0">
            <a:spAutoFit/>
          </a:bodyPr>
          <a:lstStyle/>
          <a:p>
            <a:pPr algn="ctr"/>
            <a:r>
              <a:rPr lang="en-VN" sz="1800" dirty="0">
                <a:latin typeface="Calibri" panose="020F0502020204030204" pitchFamily="34" charset="0"/>
                <a:cs typeface="Calibri" panose="020F0502020204030204" pitchFamily="34" charset="0"/>
              </a:rPr>
              <a:t>A turkey</a:t>
            </a:r>
          </a:p>
        </p:txBody>
      </p:sp>
      <p:pic>
        <p:nvPicPr>
          <p:cNvPr id="1028" name="Picture 4" descr="Thanksgiving Stock Illustrations – 157,313 Thanksgiving Stock  Illustrations, Vectors &amp; Clipart - Dreamstime">
            <a:extLst>
              <a:ext uri="{FF2B5EF4-FFF2-40B4-BE49-F238E27FC236}">
                <a16:creationId xmlns:a16="http://schemas.microsoft.com/office/drawing/2014/main" id="{EEFEA980-5754-593A-1602-E3A47AF263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10335" y="3006065"/>
            <a:ext cx="2977237" cy="198360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4F716D95-AFAC-9AF0-2245-65C2C68B89B0}"/>
              </a:ext>
            </a:extLst>
          </p:cNvPr>
          <p:cNvSpPr txBox="1"/>
          <p:nvPr/>
        </p:nvSpPr>
        <p:spPr>
          <a:xfrm>
            <a:off x="107476" y="446433"/>
            <a:ext cx="8929046" cy="369332"/>
          </a:xfrm>
          <a:prstGeom prst="rect">
            <a:avLst/>
          </a:prstGeom>
          <a:solidFill>
            <a:srgbClr val="FEBFBB"/>
          </a:solidFill>
        </p:spPr>
        <p:txBody>
          <a:bodyPr wrap="none" rtlCol="0">
            <a:spAutoFit/>
          </a:bodyPr>
          <a:lstStyle/>
          <a:p>
            <a:pPr algn="ctr"/>
            <a:r>
              <a:rPr lang="en-US" sz="1800" b="1" dirty="0">
                <a:latin typeface="Calibri" panose="020F0502020204030204" pitchFamily="34" charset="0"/>
                <a:cs typeface="Calibri" panose="020F0502020204030204" pitchFamily="34" charset="0"/>
              </a:rPr>
              <a:t>2. Now listen to Mark talking about how his family celebrates a festival. Check your answers</a:t>
            </a:r>
            <a:endParaRPr lang="en-VN" sz="1800" b="1" dirty="0">
              <a:latin typeface="Calibri" panose="020F0502020204030204" pitchFamily="34" charset="0"/>
              <a:cs typeface="Calibri" panose="020F0502020204030204" pitchFamily="34" charset="0"/>
            </a:endParaRPr>
          </a:p>
        </p:txBody>
      </p:sp>
      <p:pic>
        <p:nvPicPr>
          <p:cNvPr id="2" name="066.mp3">
            <a:hlinkClick r:id="" action="ppaction://media"/>
            <a:extLst>
              <a:ext uri="{FF2B5EF4-FFF2-40B4-BE49-F238E27FC236}">
                <a16:creationId xmlns:a16="http://schemas.microsoft.com/office/drawing/2014/main" id="{D4BF49BE-3C45-AFD0-1A32-2885685147D9}"/>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4335728" y="897267"/>
            <a:ext cx="812800" cy="812800"/>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trips(downLeft)">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84662" fill="hold"/>
                                        <p:tgtEl>
                                          <p:spTgt spid="2"/>
                                        </p:tgtEl>
                                      </p:cBhvr>
                                    </p:cmd>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dissolv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par>
                                <p:cTn id="36" presetID="5" presetClass="entr" presetSubtype="10"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checkerboard(across)">
                                      <p:cBhvr>
                                        <p:cTn id="38"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9" fill="hold" display="0">
                  <p:stCondLst>
                    <p:cond delay="indefinite"/>
                  </p:stCondLst>
                  <p:endCondLst>
                    <p:cond evt="onStopAudio" delay="0">
                      <p:tgtEl>
                        <p:sldTgt/>
                      </p:tgtEl>
                    </p:cond>
                  </p:endCondLst>
                </p:cTn>
                <p:tgtEl>
                  <p:spTgt spid="2"/>
                </p:tgtEl>
              </p:cMediaNode>
            </p:audio>
          </p:childTnLst>
        </p:cTn>
      </p:par>
    </p:tnLst>
    <p:bldLst>
      <p:bldP spid="8" grpId="0"/>
      <p:bldP spid="9" grpId="0"/>
      <p:bldP spid="10" grpId="0"/>
      <p:bldP spid="11" grpId="0"/>
      <p:bldP spid="12" grpId="0" animBg="1"/>
      <p:bldP spid="1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752"/>
        <p:cNvGrpSpPr/>
        <p:nvPr/>
      </p:nvGrpSpPr>
      <p:grpSpPr>
        <a:xfrm>
          <a:off x="0" y="0"/>
          <a:ext cx="0" cy="0"/>
          <a:chOff x="0" y="0"/>
          <a:chExt cx="0" cy="0"/>
        </a:xfrm>
      </p:grpSpPr>
      <p:grpSp>
        <p:nvGrpSpPr>
          <p:cNvPr id="6753" name="Google Shape;6753;p70"/>
          <p:cNvGrpSpPr/>
          <p:nvPr/>
        </p:nvGrpSpPr>
        <p:grpSpPr>
          <a:xfrm>
            <a:off x="6681268" y="3584496"/>
            <a:ext cx="560636" cy="516497"/>
            <a:chOff x="6652051" y="3714143"/>
            <a:chExt cx="560636" cy="516497"/>
          </a:xfrm>
        </p:grpSpPr>
        <p:grpSp>
          <p:nvGrpSpPr>
            <p:cNvPr id="6754" name="Google Shape;6754;p70"/>
            <p:cNvGrpSpPr/>
            <p:nvPr/>
          </p:nvGrpSpPr>
          <p:grpSpPr>
            <a:xfrm>
              <a:off x="6669657" y="3716715"/>
              <a:ext cx="466768" cy="464314"/>
              <a:chOff x="3139766" y="765669"/>
              <a:chExt cx="886380" cy="881888"/>
            </a:xfrm>
          </p:grpSpPr>
          <p:grpSp>
            <p:nvGrpSpPr>
              <p:cNvPr id="6755" name="Google Shape;6755;p70"/>
              <p:cNvGrpSpPr/>
              <p:nvPr/>
            </p:nvGrpSpPr>
            <p:grpSpPr>
              <a:xfrm>
                <a:off x="3139766" y="765669"/>
                <a:ext cx="886380" cy="881888"/>
                <a:chOff x="3139766" y="765669"/>
                <a:chExt cx="886380" cy="881888"/>
              </a:xfrm>
            </p:grpSpPr>
            <p:sp>
              <p:nvSpPr>
                <p:cNvPr id="6756" name="Google Shape;6756;p7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5" name="Google Shape;6765;p7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9" name="Google Shape;6769;p7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70"/>
          <p:cNvGrpSpPr/>
          <p:nvPr/>
        </p:nvGrpSpPr>
        <p:grpSpPr>
          <a:xfrm>
            <a:off x="7679978" y="3065079"/>
            <a:ext cx="104231" cy="320340"/>
            <a:chOff x="7564426" y="3224343"/>
            <a:chExt cx="119985" cy="368801"/>
          </a:xfrm>
        </p:grpSpPr>
        <p:sp>
          <p:nvSpPr>
            <p:cNvPr id="6771" name="Google Shape;6771;p7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70"/>
          <p:cNvGrpSpPr/>
          <p:nvPr/>
        </p:nvGrpSpPr>
        <p:grpSpPr>
          <a:xfrm>
            <a:off x="7379466" y="3059180"/>
            <a:ext cx="189489" cy="332132"/>
            <a:chOff x="8370831" y="3202002"/>
            <a:chExt cx="218129" cy="382376"/>
          </a:xfrm>
        </p:grpSpPr>
        <p:sp>
          <p:nvSpPr>
            <p:cNvPr id="6774" name="Google Shape;6774;p7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70"/>
          <p:cNvGrpSpPr/>
          <p:nvPr/>
        </p:nvGrpSpPr>
        <p:grpSpPr>
          <a:xfrm>
            <a:off x="8102855" y="3470312"/>
            <a:ext cx="309429" cy="267000"/>
            <a:chOff x="6742064" y="3750480"/>
            <a:chExt cx="399315" cy="344560"/>
          </a:xfrm>
        </p:grpSpPr>
        <p:sp>
          <p:nvSpPr>
            <p:cNvPr id="6777" name="Google Shape;6777;p7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70"/>
          <p:cNvGrpSpPr/>
          <p:nvPr/>
        </p:nvGrpSpPr>
        <p:grpSpPr>
          <a:xfrm>
            <a:off x="7641874" y="3821360"/>
            <a:ext cx="180437" cy="281608"/>
            <a:chOff x="7248525" y="3739696"/>
            <a:chExt cx="230531" cy="359790"/>
          </a:xfrm>
        </p:grpSpPr>
        <p:sp>
          <p:nvSpPr>
            <p:cNvPr id="6780" name="Google Shape;6780;p7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70"/>
          <p:cNvGrpSpPr/>
          <p:nvPr/>
        </p:nvGrpSpPr>
        <p:grpSpPr>
          <a:xfrm>
            <a:off x="7887794" y="3464584"/>
            <a:ext cx="162896" cy="278710"/>
            <a:chOff x="7601242" y="3729267"/>
            <a:chExt cx="222566" cy="380803"/>
          </a:xfrm>
        </p:grpSpPr>
        <p:sp>
          <p:nvSpPr>
            <p:cNvPr id="6783" name="Google Shape;6783;p7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5" name="Google Shape;6785;p70"/>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6" name="Google Shape;6786;p70"/>
          <p:cNvGrpSpPr/>
          <p:nvPr/>
        </p:nvGrpSpPr>
        <p:grpSpPr>
          <a:xfrm>
            <a:off x="7377439" y="3465724"/>
            <a:ext cx="193543" cy="275990"/>
            <a:chOff x="8304647" y="3738687"/>
            <a:chExt cx="225076" cy="320956"/>
          </a:xfrm>
        </p:grpSpPr>
        <p:sp>
          <p:nvSpPr>
            <p:cNvPr id="6787" name="Google Shape;6787;p7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0"/>
          <p:cNvGrpSpPr/>
          <p:nvPr/>
        </p:nvGrpSpPr>
        <p:grpSpPr>
          <a:xfrm>
            <a:off x="7649932" y="3465724"/>
            <a:ext cx="178492" cy="275990"/>
            <a:chOff x="8615101" y="3738687"/>
            <a:chExt cx="207573" cy="320956"/>
          </a:xfrm>
        </p:grpSpPr>
        <p:sp>
          <p:nvSpPr>
            <p:cNvPr id="6791" name="Google Shape;6791;p7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4" name="Google Shape;6794;p70"/>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5" name="Google Shape;6795;p70"/>
          <p:cNvGrpSpPr/>
          <p:nvPr/>
        </p:nvGrpSpPr>
        <p:grpSpPr>
          <a:xfrm>
            <a:off x="7875463" y="3868385"/>
            <a:ext cx="187557" cy="187557"/>
            <a:chOff x="8565775" y="671075"/>
            <a:chExt cx="441000" cy="441000"/>
          </a:xfrm>
        </p:grpSpPr>
        <p:sp>
          <p:nvSpPr>
            <p:cNvPr id="6796" name="Google Shape;6796;p7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8" name="Google Shape;6798;p70"/>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0"/>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0" name="Google Shape;6800;p70"/>
          <p:cNvGrpSpPr/>
          <p:nvPr/>
        </p:nvGrpSpPr>
        <p:grpSpPr>
          <a:xfrm>
            <a:off x="6029935" y="2940910"/>
            <a:ext cx="587865" cy="517731"/>
            <a:chOff x="6000718" y="3070557"/>
            <a:chExt cx="587865" cy="517731"/>
          </a:xfrm>
        </p:grpSpPr>
        <p:sp>
          <p:nvSpPr>
            <p:cNvPr id="6801" name="Google Shape;6801;p7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70"/>
          <p:cNvGrpSpPr/>
          <p:nvPr/>
        </p:nvGrpSpPr>
        <p:grpSpPr>
          <a:xfrm>
            <a:off x="6044740" y="3584570"/>
            <a:ext cx="557665" cy="516387"/>
            <a:chOff x="6015523" y="3714217"/>
            <a:chExt cx="557665" cy="516387"/>
          </a:xfrm>
        </p:grpSpPr>
        <p:grpSp>
          <p:nvGrpSpPr>
            <p:cNvPr id="6812" name="Google Shape;6812;p70"/>
            <p:cNvGrpSpPr/>
            <p:nvPr/>
          </p:nvGrpSpPr>
          <p:grpSpPr>
            <a:xfrm>
              <a:off x="6036094" y="3716980"/>
              <a:ext cx="529822" cy="510480"/>
              <a:chOff x="3148311" y="-545634"/>
              <a:chExt cx="1006118" cy="969572"/>
            </a:xfrm>
          </p:grpSpPr>
          <p:sp>
            <p:nvSpPr>
              <p:cNvPr id="6813" name="Google Shape;6813;p7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3" name="Google Shape;6823;p7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70"/>
          <p:cNvGrpSpPr/>
          <p:nvPr/>
        </p:nvGrpSpPr>
        <p:grpSpPr>
          <a:xfrm>
            <a:off x="6673522" y="2943981"/>
            <a:ext cx="576302" cy="511871"/>
            <a:chOff x="6644304" y="3073628"/>
            <a:chExt cx="576302" cy="511871"/>
          </a:xfrm>
        </p:grpSpPr>
        <p:grpSp>
          <p:nvGrpSpPr>
            <p:cNvPr id="6825" name="Google Shape;6825;p70"/>
            <p:cNvGrpSpPr/>
            <p:nvPr/>
          </p:nvGrpSpPr>
          <p:grpSpPr>
            <a:xfrm>
              <a:off x="6712169" y="3073651"/>
              <a:ext cx="481611" cy="506713"/>
              <a:chOff x="1833536" y="-546641"/>
              <a:chExt cx="914567" cy="962419"/>
            </a:xfrm>
          </p:grpSpPr>
          <p:grpSp>
            <p:nvGrpSpPr>
              <p:cNvPr id="6826" name="Google Shape;6826;p70"/>
              <p:cNvGrpSpPr/>
              <p:nvPr/>
            </p:nvGrpSpPr>
            <p:grpSpPr>
              <a:xfrm>
                <a:off x="1833536" y="-524249"/>
                <a:ext cx="914567" cy="940027"/>
                <a:chOff x="1833536" y="-524249"/>
                <a:chExt cx="914567" cy="940027"/>
              </a:xfrm>
            </p:grpSpPr>
            <p:sp>
              <p:nvSpPr>
                <p:cNvPr id="6827" name="Google Shape;6827;p7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2" name="Google Shape;6832;p7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6" name="Google Shape;6836;p7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70"/>
          <p:cNvGrpSpPr/>
          <p:nvPr/>
        </p:nvGrpSpPr>
        <p:grpSpPr>
          <a:xfrm>
            <a:off x="752796" y="2869970"/>
            <a:ext cx="2622876" cy="1333540"/>
            <a:chOff x="238125" y="1038125"/>
            <a:chExt cx="7146800" cy="3633625"/>
          </a:xfrm>
        </p:grpSpPr>
        <p:sp>
          <p:nvSpPr>
            <p:cNvPr id="6838" name="Google Shape;6838;p7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70"/>
          <p:cNvGrpSpPr/>
          <p:nvPr/>
        </p:nvGrpSpPr>
        <p:grpSpPr>
          <a:xfrm>
            <a:off x="5938558" y="1033351"/>
            <a:ext cx="2435960" cy="1297725"/>
            <a:chOff x="233350" y="949250"/>
            <a:chExt cx="7137300" cy="3802300"/>
          </a:xfrm>
        </p:grpSpPr>
        <p:sp>
          <p:nvSpPr>
            <p:cNvPr id="8411" name="Google Shape;8411;p7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0"/>
          <p:cNvGrpSpPr/>
          <p:nvPr/>
        </p:nvGrpSpPr>
        <p:grpSpPr>
          <a:xfrm>
            <a:off x="731715" y="995041"/>
            <a:ext cx="2665073" cy="1317140"/>
            <a:chOff x="793334" y="1192826"/>
            <a:chExt cx="2665073" cy="1317140"/>
          </a:xfrm>
        </p:grpSpPr>
        <p:sp>
          <p:nvSpPr>
            <p:cNvPr id="8463" name="Google Shape;8463;p7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70"/>
          <p:cNvGrpSpPr/>
          <p:nvPr/>
        </p:nvGrpSpPr>
        <p:grpSpPr>
          <a:xfrm>
            <a:off x="3450485" y="919691"/>
            <a:ext cx="2310381" cy="1488888"/>
            <a:chOff x="229225" y="549050"/>
            <a:chExt cx="7161750" cy="4615275"/>
          </a:xfrm>
        </p:grpSpPr>
        <p:sp>
          <p:nvSpPr>
            <p:cNvPr id="12431" name="Google Shape;12431;p7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0"/>
          <p:cNvGrpSpPr/>
          <p:nvPr/>
        </p:nvGrpSpPr>
        <p:grpSpPr>
          <a:xfrm>
            <a:off x="3548403" y="2849588"/>
            <a:ext cx="2310282" cy="1374222"/>
            <a:chOff x="238125" y="732525"/>
            <a:chExt cx="7130500" cy="4241425"/>
          </a:xfrm>
        </p:grpSpPr>
        <p:sp>
          <p:nvSpPr>
            <p:cNvPr id="12549" name="Google Shape;12549;p7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666"/>
        <p:cNvGrpSpPr/>
        <p:nvPr/>
      </p:nvGrpSpPr>
      <p:grpSpPr>
        <a:xfrm>
          <a:off x="0" y="0"/>
          <a:ext cx="0" cy="0"/>
          <a:chOff x="0" y="0"/>
          <a:chExt cx="0" cy="0"/>
        </a:xfrm>
      </p:grpSpPr>
      <p:grpSp>
        <p:nvGrpSpPr>
          <p:cNvPr id="12667" name="Google Shape;12667;p71"/>
          <p:cNvGrpSpPr/>
          <p:nvPr/>
        </p:nvGrpSpPr>
        <p:grpSpPr>
          <a:xfrm>
            <a:off x="2100560" y="3398663"/>
            <a:ext cx="1102891" cy="760337"/>
            <a:chOff x="4967783" y="2151471"/>
            <a:chExt cx="3920692" cy="2702940"/>
          </a:xfrm>
        </p:grpSpPr>
        <p:grpSp>
          <p:nvGrpSpPr>
            <p:cNvPr id="12668" name="Google Shape;12668;p71"/>
            <p:cNvGrpSpPr/>
            <p:nvPr/>
          </p:nvGrpSpPr>
          <p:grpSpPr>
            <a:xfrm>
              <a:off x="5045709" y="2252109"/>
              <a:ext cx="3761071" cy="2501708"/>
              <a:chOff x="2691784" y="1805334"/>
              <a:chExt cx="3761071" cy="2501708"/>
            </a:xfrm>
          </p:grpSpPr>
          <p:sp>
            <p:nvSpPr>
              <p:cNvPr id="12669" name="Google Shape;12669;p7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71"/>
            <p:cNvGrpSpPr/>
            <p:nvPr/>
          </p:nvGrpSpPr>
          <p:grpSpPr>
            <a:xfrm>
              <a:off x="4967783" y="2151471"/>
              <a:ext cx="3920692" cy="2702940"/>
              <a:chOff x="2613858" y="1704696"/>
              <a:chExt cx="3920692" cy="2702940"/>
            </a:xfrm>
          </p:grpSpPr>
          <p:sp>
            <p:nvSpPr>
              <p:cNvPr id="12677" name="Google Shape;12677;p7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82" name="Google Shape;12682;p71"/>
          <p:cNvGrpSpPr/>
          <p:nvPr/>
        </p:nvGrpSpPr>
        <p:grpSpPr>
          <a:xfrm>
            <a:off x="3504468" y="1286940"/>
            <a:ext cx="1561911" cy="708580"/>
            <a:chOff x="3530532" y="1496185"/>
            <a:chExt cx="1561911" cy="708580"/>
          </a:xfrm>
        </p:grpSpPr>
        <p:grpSp>
          <p:nvGrpSpPr>
            <p:cNvPr id="12683" name="Google Shape;12683;p71"/>
            <p:cNvGrpSpPr/>
            <p:nvPr/>
          </p:nvGrpSpPr>
          <p:grpSpPr>
            <a:xfrm>
              <a:off x="3720318" y="1857562"/>
              <a:ext cx="1372125" cy="54"/>
              <a:chOff x="3720318" y="1857562"/>
              <a:chExt cx="1372125" cy="54"/>
            </a:xfrm>
          </p:grpSpPr>
          <p:cxnSp>
            <p:nvCxnSpPr>
              <p:cNvPr id="12684" name="Google Shape;12684;p71"/>
              <p:cNvCxnSpPr>
                <a:endCxn id="1268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86" name="Google Shape;12686;p7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87" name="Google Shape;12687;p7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88" name="Google Shape;12688;p71"/>
              <p:cNvCxnSpPr>
                <a:stCxn id="1268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2689" name="Google Shape;12689;p71"/>
            <p:cNvGrpSpPr/>
            <p:nvPr/>
          </p:nvGrpSpPr>
          <p:grpSpPr>
            <a:xfrm>
              <a:off x="3567462" y="1496185"/>
              <a:ext cx="286500" cy="272914"/>
              <a:chOff x="3567462" y="1496185"/>
              <a:chExt cx="286500" cy="272914"/>
            </a:xfrm>
          </p:grpSpPr>
          <p:cxnSp>
            <p:nvCxnSpPr>
              <p:cNvPr id="12690" name="Google Shape;12690;p7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691" name="Google Shape;12691;p7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2" name="Google Shape;12692;p7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4" name="Google Shape;12694;p71"/>
            <p:cNvGrpSpPr/>
            <p:nvPr/>
          </p:nvGrpSpPr>
          <p:grpSpPr>
            <a:xfrm>
              <a:off x="3929014" y="1960574"/>
              <a:ext cx="286500" cy="242342"/>
              <a:chOff x="3929014" y="1960574"/>
              <a:chExt cx="286500" cy="242342"/>
            </a:xfrm>
          </p:grpSpPr>
          <p:cxnSp>
            <p:nvCxnSpPr>
              <p:cNvPr id="12695" name="Google Shape;12695;p7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2696" name="Google Shape;12696;p7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71"/>
            <p:cNvGrpSpPr/>
            <p:nvPr/>
          </p:nvGrpSpPr>
          <p:grpSpPr>
            <a:xfrm>
              <a:off x="4290828" y="1496185"/>
              <a:ext cx="286500" cy="272914"/>
              <a:chOff x="4290828" y="1496185"/>
              <a:chExt cx="286500" cy="272914"/>
            </a:xfrm>
          </p:grpSpPr>
          <p:cxnSp>
            <p:nvCxnSpPr>
              <p:cNvPr id="12698" name="Google Shape;12698;p7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699" name="Google Shape;12699;p7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0" name="Google Shape;12700;p7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1" name="Google Shape;12701;p71"/>
            <p:cNvGrpSpPr/>
            <p:nvPr/>
          </p:nvGrpSpPr>
          <p:grpSpPr>
            <a:xfrm>
              <a:off x="4657726" y="1959674"/>
              <a:ext cx="286500" cy="245092"/>
              <a:chOff x="4657726" y="1959674"/>
              <a:chExt cx="286500" cy="245092"/>
            </a:xfrm>
          </p:grpSpPr>
          <p:cxnSp>
            <p:nvCxnSpPr>
              <p:cNvPr id="12702" name="Google Shape;12702;p7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2703" name="Google Shape;12703;p7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04" name="Google Shape;12704;p71"/>
          <p:cNvGrpSpPr/>
          <p:nvPr/>
        </p:nvGrpSpPr>
        <p:grpSpPr>
          <a:xfrm>
            <a:off x="3486488" y="2149036"/>
            <a:ext cx="1597032" cy="378649"/>
            <a:chOff x="3512551" y="2358282"/>
            <a:chExt cx="1597032" cy="378649"/>
          </a:xfrm>
        </p:grpSpPr>
        <p:grpSp>
          <p:nvGrpSpPr>
            <p:cNvPr id="12705" name="Google Shape;12705;p71"/>
            <p:cNvGrpSpPr/>
            <p:nvPr/>
          </p:nvGrpSpPr>
          <p:grpSpPr>
            <a:xfrm>
              <a:off x="3738198" y="2553002"/>
              <a:ext cx="1145834" cy="117"/>
              <a:chOff x="3738198" y="2553002"/>
              <a:chExt cx="1145834" cy="117"/>
            </a:xfrm>
          </p:grpSpPr>
          <p:cxnSp>
            <p:nvCxnSpPr>
              <p:cNvPr id="12706" name="Google Shape;12706;p7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707" name="Google Shape;12707;p7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708" name="Google Shape;12708;p71"/>
              <p:cNvCxnSpPr>
                <a:stCxn id="12709" idx="6"/>
                <a:endCxn id="1271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2711" name="Google Shape;12711;p71"/>
            <p:cNvGrpSpPr/>
            <p:nvPr/>
          </p:nvGrpSpPr>
          <p:grpSpPr>
            <a:xfrm>
              <a:off x="3969644" y="2440153"/>
              <a:ext cx="225900" cy="296779"/>
              <a:chOff x="3969644" y="2440153"/>
              <a:chExt cx="225900" cy="296779"/>
            </a:xfrm>
          </p:grpSpPr>
          <p:cxnSp>
            <p:nvCxnSpPr>
              <p:cNvPr id="12712" name="Google Shape;12712;p7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2710" name="Google Shape;12710;p7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71"/>
            <p:cNvGrpSpPr/>
            <p:nvPr/>
          </p:nvGrpSpPr>
          <p:grpSpPr>
            <a:xfrm>
              <a:off x="4426818" y="2358282"/>
              <a:ext cx="225600" cy="307471"/>
              <a:chOff x="4426818" y="2358282"/>
              <a:chExt cx="225600" cy="307471"/>
            </a:xfrm>
          </p:grpSpPr>
          <p:cxnSp>
            <p:nvCxnSpPr>
              <p:cNvPr id="12715" name="Google Shape;12715;p71"/>
              <p:cNvCxnSpPr>
                <a:stCxn id="1271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2717" name="Google Shape;12717;p7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71"/>
            <p:cNvGrpSpPr/>
            <p:nvPr/>
          </p:nvGrpSpPr>
          <p:grpSpPr>
            <a:xfrm>
              <a:off x="4883984" y="2440153"/>
              <a:ext cx="225600" cy="296479"/>
              <a:chOff x="4883984" y="2440153"/>
              <a:chExt cx="225600" cy="296479"/>
            </a:xfrm>
          </p:grpSpPr>
          <p:cxnSp>
            <p:nvCxnSpPr>
              <p:cNvPr id="12719" name="Google Shape;12719;p7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2720" name="Google Shape;12720;p7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71"/>
            <p:cNvGrpSpPr/>
            <p:nvPr/>
          </p:nvGrpSpPr>
          <p:grpSpPr>
            <a:xfrm>
              <a:off x="3512551" y="2358356"/>
              <a:ext cx="225647" cy="307629"/>
              <a:chOff x="2182679" y="2005014"/>
              <a:chExt cx="792300" cy="1080158"/>
            </a:xfrm>
          </p:grpSpPr>
          <p:cxnSp>
            <p:nvCxnSpPr>
              <p:cNvPr id="12723" name="Google Shape;12723;p71"/>
              <p:cNvCxnSpPr>
                <a:stCxn id="1272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2709" name="Google Shape;12709;p7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25" name="Google Shape;12725;p71"/>
          <p:cNvGrpSpPr/>
          <p:nvPr/>
        </p:nvGrpSpPr>
        <p:grpSpPr>
          <a:xfrm>
            <a:off x="6846570" y="972834"/>
            <a:ext cx="1559809" cy="722610"/>
            <a:chOff x="634175" y="2986275"/>
            <a:chExt cx="3147949" cy="1458344"/>
          </a:xfrm>
        </p:grpSpPr>
        <p:cxnSp>
          <p:nvCxnSpPr>
            <p:cNvPr id="12726" name="Google Shape;12726;p71"/>
            <p:cNvCxnSpPr>
              <a:stCxn id="12727" idx="4"/>
              <a:endCxn id="12728"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2729" name="Google Shape;12729;p71"/>
            <p:cNvCxnSpPr>
              <a:stCxn id="12728" idx="0"/>
              <a:endCxn id="12730"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2731" name="Google Shape;12731;p71"/>
            <p:cNvCxnSpPr>
              <a:stCxn id="12730" idx="4"/>
              <a:endCxn id="12732"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2733" name="Google Shape;12733;p71"/>
            <p:cNvCxnSpPr>
              <a:stCxn id="12732" idx="0"/>
              <a:endCxn id="12734"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2734" name="Google Shape;12734;p7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730" name="Google Shape;12730;p7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727" name="Google Shape;12727;p7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732" name="Google Shape;12732;p7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728" name="Google Shape;12728;p7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735" name="Google Shape;12735;p71"/>
          <p:cNvGrpSpPr/>
          <p:nvPr/>
        </p:nvGrpSpPr>
        <p:grpSpPr>
          <a:xfrm>
            <a:off x="3500360" y="2682741"/>
            <a:ext cx="1570719" cy="294123"/>
            <a:chOff x="998425" y="1182125"/>
            <a:chExt cx="1065400" cy="199500"/>
          </a:xfrm>
        </p:grpSpPr>
        <p:sp>
          <p:nvSpPr>
            <p:cNvPr id="12736" name="Google Shape;12736;p7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71"/>
          <p:cNvGrpSpPr/>
          <p:nvPr/>
        </p:nvGrpSpPr>
        <p:grpSpPr>
          <a:xfrm>
            <a:off x="6843616" y="1800228"/>
            <a:ext cx="1565716" cy="366729"/>
            <a:chOff x="1247650" y="2075423"/>
            <a:chExt cx="6648477" cy="1557238"/>
          </a:xfrm>
        </p:grpSpPr>
        <p:sp>
          <p:nvSpPr>
            <p:cNvPr id="12742" name="Google Shape;12742;p7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71"/>
          <p:cNvGrpSpPr/>
          <p:nvPr/>
        </p:nvGrpSpPr>
        <p:grpSpPr>
          <a:xfrm>
            <a:off x="6827928" y="2949043"/>
            <a:ext cx="1597061" cy="663440"/>
            <a:chOff x="6796238" y="3158297"/>
            <a:chExt cx="1630319" cy="677257"/>
          </a:xfrm>
        </p:grpSpPr>
        <p:cxnSp>
          <p:nvCxnSpPr>
            <p:cNvPr id="12749" name="Google Shape;12749;p7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750" name="Google Shape;12750;p7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751" name="Google Shape;12751;p7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752" name="Google Shape;12752;p7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753" name="Google Shape;12753;p71"/>
            <p:cNvGrpSpPr/>
            <p:nvPr/>
          </p:nvGrpSpPr>
          <p:grpSpPr>
            <a:xfrm>
              <a:off x="6796238" y="3311904"/>
              <a:ext cx="1630319" cy="377697"/>
              <a:chOff x="6796238" y="3311904"/>
              <a:chExt cx="1630319" cy="377697"/>
            </a:xfrm>
          </p:grpSpPr>
          <p:sp>
            <p:nvSpPr>
              <p:cNvPr id="12754" name="Google Shape;12754;p7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7" name="Google Shape;12757;p71"/>
          <p:cNvGrpSpPr/>
          <p:nvPr/>
        </p:nvGrpSpPr>
        <p:grpSpPr>
          <a:xfrm>
            <a:off x="5349066" y="970435"/>
            <a:ext cx="1368606" cy="1593805"/>
            <a:chOff x="1839112" y="2209163"/>
            <a:chExt cx="1918159" cy="2233784"/>
          </a:xfrm>
        </p:grpSpPr>
        <p:sp>
          <p:nvSpPr>
            <p:cNvPr id="12758" name="Google Shape;12758;p7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61" name="Google Shape;12761;p71"/>
            <p:cNvCxnSpPr>
              <a:stCxn id="12758" idx="6"/>
              <a:endCxn id="12759"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762" name="Google Shape;12762;p71"/>
            <p:cNvCxnSpPr>
              <a:stCxn id="12759" idx="4"/>
              <a:endCxn id="1276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764" name="Google Shape;12764;p71"/>
            <p:cNvCxnSpPr>
              <a:stCxn id="12763" idx="6"/>
              <a:endCxn id="12760"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765" name="Google Shape;12765;p71"/>
            <p:cNvCxnSpPr>
              <a:stCxn id="12760" idx="4"/>
              <a:endCxn id="1276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763" name="Google Shape;12763;p7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68" name="Google Shape;12768;p71"/>
            <p:cNvCxnSpPr>
              <a:endCxn id="1276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769" name="Google Shape;12769;p71"/>
          <p:cNvGrpSpPr/>
          <p:nvPr/>
        </p:nvGrpSpPr>
        <p:grpSpPr>
          <a:xfrm>
            <a:off x="3481439" y="976671"/>
            <a:ext cx="1637968" cy="154942"/>
            <a:chOff x="238125" y="2506075"/>
            <a:chExt cx="7115411" cy="673075"/>
          </a:xfrm>
        </p:grpSpPr>
        <p:sp>
          <p:nvSpPr>
            <p:cNvPr id="12770" name="Google Shape;12770;p7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71"/>
          <p:cNvGrpSpPr/>
          <p:nvPr/>
        </p:nvGrpSpPr>
        <p:grpSpPr>
          <a:xfrm>
            <a:off x="720124" y="1298269"/>
            <a:ext cx="2476762" cy="91743"/>
            <a:chOff x="1464850" y="436376"/>
            <a:chExt cx="6001362" cy="222300"/>
          </a:xfrm>
        </p:grpSpPr>
        <p:sp>
          <p:nvSpPr>
            <p:cNvPr id="12776" name="Google Shape;12776;p7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81" name="Google Shape;12781;p7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82" name="Google Shape;12782;p7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83" name="Google Shape;12783;p7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84" name="Google Shape;12784;p7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785" name="Google Shape;12785;p71"/>
          <p:cNvGrpSpPr/>
          <p:nvPr/>
        </p:nvGrpSpPr>
        <p:grpSpPr>
          <a:xfrm>
            <a:off x="706391" y="2533734"/>
            <a:ext cx="1452710" cy="651923"/>
            <a:chOff x="803162" y="2667727"/>
            <a:chExt cx="1411906" cy="633611"/>
          </a:xfrm>
        </p:grpSpPr>
        <p:cxnSp>
          <p:nvCxnSpPr>
            <p:cNvPr id="12786" name="Google Shape;12786;p71"/>
            <p:cNvCxnSpPr>
              <a:stCxn id="12787" idx="2"/>
              <a:endCxn id="1278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89" name="Google Shape;12789;p71"/>
            <p:cNvCxnSpPr>
              <a:stCxn id="12790" idx="0"/>
              <a:endCxn id="1278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91" name="Google Shape;12791;p71"/>
            <p:cNvCxnSpPr>
              <a:stCxn id="12790" idx="2"/>
              <a:endCxn id="1279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93" name="Google Shape;12793;p71"/>
            <p:cNvCxnSpPr>
              <a:stCxn id="12794" idx="0"/>
              <a:endCxn id="1279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95" name="Google Shape;12795;p71"/>
            <p:cNvCxnSpPr>
              <a:stCxn id="12788" idx="2"/>
              <a:endCxn id="1279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97" name="Google Shape;12797;p71"/>
            <p:cNvCxnSpPr>
              <a:stCxn id="12798" idx="0"/>
              <a:endCxn id="1278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794" name="Google Shape;12794;p7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92" name="Google Shape;12792;p7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98" name="Google Shape;12798;p7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96" name="Google Shape;12796;p7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88" name="Google Shape;12788;p7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90" name="Google Shape;12790;p7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87" name="Google Shape;12787;p7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2799" name="Google Shape;12799;p71"/>
          <p:cNvGrpSpPr/>
          <p:nvPr/>
        </p:nvGrpSpPr>
        <p:grpSpPr>
          <a:xfrm>
            <a:off x="706393" y="969273"/>
            <a:ext cx="2518541" cy="209309"/>
            <a:chOff x="803163" y="1111966"/>
            <a:chExt cx="2447800" cy="203430"/>
          </a:xfrm>
        </p:grpSpPr>
        <p:grpSp>
          <p:nvGrpSpPr>
            <p:cNvPr id="12800" name="Google Shape;12800;p71"/>
            <p:cNvGrpSpPr/>
            <p:nvPr/>
          </p:nvGrpSpPr>
          <p:grpSpPr>
            <a:xfrm>
              <a:off x="1958180" y="1111966"/>
              <a:ext cx="588019" cy="121396"/>
              <a:chOff x="4808316" y="2800065"/>
              <a:chExt cx="1999386" cy="412910"/>
            </a:xfrm>
          </p:grpSpPr>
          <p:sp>
            <p:nvSpPr>
              <p:cNvPr id="12801" name="Google Shape;12801;p7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2" name="Google Shape;12802;p71"/>
              <p:cNvGrpSpPr/>
              <p:nvPr/>
            </p:nvGrpSpPr>
            <p:grpSpPr>
              <a:xfrm>
                <a:off x="4808316" y="2800065"/>
                <a:ext cx="92400" cy="411825"/>
                <a:chOff x="845575" y="2563700"/>
                <a:chExt cx="92400" cy="411825"/>
              </a:xfrm>
            </p:grpSpPr>
            <p:cxnSp>
              <p:nvCxnSpPr>
                <p:cNvPr id="12803" name="Google Shape;12803;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804" name="Google Shape;12804;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805" name="Google Shape;12805;p7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806" name="Google Shape;12806;p7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7" name="Google Shape;12807;p71"/>
            <p:cNvGrpSpPr/>
            <p:nvPr/>
          </p:nvGrpSpPr>
          <p:grpSpPr>
            <a:xfrm>
              <a:off x="803163" y="1111974"/>
              <a:ext cx="591158" cy="121545"/>
              <a:chOff x="803163" y="1111974"/>
              <a:chExt cx="591158" cy="121545"/>
            </a:xfrm>
          </p:grpSpPr>
          <p:grpSp>
            <p:nvGrpSpPr>
              <p:cNvPr id="12808" name="Google Shape;12808;p71"/>
              <p:cNvGrpSpPr/>
              <p:nvPr/>
            </p:nvGrpSpPr>
            <p:grpSpPr>
              <a:xfrm>
                <a:off x="803163" y="1111974"/>
                <a:ext cx="27175" cy="121077"/>
                <a:chOff x="845575" y="2563700"/>
                <a:chExt cx="92400" cy="411825"/>
              </a:xfrm>
            </p:grpSpPr>
            <p:cxnSp>
              <p:nvCxnSpPr>
                <p:cNvPr id="12809" name="Google Shape;12809;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810" name="Google Shape;12810;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1" name="Google Shape;12811;p7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1"/>
            <p:cNvGrpSpPr/>
            <p:nvPr/>
          </p:nvGrpSpPr>
          <p:grpSpPr>
            <a:xfrm>
              <a:off x="1381910" y="1194219"/>
              <a:ext cx="588341" cy="121177"/>
              <a:chOff x="1381910" y="1194219"/>
              <a:chExt cx="588341" cy="121177"/>
            </a:xfrm>
          </p:grpSpPr>
          <p:grpSp>
            <p:nvGrpSpPr>
              <p:cNvPr id="12813" name="Google Shape;12813;p71"/>
              <p:cNvGrpSpPr/>
              <p:nvPr/>
            </p:nvGrpSpPr>
            <p:grpSpPr>
              <a:xfrm rot="10800000">
                <a:off x="1381910" y="1194319"/>
                <a:ext cx="27175" cy="121077"/>
                <a:chOff x="2070100" y="2563700"/>
                <a:chExt cx="92400" cy="411825"/>
              </a:xfrm>
            </p:grpSpPr>
            <p:cxnSp>
              <p:nvCxnSpPr>
                <p:cNvPr id="12814" name="Google Shape;12814;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815" name="Google Shape;12815;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6" name="Google Shape;12816;p7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1"/>
            <p:cNvGrpSpPr/>
            <p:nvPr/>
          </p:nvGrpSpPr>
          <p:grpSpPr>
            <a:xfrm>
              <a:off x="2532079" y="1194219"/>
              <a:ext cx="704927" cy="121177"/>
              <a:chOff x="2532079" y="1194219"/>
              <a:chExt cx="704927" cy="121177"/>
            </a:xfrm>
          </p:grpSpPr>
          <p:grpSp>
            <p:nvGrpSpPr>
              <p:cNvPr id="12818" name="Google Shape;12818;p71"/>
              <p:cNvGrpSpPr/>
              <p:nvPr/>
            </p:nvGrpSpPr>
            <p:grpSpPr>
              <a:xfrm rot="10800000">
                <a:off x="2532079" y="1194319"/>
                <a:ext cx="27175" cy="121077"/>
                <a:chOff x="2070100" y="2563700"/>
                <a:chExt cx="92400" cy="411825"/>
              </a:xfrm>
            </p:grpSpPr>
            <p:cxnSp>
              <p:nvCxnSpPr>
                <p:cNvPr id="12819" name="Google Shape;12819;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820" name="Google Shape;12820;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1" name="Google Shape;12821;p7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2" name="Google Shape;12822;p71"/>
          <p:cNvGrpSpPr/>
          <p:nvPr/>
        </p:nvGrpSpPr>
        <p:grpSpPr>
          <a:xfrm>
            <a:off x="3499403" y="3665904"/>
            <a:ext cx="1567778" cy="491677"/>
            <a:chOff x="5194708" y="3484366"/>
            <a:chExt cx="3148148" cy="987304"/>
          </a:xfrm>
        </p:grpSpPr>
        <p:grpSp>
          <p:nvGrpSpPr>
            <p:cNvPr id="12823" name="Google Shape;12823;p71"/>
            <p:cNvGrpSpPr/>
            <p:nvPr/>
          </p:nvGrpSpPr>
          <p:grpSpPr>
            <a:xfrm>
              <a:off x="7531521" y="3484366"/>
              <a:ext cx="811335" cy="987304"/>
              <a:chOff x="3379425" y="1617275"/>
              <a:chExt cx="1090650" cy="1327200"/>
            </a:xfrm>
          </p:grpSpPr>
          <p:sp>
            <p:nvSpPr>
              <p:cNvPr id="12824" name="Google Shape;12824;p7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1"/>
            <p:cNvGrpSpPr/>
            <p:nvPr/>
          </p:nvGrpSpPr>
          <p:grpSpPr>
            <a:xfrm>
              <a:off x="6752546" y="3484366"/>
              <a:ext cx="811428" cy="987304"/>
              <a:chOff x="2332275" y="1617275"/>
              <a:chExt cx="1090775" cy="1327200"/>
            </a:xfrm>
          </p:grpSpPr>
          <p:sp>
            <p:nvSpPr>
              <p:cNvPr id="12828" name="Google Shape;12828;p7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1"/>
            <p:cNvGrpSpPr/>
            <p:nvPr/>
          </p:nvGrpSpPr>
          <p:grpSpPr>
            <a:xfrm>
              <a:off x="5973664" y="3484366"/>
              <a:ext cx="811335" cy="987304"/>
              <a:chOff x="1285250" y="1617275"/>
              <a:chExt cx="1090650" cy="1327200"/>
            </a:xfrm>
          </p:grpSpPr>
          <p:sp>
            <p:nvSpPr>
              <p:cNvPr id="12832" name="Google Shape;12832;p7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1"/>
            <p:cNvGrpSpPr/>
            <p:nvPr/>
          </p:nvGrpSpPr>
          <p:grpSpPr>
            <a:xfrm>
              <a:off x="5194708" y="3484366"/>
              <a:ext cx="811409" cy="987304"/>
              <a:chOff x="238125" y="1617275"/>
              <a:chExt cx="1090750" cy="1327200"/>
            </a:xfrm>
          </p:grpSpPr>
          <p:sp>
            <p:nvSpPr>
              <p:cNvPr id="12836" name="Google Shape;12836;p7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39" name="Google Shape;12839;p71"/>
          <p:cNvGrpSpPr/>
          <p:nvPr/>
        </p:nvGrpSpPr>
        <p:grpSpPr>
          <a:xfrm>
            <a:off x="3460012" y="3146315"/>
            <a:ext cx="1616964" cy="346256"/>
            <a:chOff x="1808063" y="4294338"/>
            <a:chExt cx="3370782" cy="721817"/>
          </a:xfrm>
        </p:grpSpPr>
        <p:sp>
          <p:nvSpPr>
            <p:cNvPr id="12840" name="Google Shape;12840;p7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71"/>
          <p:cNvGrpSpPr/>
          <p:nvPr/>
        </p:nvGrpSpPr>
        <p:grpSpPr>
          <a:xfrm>
            <a:off x="738224" y="3432344"/>
            <a:ext cx="1295882" cy="646587"/>
            <a:chOff x="834100" y="3642869"/>
            <a:chExt cx="1259483" cy="628426"/>
          </a:xfrm>
        </p:grpSpPr>
        <p:sp>
          <p:nvSpPr>
            <p:cNvPr id="12851" name="Google Shape;12851;p7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6" name="Google Shape;12876;p71"/>
            <p:cNvGrpSpPr/>
            <p:nvPr/>
          </p:nvGrpSpPr>
          <p:grpSpPr>
            <a:xfrm>
              <a:off x="1360364" y="3847835"/>
              <a:ext cx="208119" cy="224359"/>
              <a:chOff x="1360769" y="3847100"/>
              <a:chExt cx="208119" cy="224359"/>
            </a:xfrm>
          </p:grpSpPr>
          <p:sp>
            <p:nvSpPr>
              <p:cNvPr id="12877" name="Google Shape;12877;p7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7" name="Google Shape;12897;p7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71"/>
          <p:cNvGrpSpPr/>
          <p:nvPr/>
        </p:nvGrpSpPr>
        <p:grpSpPr>
          <a:xfrm rot="5400000">
            <a:off x="5951337" y="3228841"/>
            <a:ext cx="164064" cy="1414916"/>
            <a:chOff x="4428249" y="1369375"/>
            <a:chExt cx="36905" cy="429569"/>
          </a:xfrm>
        </p:grpSpPr>
        <p:sp>
          <p:nvSpPr>
            <p:cNvPr id="12912" name="Google Shape;12912;p7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71"/>
          <p:cNvGrpSpPr/>
          <p:nvPr/>
        </p:nvGrpSpPr>
        <p:grpSpPr>
          <a:xfrm rot="10800000" flipH="1">
            <a:off x="5323766" y="2817385"/>
            <a:ext cx="1419207" cy="24808"/>
            <a:chOff x="219558" y="4738465"/>
            <a:chExt cx="5852400" cy="102300"/>
          </a:xfrm>
        </p:grpSpPr>
        <p:cxnSp>
          <p:nvCxnSpPr>
            <p:cNvPr id="12945" name="Google Shape;12945;p7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946" name="Google Shape;12946;p7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1"/>
          <p:cNvGrpSpPr/>
          <p:nvPr/>
        </p:nvGrpSpPr>
        <p:grpSpPr>
          <a:xfrm>
            <a:off x="5335084" y="3190448"/>
            <a:ext cx="1396570" cy="385016"/>
            <a:chOff x="5286284" y="2966544"/>
            <a:chExt cx="1396570" cy="385016"/>
          </a:xfrm>
        </p:grpSpPr>
        <p:cxnSp>
          <p:nvCxnSpPr>
            <p:cNvPr id="12952" name="Google Shape;12952;p7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953" name="Google Shape;12953;p7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954" name="Google Shape;12954;p71"/>
            <p:cNvGrpSpPr/>
            <p:nvPr/>
          </p:nvGrpSpPr>
          <p:grpSpPr>
            <a:xfrm>
              <a:off x="5287688" y="3173364"/>
              <a:ext cx="1395166" cy="74100"/>
              <a:chOff x="5287688" y="3173364"/>
              <a:chExt cx="1395166" cy="74100"/>
            </a:xfrm>
          </p:grpSpPr>
          <p:cxnSp>
            <p:nvCxnSpPr>
              <p:cNvPr id="12955" name="Google Shape;12955;p7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956" name="Google Shape;12956;p7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957" name="Google Shape;12957;p7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58" name="Google Shape;12958;p7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59" name="Google Shape;12959;p7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60" name="Google Shape;12960;p7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61" name="Google Shape;12961;p7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62" name="Google Shape;12962;p7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963" name="Google Shape;12963;p7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964" name="Google Shape;12964;p71"/>
          <p:cNvGrpSpPr/>
          <p:nvPr/>
        </p:nvGrpSpPr>
        <p:grpSpPr>
          <a:xfrm>
            <a:off x="2021150" y="1609224"/>
            <a:ext cx="1182276" cy="662027"/>
            <a:chOff x="2029517" y="1732295"/>
            <a:chExt cx="1149068" cy="643432"/>
          </a:xfrm>
        </p:grpSpPr>
        <p:grpSp>
          <p:nvGrpSpPr>
            <p:cNvPr id="12965" name="Google Shape;12965;p71"/>
            <p:cNvGrpSpPr/>
            <p:nvPr/>
          </p:nvGrpSpPr>
          <p:grpSpPr>
            <a:xfrm>
              <a:off x="2708660" y="1746937"/>
              <a:ext cx="455427" cy="244429"/>
              <a:chOff x="2700693" y="1746937"/>
              <a:chExt cx="455427" cy="244429"/>
            </a:xfrm>
          </p:grpSpPr>
          <p:grpSp>
            <p:nvGrpSpPr>
              <p:cNvPr id="12966" name="Google Shape;12966;p71"/>
              <p:cNvGrpSpPr/>
              <p:nvPr/>
            </p:nvGrpSpPr>
            <p:grpSpPr>
              <a:xfrm>
                <a:off x="2905682" y="1782817"/>
                <a:ext cx="250438" cy="208549"/>
                <a:chOff x="2905682" y="1782817"/>
                <a:chExt cx="250438" cy="208549"/>
              </a:xfrm>
            </p:grpSpPr>
            <p:cxnSp>
              <p:nvCxnSpPr>
                <p:cNvPr id="12967" name="Google Shape;12967;p7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68" name="Google Shape;12968;p7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71"/>
              <p:cNvGrpSpPr/>
              <p:nvPr/>
            </p:nvGrpSpPr>
            <p:grpSpPr>
              <a:xfrm>
                <a:off x="2700693" y="1746937"/>
                <a:ext cx="449967" cy="72374"/>
                <a:chOff x="2700693" y="1746937"/>
                <a:chExt cx="449967" cy="72374"/>
              </a:xfrm>
            </p:grpSpPr>
            <p:cxnSp>
              <p:nvCxnSpPr>
                <p:cNvPr id="12970" name="Google Shape;12970;p7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71" name="Google Shape;12971;p7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2" name="Google Shape;12972;p71"/>
            <p:cNvGrpSpPr/>
            <p:nvPr/>
          </p:nvGrpSpPr>
          <p:grpSpPr>
            <a:xfrm>
              <a:off x="2029517" y="1732295"/>
              <a:ext cx="1149068" cy="643432"/>
              <a:chOff x="2029517" y="1732295"/>
              <a:chExt cx="1149068" cy="643432"/>
            </a:xfrm>
          </p:grpSpPr>
          <p:grpSp>
            <p:nvGrpSpPr>
              <p:cNvPr id="12973" name="Google Shape;12973;p71"/>
              <p:cNvGrpSpPr/>
              <p:nvPr/>
            </p:nvGrpSpPr>
            <p:grpSpPr>
              <a:xfrm>
                <a:off x="2703618" y="2103152"/>
                <a:ext cx="474966" cy="260017"/>
                <a:chOff x="2703618" y="2103152"/>
                <a:chExt cx="474966" cy="260017"/>
              </a:xfrm>
            </p:grpSpPr>
            <p:grpSp>
              <p:nvGrpSpPr>
                <p:cNvPr id="12974" name="Google Shape;12974;p71"/>
                <p:cNvGrpSpPr/>
                <p:nvPr/>
              </p:nvGrpSpPr>
              <p:grpSpPr>
                <a:xfrm>
                  <a:off x="2703618" y="2290640"/>
                  <a:ext cx="450291" cy="72529"/>
                  <a:chOff x="2703618" y="2290640"/>
                  <a:chExt cx="450291" cy="72529"/>
                </a:xfrm>
              </p:grpSpPr>
              <p:cxnSp>
                <p:nvCxnSpPr>
                  <p:cNvPr id="12975" name="Google Shape;12975;p7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76" name="Google Shape;12976;p7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71"/>
                <p:cNvGrpSpPr/>
                <p:nvPr/>
              </p:nvGrpSpPr>
              <p:grpSpPr>
                <a:xfrm>
                  <a:off x="2908607" y="2103152"/>
                  <a:ext cx="269977" cy="223538"/>
                  <a:chOff x="2908607" y="2103152"/>
                  <a:chExt cx="269977" cy="223538"/>
                </a:xfrm>
              </p:grpSpPr>
              <p:cxnSp>
                <p:nvCxnSpPr>
                  <p:cNvPr id="12978" name="Google Shape;12978;p7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79" name="Google Shape;12979;p7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80" name="Google Shape;12980;p71"/>
              <p:cNvGrpSpPr/>
              <p:nvPr/>
            </p:nvGrpSpPr>
            <p:grpSpPr>
              <a:xfrm>
                <a:off x="2029517" y="1732295"/>
                <a:ext cx="685827" cy="643432"/>
                <a:chOff x="2029517" y="1732295"/>
                <a:chExt cx="685827" cy="643432"/>
              </a:xfrm>
            </p:grpSpPr>
            <p:sp>
              <p:nvSpPr>
                <p:cNvPr id="12981" name="Google Shape;12981;p7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2" name="Google Shape;12982;p71"/>
                <p:cNvGrpSpPr/>
                <p:nvPr/>
              </p:nvGrpSpPr>
              <p:grpSpPr>
                <a:xfrm>
                  <a:off x="2158948" y="1732295"/>
                  <a:ext cx="556396" cy="333108"/>
                  <a:chOff x="2158948" y="1732295"/>
                  <a:chExt cx="556396" cy="333108"/>
                </a:xfrm>
              </p:grpSpPr>
              <p:cxnSp>
                <p:nvCxnSpPr>
                  <p:cNvPr id="12983" name="Google Shape;12983;p7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984" name="Google Shape;12984;p7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1"/>
                <p:cNvGrpSpPr/>
                <p:nvPr/>
              </p:nvGrpSpPr>
              <p:grpSpPr>
                <a:xfrm>
                  <a:off x="2159908" y="2065057"/>
                  <a:ext cx="550884" cy="310670"/>
                  <a:chOff x="2159908" y="2065057"/>
                  <a:chExt cx="550884" cy="310670"/>
                </a:xfrm>
              </p:grpSpPr>
              <p:cxnSp>
                <p:nvCxnSpPr>
                  <p:cNvPr id="12986" name="Google Shape;12986;p7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987" name="Google Shape;12987;p7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988" name="Google Shape;12988;p71"/>
          <p:cNvGrpSpPr/>
          <p:nvPr/>
        </p:nvGrpSpPr>
        <p:grpSpPr>
          <a:xfrm>
            <a:off x="706399" y="1556837"/>
            <a:ext cx="962651" cy="810058"/>
            <a:chOff x="844912" y="1681380"/>
            <a:chExt cx="935611" cy="787305"/>
          </a:xfrm>
        </p:grpSpPr>
        <p:grpSp>
          <p:nvGrpSpPr>
            <p:cNvPr id="12989" name="Google Shape;12989;p71"/>
            <p:cNvGrpSpPr/>
            <p:nvPr/>
          </p:nvGrpSpPr>
          <p:grpSpPr>
            <a:xfrm>
              <a:off x="844912" y="1819635"/>
              <a:ext cx="329836" cy="510016"/>
              <a:chOff x="844912" y="1819635"/>
              <a:chExt cx="329836" cy="510016"/>
            </a:xfrm>
          </p:grpSpPr>
          <p:sp>
            <p:nvSpPr>
              <p:cNvPr id="12990" name="Google Shape;12990;p7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1"/>
            <p:cNvGrpSpPr/>
            <p:nvPr/>
          </p:nvGrpSpPr>
          <p:grpSpPr>
            <a:xfrm>
              <a:off x="1284601" y="2158168"/>
              <a:ext cx="495923" cy="310517"/>
              <a:chOff x="1284601" y="2158168"/>
              <a:chExt cx="495923" cy="310517"/>
            </a:xfrm>
          </p:grpSpPr>
          <p:sp>
            <p:nvSpPr>
              <p:cNvPr id="12997" name="Google Shape;12997;p7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8" name="Google Shape;12998;p71"/>
              <p:cNvGrpSpPr/>
              <p:nvPr/>
            </p:nvGrpSpPr>
            <p:grpSpPr>
              <a:xfrm>
                <a:off x="1507666" y="2158168"/>
                <a:ext cx="272858" cy="310517"/>
                <a:chOff x="1507666" y="2158168"/>
                <a:chExt cx="272858" cy="310517"/>
              </a:xfrm>
            </p:grpSpPr>
            <p:grpSp>
              <p:nvGrpSpPr>
                <p:cNvPr id="12999" name="Google Shape;12999;p71"/>
                <p:cNvGrpSpPr/>
                <p:nvPr/>
              </p:nvGrpSpPr>
              <p:grpSpPr>
                <a:xfrm>
                  <a:off x="1507666" y="2176104"/>
                  <a:ext cx="166395" cy="273149"/>
                  <a:chOff x="1507666" y="2176104"/>
                  <a:chExt cx="166395" cy="273149"/>
                </a:xfrm>
              </p:grpSpPr>
              <p:sp>
                <p:nvSpPr>
                  <p:cNvPr id="13000" name="Google Shape;13000;p7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7" name="Google Shape;13007;p7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09" name="Google Shape;13009;p71"/>
            <p:cNvGrpSpPr/>
            <p:nvPr/>
          </p:nvGrpSpPr>
          <p:grpSpPr>
            <a:xfrm>
              <a:off x="1284601" y="1681380"/>
              <a:ext cx="495923" cy="310517"/>
              <a:chOff x="1284601" y="1681380"/>
              <a:chExt cx="495923" cy="310517"/>
            </a:xfrm>
          </p:grpSpPr>
          <p:sp>
            <p:nvSpPr>
              <p:cNvPr id="13010" name="Google Shape;13010;p7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1" name="Google Shape;13011;p71"/>
              <p:cNvGrpSpPr/>
              <p:nvPr/>
            </p:nvGrpSpPr>
            <p:grpSpPr>
              <a:xfrm>
                <a:off x="1507666" y="1681380"/>
                <a:ext cx="272858" cy="310517"/>
                <a:chOff x="1507666" y="1681380"/>
                <a:chExt cx="272858" cy="310517"/>
              </a:xfrm>
            </p:grpSpPr>
            <p:grpSp>
              <p:nvGrpSpPr>
                <p:cNvPr id="13012" name="Google Shape;13012;p71"/>
                <p:cNvGrpSpPr/>
                <p:nvPr/>
              </p:nvGrpSpPr>
              <p:grpSpPr>
                <a:xfrm>
                  <a:off x="1507666" y="1700120"/>
                  <a:ext cx="166395" cy="272984"/>
                  <a:chOff x="1507666" y="1700120"/>
                  <a:chExt cx="166395" cy="272984"/>
                </a:xfrm>
              </p:grpSpPr>
              <p:sp>
                <p:nvSpPr>
                  <p:cNvPr id="13013" name="Google Shape;13013;p7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0" name="Google Shape;13020;p7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022" name="Google Shape;13022;p71"/>
          <p:cNvGrpSpPr/>
          <p:nvPr/>
        </p:nvGrpSpPr>
        <p:grpSpPr>
          <a:xfrm>
            <a:off x="6815339" y="2324267"/>
            <a:ext cx="1622269" cy="552443"/>
            <a:chOff x="6894650" y="2574740"/>
            <a:chExt cx="1445100" cy="492111"/>
          </a:xfrm>
        </p:grpSpPr>
        <p:sp>
          <p:nvSpPr>
            <p:cNvPr id="13023" name="Google Shape;13023;p7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28" name="Google Shape;13028;p7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3029" name="Google Shape;13029;p71"/>
          <p:cNvGrpSpPr/>
          <p:nvPr/>
        </p:nvGrpSpPr>
        <p:grpSpPr>
          <a:xfrm>
            <a:off x="6834882" y="3698522"/>
            <a:ext cx="1583206" cy="475705"/>
            <a:chOff x="6953919" y="3907920"/>
            <a:chExt cx="1377300" cy="475705"/>
          </a:xfrm>
        </p:grpSpPr>
        <p:cxnSp>
          <p:nvCxnSpPr>
            <p:cNvPr id="13030" name="Google Shape;13030;p7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3031" name="Google Shape;13031;p7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3032" name="Google Shape;13032;p7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3033" name="Google Shape;13033;p7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3034" name="Google Shape;13034;p7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3035" name="Google Shape;13035;p71"/>
          <p:cNvGrpSpPr/>
          <p:nvPr/>
        </p:nvGrpSpPr>
        <p:grpSpPr>
          <a:xfrm>
            <a:off x="2338470" y="2459668"/>
            <a:ext cx="836286" cy="824529"/>
            <a:chOff x="2389399" y="2595741"/>
            <a:chExt cx="812796" cy="801369"/>
          </a:xfrm>
        </p:grpSpPr>
        <p:grpSp>
          <p:nvGrpSpPr>
            <p:cNvPr id="13036" name="Google Shape;13036;p71"/>
            <p:cNvGrpSpPr/>
            <p:nvPr/>
          </p:nvGrpSpPr>
          <p:grpSpPr>
            <a:xfrm>
              <a:off x="2492145" y="2881565"/>
              <a:ext cx="607300" cy="229751"/>
              <a:chOff x="2492145" y="2881565"/>
              <a:chExt cx="607300" cy="229751"/>
            </a:xfrm>
          </p:grpSpPr>
          <p:sp>
            <p:nvSpPr>
              <p:cNvPr id="13037" name="Google Shape;13037;p7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71"/>
            <p:cNvGrpSpPr/>
            <p:nvPr/>
          </p:nvGrpSpPr>
          <p:grpSpPr>
            <a:xfrm>
              <a:off x="2389399" y="2595741"/>
              <a:ext cx="812796" cy="296825"/>
              <a:chOff x="2389399" y="2595741"/>
              <a:chExt cx="812796" cy="296825"/>
            </a:xfrm>
          </p:grpSpPr>
          <p:grpSp>
            <p:nvGrpSpPr>
              <p:cNvPr id="13041" name="Google Shape;13041;p71"/>
              <p:cNvGrpSpPr/>
              <p:nvPr/>
            </p:nvGrpSpPr>
            <p:grpSpPr>
              <a:xfrm>
                <a:off x="2389399" y="2595741"/>
                <a:ext cx="363638" cy="296825"/>
                <a:chOff x="2389399" y="2595741"/>
                <a:chExt cx="363638" cy="296825"/>
              </a:xfrm>
            </p:grpSpPr>
            <p:grpSp>
              <p:nvGrpSpPr>
                <p:cNvPr id="13042" name="Google Shape;13042;p71"/>
                <p:cNvGrpSpPr/>
                <p:nvPr/>
              </p:nvGrpSpPr>
              <p:grpSpPr>
                <a:xfrm>
                  <a:off x="2493852" y="2794333"/>
                  <a:ext cx="259185" cy="98232"/>
                  <a:chOff x="2493852" y="2794333"/>
                  <a:chExt cx="259185" cy="98232"/>
                </a:xfrm>
              </p:grpSpPr>
              <p:sp>
                <p:nvSpPr>
                  <p:cNvPr id="13043" name="Google Shape;13043;p7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71"/>
                <p:cNvGrpSpPr/>
                <p:nvPr/>
              </p:nvGrpSpPr>
              <p:grpSpPr>
                <a:xfrm>
                  <a:off x="2389399" y="2595741"/>
                  <a:ext cx="224343" cy="182054"/>
                  <a:chOff x="2389399" y="2595741"/>
                  <a:chExt cx="224343" cy="182054"/>
                </a:xfrm>
              </p:grpSpPr>
              <p:sp>
                <p:nvSpPr>
                  <p:cNvPr id="13047" name="Google Shape;13047;p7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9" name="Google Shape;13049;p71"/>
              <p:cNvGrpSpPr/>
              <p:nvPr/>
            </p:nvGrpSpPr>
            <p:grpSpPr>
              <a:xfrm>
                <a:off x="2683630" y="2595741"/>
                <a:ext cx="224334" cy="296825"/>
                <a:chOff x="2683630" y="2595741"/>
                <a:chExt cx="224334" cy="296825"/>
              </a:xfrm>
            </p:grpSpPr>
            <p:grpSp>
              <p:nvGrpSpPr>
                <p:cNvPr id="13050" name="Google Shape;13050;p71"/>
                <p:cNvGrpSpPr/>
                <p:nvPr/>
              </p:nvGrpSpPr>
              <p:grpSpPr>
                <a:xfrm>
                  <a:off x="2788083" y="2794333"/>
                  <a:ext cx="15356" cy="98232"/>
                  <a:chOff x="2788083" y="2794333"/>
                  <a:chExt cx="15356" cy="98232"/>
                </a:xfrm>
              </p:grpSpPr>
              <p:sp>
                <p:nvSpPr>
                  <p:cNvPr id="13051" name="Google Shape;13051;p7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71"/>
                <p:cNvGrpSpPr/>
                <p:nvPr/>
              </p:nvGrpSpPr>
              <p:grpSpPr>
                <a:xfrm>
                  <a:off x="2683630" y="2595741"/>
                  <a:ext cx="224334" cy="182054"/>
                  <a:chOff x="2683630" y="2595741"/>
                  <a:chExt cx="224334" cy="182054"/>
                </a:xfrm>
              </p:grpSpPr>
              <p:sp>
                <p:nvSpPr>
                  <p:cNvPr id="13055" name="Google Shape;13055;p7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7" name="Google Shape;13057;p71"/>
              <p:cNvGrpSpPr/>
              <p:nvPr/>
            </p:nvGrpSpPr>
            <p:grpSpPr>
              <a:xfrm>
                <a:off x="2838475" y="2595741"/>
                <a:ext cx="363719" cy="296825"/>
                <a:chOff x="2838475" y="2595741"/>
                <a:chExt cx="363719" cy="296825"/>
              </a:xfrm>
            </p:grpSpPr>
            <p:grpSp>
              <p:nvGrpSpPr>
                <p:cNvPr id="13058" name="Google Shape;13058;p71"/>
                <p:cNvGrpSpPr/>
                <p:nvPr/>
              </p:nvGrpSpPr>
              <p:grpSpPr>
                <a:xfrm>
                  <a:off x="2838475" y="2794333"/>
                  <a:ext cx="259185" cy="98232"/>
                  <a:chOff x="2838475" y="2794333"/>
                  <a:chExt cx="259185" cy="98232"/>
                </a:xfrm>
              </p:grpSpPr>
              <p:sp>
                <p:nvSpPr>
                  <p:cNvPr id="13059" name="Google Shape;13059;p7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71"/>
                <p:cNvGrpSpPr/>
                <p:nvPr/>
              </p:nvGrpSpPr>
              <p:grpSpPr>
                <a:xfrm>
                  <a:off x="2977852" y="2595741"/>
                  <a:ext cx="224343" cy="182054"/>
                  <a:chOff x="2977852" y="2595741"/>
                  <a:chExt cx="224343" cy="182054"/>
                </a:xfrm>
              </p:grpSpPr>
              <p:sp>
                <p:nvSpPr>
                  <p:cNvPr id="13063" name="Google Shape;13063;p7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065" name="Google Shape;13065;p71"/>
            <p:cNvGrpSpPr/>
            <p:nvPr/>
          </p:nvGrpSpPr>
          <p:grpSpPr>
            <a:xfrm>
              <a:off x="2389399" y="3100241"/>
              <a:ext cx="812796" cy="296869"/>
              <a:chOff x="2389399" y="3100241"/>
              <a:chExt cx="812796" cy="296869"/>
            </a:xfrm>
          </p:grpSpPr>
          <p:grpSp>
            <p:nvGrpSpPr>
              <p:cNvPr id="13066" name="Google Shape;13066;p71"/>
              <p:cNvGrpSpPr/>
              <p:nvPr/>
            </p:nvGrpSpPr>
            <p:grpSpPr>
              <a:xfrm>
                <a:off x="2683630" y="3100241"/>
                <a:ext cx="224334" cy="296869"/>
                <a:chOff x="2683630" y="3100241"/>
                <a:chExt cx="224334" cy="296869"/>
              </a:xfrm>
            </p:grpSpPr>
            <p:grpSp>
              <p:nvGrpSpPr>
                <p:cNvPr id="13067" name="Google Shape;13067;p71"/>
                <p:cNvGrpSpPr/>
                <p:nvPr/>
              </p:nvGrpSpPr>
              <p:grpSpPr>
                <a:xfrm>
                  <a:off x="2788083" y="3100241"/>
                  <a:ext cx="15356" cy="98237"/>
                  <a:chOff x="2788083" y="3100241"/>
                  <a:chExt cx="15356" cy="98237"/>
                </a:xfrm>
              </p:grpSpPr>
              <p:sp>
                <p:nvSpPr>
                  <p:cNvPr id="13068" name="Google Shape;13068;p7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71"/>
                <p:cNvGrpSpPr/>
                <p:nvPr/>
              </p:nvGrpSpPr>
              <p:grpSpPr>
                <a:xfrm>
                  <a:off x="2683630" y="3215065"/>
                  <a:ext cx="224334" cy="182045"/>
                  <a:chOff x="2683630" y="3215065"/>
                  <a:chExt cx="224334" cy="182045"/>
                </a:xfrm>
              </p:grpSpPr>
              <p:sp>
                <p:nvSpPr>
                  <p:cNvPr id="13072" name="Google Shape;13072;p7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4" name="Google Shape;13074;p71"/>
              <p:cNvGrpSpPr/>
              <p:nvPr/>
            </p:nvGrpSpPr>
            <p:grpSpPr>
              <a:xfrm>
                <a:off x="2389399" y="3100241"/>
                <a:ext cx="363638" cy="296869"/>
                <a:chOff x="2389399" y="3100241"/>
                <a:chExt cx="363638" cy="296869"/>
              </a:xfrm>
            </p:grpSpPr>
            <p:grpSp>
              <p:nvGrpSpPr>
                <p:cNvPr id="13075" name="Google Shape;13075;p71"/>
                <p:cNvGrpSpPr/>
                <p:nvPr/>
              </p:nvGrpSpPr>
              <p:grpSpPr>
                <a:xfrm>
                  <a:off x="2493852" y="3100241"/>
                  <a:ext cx="259185" cy="98237"/>
                  <a:chOff x="2493852" y="3100241"/>
                  <a:chExt cx="259185" cy="98237"/>
                </a:xfrm>
              </p:grpSpPr>
              <p:sp>
                <p:nvSpPr>
                  <p:cNvPr id="13076" name="Google Shape;13076;p7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71"/>
                <p:cNvGrpSpPr/>
                <p:nvPr/>
              </p:nvGrpSpPr>
              <p:grpSpPr>
                <a:xfrm>
                  <a:off x="2389399" y="3215065"/>
                  <a:ext cx="224343" cy="182045"/>
                  <a:chOff x="2389399" y="3215065"/>
                  <a:chExt cx="224343" cy="182045"/>
                </a:xfrm>
              </p:grpSpPr>
              <p:sp>
                <p:nvSpPr>
                  <p:cNvPr id="13080" name="Google Shape;13080;p7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82" name="Google Shape;13082;p71"/>
              <p:cNvGrpSpPr/>
              <p:nvPr/>
            </p:nvGrpSpPr>
            <p:grpSpPr>
              <a:xfrm>
                <a:off x="2838475" y="3100241"/>
                <a:ext cx="363719" cy="296869"/>
                <a:chOff x="2838475" y="3100241"/>
                <a:chExt cx="363719" cy="296869"/>
              </a:xfrm>
            </p:grpSpPr>
            <p:grpSp>
              <p:nvGrpSpPr>
                <p:cNvPr id="13083" name="Google Shape;13083;p71"/>
                <p:cNvGrpSpPr/>
                <p:nvPr/>
              </p:nvGrpSpPr>
              <p:grpSpPr>
                <a:xfrm>
                  <a:off x="2838475" y="3100241"/>
                  <a:ext cx="259185" cy="98237"/>
                  <a:chOff x="2838475" y="3100241"/>
                  <a:chExt cx="259185" cy="98237"/>
                </a:xfrm>
              </p:grpSpPr>
              <p:sp>
                <p:nvSpPr>
                  <p:cNvPr id="13084" name="Google Shape;13084;p7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71"/>
                <p:cNvGrpSpPr/>
                <p:nvPr/>
              </p:nvGrpSpPr>
              <p:grpSpPr>
                <a:xfrm>
                  <a:off x="2977852" y="3215065"/>
                  <a:ext cx="224343" cy="182045"/>
                  <a:chOff x="2977852" y="3215065"/>
                  <a:chExt cx="224343" cy="182045"/>
                </a:xfrm>
              </p:grpSpPr>
              <p:sp>
                <p:nvSpPr>
                  <p:cNvPr id="13088" name="Google Shape;13088;p7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093"/>
        <p:cNvGrpSpPr/>
        <p:nvPr/>
      </p:nvGrpSpPr>
      <p:grpSpPr>
        <a:xfrm>
          <a:off x="0" y="0"/>
          <a:ext cx="0" cy="0"/>
          <a:chOff x="0" y="0"/>
          <a:chExt cx="0" cy="0"/>
        </a:xfrm>
      </p:grpSpPr>
      <p:grpSp>
        <p:nvGrpSpPr>
          <p:cNvPr id="13094" name="Google Shape;13094;p72"/>
          <p:cNvGrpSpPr/>
          <p:nvPr/>
        </p:nvGrpSpPr>
        <p:grpSpPr>
          <a:xfrm>
            <a:off x="702088" y="3155922"/>
            <a:ext cx="2390414" cy="1024800"/>
            <a:chOff x="728925" y="3296613"/>
            <a:chExt cx="2390414" cy="1024800"/>
          </a:xfrm>
        </p:grpSpPr>
        <p:grpSp>
          <p:nvGrpSpPr>
            <p:cNvPr id="13095" name="Google Shape;13095;p72"/>
            <p:cNvGrpSpPr/>
            <p:nvPr/>
          </p:nvGrpSpPr>
          <p:grpSpPr>
            <a:xfrm>
              <a:off x="728925" y="3619800"/>
              <a:ext cx="2390414" cy="500893"/>
              <a:chOff x="728925" y="3619800"/>
              <a:chExt cx="2390414" cy="500893"/>
            </a:xfrm>
          </p:grpSpPr>
          <p:sp>
            <p:nvSpPr>
              <p:cNvPr id="13096" name="Google Shape;13096;p7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97" name="Google Shape;13097;p7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098" name="Google Shape;13098;p72"/>
            <p:cNvGrpSpPr/>
            <p:nvPr/>
          </p:nvGrpSpPr>
          <p:grpSpPr>
            <a:xfrm>
              <a:off x="1348050" y="3296613"/>
              <a:ext cx="1706152" cy="1024800"/>
              <a:chOff x="1348050" y="3296613"/>
              <a:chExt cx="1706152" cy="1024800"/>
            </a:xfrm>
          </p:grpSpPr>
          <p:sp>
            <p:nvSpPr>
              <p:cNvPr id="13099" name="Google Shape;13099;p7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100" name="Google Shape;13100;p7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101" name="Google Shape;13101;p7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102" name="Google Shape;13102;p7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103" name="Google Shape;13103;p7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104" name="Google Shape;13104;p72"/>
            <p:cNvGrpSpPr/>
            <p:nvPr/>
          </p:nvGrpSpPr>
          <p:grpSpPr>
            <a:xfrm>
              <a:off x="1455707" y="3654858"/>
              <a:ext cx="1491150" cy="417657"/>
              <a:chOff x="1455707" y="3654858"/>
              <a:chExt cx="1491150" cy="417657"/>
            </a:xfrm>
          </p:grpSpPr>
          <p:sp>
            <p:nvSpPr>
              <p:cNvPr id="13105" name="Google Shape;13105;p7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125" name="Google Shape;13125;p72"/>
          <p:cNvGraphicFramePr/>
          <p:nvPr/>
        </p:nvGraphicFramePr>
        <p:xfrm>
          <a:off x="5937787" y="2153834"/>
          <a:ext cx="3000000" cy="3000000"/>
        </p:xfrm>
        <a:graphic>
          <a:graphicData uri="http://schemas.openxmlformats.org/drawingml/2006/table">
            <a:tbl>
              <a:tblPr>
                <a:noFill/>
                <a:tableStyleId>{B3128F96-4078-498E-A054-DC4968194474}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3126" name="Google Shape;13126;p72"/>
          <p:cNvGrpSpPr/>
          <p:nvPr/>
        </p:nvGrpSpPr>
        <p:grpSpPr>
          <a:xfrm>
            <a:off x="710464" y="981599"/>
            <a:ext cx="2396505" cy="976502"/>
            <a:chOff x="749309" y="1112739"/>
            <a:chExt cx="2371603" cy="976502"/>
          </a:xfrm>
        </p:grpSpPr>
        <p:grpSp>
          <p:nvGrpSpPr>
            <p:cNvPr id="13127" name="Google Shape;13127;p72"/>
            <p:cNvGrpSpPr/>
            <p:nvPr/>
          </p:nvGrpSpPr>
          <p:grpSpPr>
            <a:xfrm>
              <a:off x="1092126" y="1112739"/>
              <a:ext cx="2028786" cy="975464"/>
              <a:chOff x="1092126" y="1112739"/>
              <a:chExt cx="2028786" cy="975464"/>
            </a:xfrm>
          </p:grpSpPr>
          <p:sp>
            <p:nvSpPr>
              <p:cNvPr id="13128" name="Google Shape;13128;p7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72"/>
            <p:cNvGrpSpPr/>
            <p:nvPr/>
          </p:nvGrpSpPr>
          <p:grpSpPr>
            <a:xfrm>
              <a:off x="749309" y="1112739"/>
              <a:ext cx="314700" cy="975464"/>
              <a:chOff x="749309" y="1112739"/>
              <a:chExt cx="314700" cy="975464"/>
            </a:xfrm>
          </p:grpSpPr>
          <p:sp>
            <p:nvSpPr>
              <p:cNvPr id="13153" name="Google Shape;13153;p7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7" name="Google Shape;13157;p7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161" name="Google Shape;13161;p72"/>
          <p:cNvGraphicFramePr/>
          <p:nvPr/>
        </p:nvGraphicFramePr>
        <p:xfrm>
          <a:off x="5937812" y="981584"/>
          <a:ext cx="3000000" cy="3000000"/>
        </p:xfrm>
        <a:graphic>
          <a:graphicData uri="http://schemas.openxmlformats.org/drawingml/2006/table">
            <a:tbl>
              <a:tblPr>
                <a:noFill/>
                <a:tableStyleId>{B3128F96-4078-498E-A054-DC4968194474}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3162" name="Google Shape;13162;p72"/>
          <p:cNvGraphicFramePr/>
          <p:nvPr/>
        </p:nvGraphicFramePr>
        <p:xfrm>
          <a:off x="3358675" y="2153834"/>
          <a:ext cx="3000000" cy="3000000"/>
        </p:xfrm>
        <a:graphic>
          <a:graphicData uri="http://schemas.openxmlformats.org/drawingml/2006/table">
            <a:tbl>
              <a:tblPr>
                <a:noFill/>
                <a:tableStyleId>{B3128F96-4078-498E-A054-DC4968194474}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163" name="Google Shape;13163;p72"/>
          <p:cNvGrpSpPr/>
          <p:nvPr/>
        </p:nvGrpSpPr>
        <p:grpSpPr>
          <a:xfrm>
            <a:off x="3360661" y="3144795"/>
            <a:ext cx="2363377" cy="1047062"/>
            <a:chOff x="3358399" y="3285485"/>
            <a:chExt cx="2363377" cy="1047062"/>
          </a:xfrm>
        </p:grpSpPr>
        <p:grpSp>
          <p:nvGrpSpPr>
            <p:cNvPr id="13164" name="Google Shape;13164;p72"/>
            <p:cNvGrpSpPr/>
            <p:nvPr/>
          </p:nvGrpSpPr>
          <p:grpSpPr>
            <a:xfrm>
              <a:off x="3358412" y="3285485"/>
              <a:ext cx="2363244" cy="139500"/>
              <a:chOff x="3358412" y="3285485"/>
              <a:chExt cx="2363244" cy="139500"/>
            </a:xfrm>
          </p:grpSpPr>
          <p:sp>
            <p:nvSpPr>
              <p:cNvPr id="13165" name="Google Shape;13165;p7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72"/>
            <p:cNvGrpSpPr/>
            <p:nvPr/>
          </p:nvGrpSpPr>
          <p:grpSpPr>
            <a:xfrm>
              <a:off x="3358412" y="3466996"/>
              <a:ext cx="2363244" cy="139500"/>
              <a:chOff x="3358412" y="3466996"/>
              <a:chExt cx="2363244" cy="139500"/>
            </a:xfrm>
          </p:grpSpPr>
          <p:sp>
            <p:nvSpPr>
              <p:cNvPr id="13171" name="Google Shape;13171;p7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72"/>
            <p:cNvGrpSpPr/>
            <p:nvPr/>
          </p:nvGrpSpPr>
          <p:grpSpPr>
            <a:xfrm>
              <a:off x="3358412" y="3648507"/>
              <a:ext cx="2363244" cy="139500"/>
              <a:chOff x="3358412" y="3648507"/>
              <a:chExt cx="2363244" cy="139500"/>
            </a:xfrm>
          </p:grpSpPr>
          <p:sp>
            <p:nvSpPr>
              <p:cNvPr id="13177" name="Google Shape;13177;p7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72"/>
            <p:cNvGrpSpPr/>
            <p:nvPr/>
          </p:nvGrpSpPr>
          <p:grpSpPr>
            <a:xfrm>
              <a:off x="3358412" y="3830018"/>
              <a:ext cx="2363244" cy="139500"/>
              <a:chOff x="3358412" y="3830018"/>
              <a:chExt cx="2363244" cy="139500"/>
            </a:xfrm>
          </p:grpSpPr>
          <p:sp>
            <p:nvSpPr>
              <p:cNvPr id="13183" name="Google Shape;13183;p7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72"/>
            <p:cNvGrpSpPr/>
            <p:nvPr/>
          </p:nvGrpSpPr>
          <p:grpSpPr>
            <a:xfrm>
              <a:off x="3358399" y="4011514"/>
              <a:ext cx="2363377" cy="139537"/>
              <a:chOff x="3294800" y="4134603"/>
              <a:chExt cx="2638876" cy="152400"/>
            </a:xfrm>
          </p:grpSpPr>
          <p:sp>
            <p:nvSpPr>
              <p:cNvPr id="13189" name="Google Shape;13189;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72"/>
            <p:cNvGrpSpPr/>
            <p:nvPr/>
          </p:nvGrpSpPr>
          <p:grpSpPr>
            <a:xfrm>
              <a:off x="3358399" y="4193010"/>
              <a:ext cx="2363377" cy="139537"/>
              <a:chOff x="3294800" y="4134603"/>
              <a:chExt cx="2638876" cy="152400"/>
            </a:xfrm>
          </p:grpSpPr>
          <p:sp>
            <p:nvSpPr>
              <p:cNvPr id="13195" name="Google Shape;13195;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200" name="Google Shape;13200;p72"/>
          <p:cNvGraphicFramePr/>
          <p:nvPr/>
        </p:nvGraphicFramePr>
        <p:xfrm>
          <a:off x="711463" y="2153834"/>
          <a:ext cx="3000000" cy="3000000"/>
        </p:xfrm>
        <a:graphic>
          <a:graphicData uri="http://schemas.openxmlformats.org/drawingml/2006/table">
            <a:tbl>
              <a:tblPr>
                <a:noFill/>
                <a:tableStyleId>{B3128F96-4078-498E-A054-DC4968194474}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201" name="Google Shape;13201;p72"/>
          <p:cNvGrpSpPr/>
          <p:nvPr/>
        </p:nvGrpSpPr>
        <p:grpSpPr>
          <a:xfrm>
            <a:off x="4161132" y="2557649"/>
            <a:ext cx="1302095" cy="60959"/>
            <a:chOff x="3558802" y="4011427"/>
            <a:chExt cx="1866000" cy="111300"/>
          </a:xfrm>
        </p:grpSpPr>
        <p:sp>
          <p:nvSpPr>
            <p:cNvPr id="13202" name="Google Shape;13202;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72"/>
          <p:cNvGrpSpPr/>
          <p:nvPr/>
        </p:nvGrpSpPr>
        <p:grpSpPr>
          <a:xfrm>
            <a:off x="4706620" y="2839808"/>
            <a:ext cx="914340" cy="60959"/>
            <a:chOff x="3558802" y="4011427"/>
            <a:chExt cx="1866000" cy="111300"/>
          </a:xfrm>
        </p:grpSpPr>
        <p:sp>
          <p:nvSpPr>
            <p:cNvPr id="13205" name="Google Shape;13205;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72"/>
          <p:cNvGrpSpPr/>
          <p:nvPr/>
        </p:nvGrpSpPr>
        <p:grpSpPr>
          <a:xfrm>
            <a:off x="5871419" y="3167606"/>
            <a:ext cx="2522867" cy="1001454"/>
            <a:chOff x="1904318" y="789980"/>
            <a:chExt cx="1489472" cy="606868"/>
          </a:xfrm>
        </p:grpSpPr>
        <p:cxnSp>
          <p:nvCxnSpPr>
            <p:cNvPr id="13208" name="Google Shape;13208;p7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209" name="Google Shape;13209;p7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210" name="Google Shape;13210;p7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3211" name="Google Shape;13211;p72"/>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13212" name="Google Shape;13212;p72"/>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13213" name="Google Shape;13213;p72"/>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13214" name="Google Shape;13214;p72"/>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13215" name="Google Shape;13215;p7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2"/>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13222" name="Google Shape;13222;p72"/>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3223" name="Google Shape;13223;p72"/>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3224" name="Google Shape;13224;p7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72"/>
          <p:cNvGrpSpPr/>
          <p:nvPr/>
        </p:nvGrpSpPr>
        <p:grpSpPr>
          <a:xfrm>
            <a:off x="3355824" y="951642"/>
            <a:ext cx="2363393" cy="1005865"/>
            <a:chOff x="3292400" y="1193188"/>
            <a:chExt cx="2615240" cy="1131075"/>
          </a:xfrm>
        </p:grpSpPr>
        <p:sp>
          <p:nvSpPr>
            <p:cNvPr id="13226" name="Google Shape;13226;p7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27" name="Google Shape;13227;p7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28" name="Google Shape;13228;p7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13229" name="Google Shape;13229;p7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13230" name="Google Shape;13230;p7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13231" name="Google Shape;13231;p7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13232" name="Google Shape;13232;p7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13233" name="Google Shape;13233;p7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13234" name="Google Shape;13234;p7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13235" name="Google Shape;13235;p7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13236" name="Google Shape;13236;p7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3237" name="Google Shape;13237;p7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3238" name="Google Shape;13238;p7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3239" name="Google Shape;13239;p7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3240" name="Google Shape;13240;p72"/>
            <p:cNvGrpSpPr/>
            <p:nvPr/>
          </p:nvGrpSpPr>
          <p:grpSpPr>
            <a:xfrm>
              <a:off x="3748438" y="1378608"/>
              <a:ext cx="2159202" cy="903971"/>
              <a:chOff x="1683525" y="2179850"/>
              <a:chExt cx="4519050" cy="2134525"/>
            </a:xfrm>
          </p:grpSpPr>
          <p:sp>
            <p:nvSpPr>
              <p:cNvPr id="13241" name="Google Shape;13241;p7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2" name="Google Shape;13242;p7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3" name="Google Shape;13243;p7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4" name="Google Shape;13244;p7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5" name="Google Shape;13245;p7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6" name="Google Shape;13246;p7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7" name="Google Shape;13247;p7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8" name="Google Shape;13248;p7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49" name="Google Shape;13249;p7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50" name="Google Shape;13250;p7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51" name="Google Shape;13251;p7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3252" name="Google Shape;13252;p7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256"/>
        <p:cNvGrpSpPr/>
        <p:nvPr/>
      </p:nvGrpSpPr>
      <p:grpSpPr>
        <a:xfrm>
          <a:off x="0" y="0"/>
          <a:ext cx="0" cy="0"/>
          <a:chOff x="0" y="0"/>
          <a:chExt cx="0" cy="0"/>
        </a:xfrm>
      </p:grpSpPr>
      <p:grpSp>
        <p:nvGrpSpPr>
          <p:cNvPr id="13257" name="Google Shape;13257;p73"/>
          <p:cNvGrpSpPr/>
          <p:nvPr/>
        </p:nvGrpSpPr>
        <p:grpSpPr>
          <a:xfrm>
            <a:off x="4796690" y="970936"/>
            <a:ext cx="745431" cy="718863"/>
            <a:chOff x="4249973" y="1201875"/>
            <a:chExt cx="1958568" cy="1888762"/>
          </a:xfrm>
        </p:grpSpPr>
        <p:sp>
          <p:nvSpPr>
            <p:cNvPr id="13258" name="Google Shape;13258;p7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9" name="Google Shape;13259;p73"/>
            <p:cNvGrpSpPr/>
            <p:nvPr/>
          </p:nvGrpSpPr>
          <p:grpSpPr>
            <a:xfrm>
              <a:off x="5853086" y="1789142"/>
              <a:ext cx="355454" cy="1048099"/>
              <a:chOff x="5576108" y="2016725"/>
              <a:chExt cx="565200" cy="1666560"/>
            </a:xfrm>
          </p:grpSpPr>
          <p:sp>
            <p:nvSpPr>
              <p:cNvPr id="13260" name="Google Shape;13260;p7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61" name="Google Shape;13261;p7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73"/>
            <p:cNvGrpSpPr/>
            <p:nvPr/>
          </p:nvGrpSpPr>
          <p:grpSpPr>
            <a:xfrm>
              <a:off x="4869455" y="2691676"/>
              <a:ext cx="1013897" cy="398961"/>
              <a:chOff x="4012057" y="3451825"/>
              <a:chExt cx="1612175" cy="634379"/>
            </a:xfrm>
          </p:grpSpPr>
          <p:sp>
            <p:nvSpPr>
              <p:cNvPr id="13263" name="Google Shape;13263;p7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64" name="Google Shape;13264;p7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73"/>
            <p:cNvGrpSpPr/>
            <p:nvPr/>
          </p:nvGrpSpPr>
          <p:grpSpPr>
            <a:xfrm>
              <a:off x="4276937" y="2155961"/>
              <a:ext cx="651965" cy="891358"/>
              <a:chOff x="3069908" y="2599997"/>
              <a:chExt cx="1036675" cy="1417328"/>
            </a:xfrm>
          </p:grpSpPr>
          <p:sp>
            <p:nvSpPr>
              <p:cNvPr id="13266" name="Google Shape;13266;p7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67" name="Google Shape;13267;p7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73"/>
            <p:cNvGrpSpPr/>
            <p:nvPr/>
          </p:nvGrpSpPr>
          <p:grpSpPr>
            <a:xfrm>
              <a:off x="5054918" y="1201875"/>
              <a:ext cx="999548" cy="602711"/>
              <a:chOff x="4306958" y="1082925"/>
              <a:chExt cx="1589359" cy="958358"/>
            </a:xfrm>
          </p:grpSpPr>
          <p:sp>
            <p:nvSpPr>
              <p:cNvPr id="13269" name="Google Shape;13269;p7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70" name="Google Shape;13270;p7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73"/>
            <p:cNvGrpSpPr/>
            <p:nvPr/>
          </p:nvGrpSpPr>
          <p:grpSpPr>
            <a:xfrm>
              <a:off x="4249973" y="1303451"/>
              <a:ext cx="799317" cy="841334"/>
              <a:chOff x="3027033" y="1244439"/>
              <a:chExt cx="1270977" cy="1337786"/>
            </a:xfrm>
          </p:grpSpPr>
          <p:sp>
            <p:nvSpPr>
              <p:cNvPr id="13272" name="Google Shape;13272;p7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73" name="Google Shape;13273;p7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74" name="Google Shape;13274;p73"/>
          <p:cNvGrpSpPr/>
          <p:nvPr/>
        </p:nvGrpSpPr>
        <p:grpSpPr>
          <a:xfrm>
            <a:off x="713063" y="1849386"/>
            <a:ext cx="761767" cy="729896"/>
            <a:chOff x="2657744" y="2337745"/>
            <a:chExt cx="832987" cy="798137"/>
          </a:xfrm>
        </p:grpSpPr>
        <p:sp>
          <p:nvSpPr>
            <p:cNvPr id="13275" name="Google Shape;13275;p7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1" name="Google Shape;13281;p73"/>
          <p:cNvGrpSpPr/>
          <p:nvPr/>
        </p:nvGrpSpPr>
        <p:grpSpPr>
          <a:xfrm>
            <a:off x="3224027" y="1852592"/>
            <a:ext cx="685569" cy="723586"/>
            <a:chOff x="3398134" y="2057755"/>
            <a:chExt cx="704087" cy="743130"/>
          </a:xfrm>
        </p:grpSpPr>
        <p:grpSp>
          <p:nvGrpSpPr>
            <p:cNvPr id="13282" name="Google Shape;13282;p73"/>
            <p:cNvGrpSpPr/>
            <p:nvPr/>
          </p:nvGrpSpPr>
          <p:grpSpPr>
            <a:xfrm>
              <a:off x="3398134" y="2290183"/>
              <a:ext cx="315300" cy="219900"/>
              <a:chOff x="3398134" y="2290183"/>
              <a:chExt cx="315300" cy="219900"/>
            </a:xfrm>
          </p:grpSpPr>
          <p:sp>
            <p:nvSpPr>
              <p:cNvPr id="13283" name="Google Shape;13283;p7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84" name="Google Shape;13284;p73"/>
              <p:cNvCxnSpPr>
                <a:stCxn id="1328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3285" name="Google Shape;13285;p73"/>
            <p:cNvGrpSpPr/>
            <p:nvPr/>
          </p:nvGrpSpPr>
          <p:grpSpPr>
            <a:xfrm>
              <a:off x="3547823" y="2467358"/>
              <a:ext cx="219900" cy="333527"/>
              <a:chOff x="3547823" y="2467358"/>
              <a:chExt cx="219900" cy="333527"/>
            </a:xfrm>
          </p:grpSpPr>
          <p:sp>
            <p:nvSpPr>
              <p:cNvPr id="13286" name="Google Shape;13286;p7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87" name="Google Shape;13287;p7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3288" name="Google Shape;13288;p73"/>
            <p:cNvGrpSpPr/>
            <p:nvPr/>
          </p:nvGrpSpPr>
          <p:grpSpPr>
            <a:xfrm>
              <a:off x="3734138" y="2467358"/>
              <a:ext cx="219900" cy="333527"/>
              <a:chOff x="3734138" y="2467358"/>
              <a:chExt cx="219900" cy="333527"/>
            </a:xfrm>
          </p:grpSpPr>
          <p:sp>
            <p:nvSpPr>
              <p:cNvPr id="13289" name="Google Shape;13289;p7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90" name="Google Shape;13290;p7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3291" name="Google Shape;13291;p73"/>
            <p:cNvGrpSpPr/>
            <p:nvPr/>
          </p:nvGrpSpPr>
          <p:grpSpPr>
            <a:xfrm>
              <a:off x="3787560" y="2288011"/>
              <a:ext cx="314661" cy="219900"/>
              <a:chOff x="3787560" y="2288011"/>
              <a:chExt cx="314661" cy="219900"/>
            </a:xfrm>
          </p:grpSpPr>
          <p:sp>
            <p:nvSpPr>
              <p:cNvPr id="13292" name="Google Shape;13292;p7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93" name="Google Shape;13293;p7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3294" name="Google Shape;13294;p73"/>
            <p:cNvGrpSpPr/>
            <p:nvPr/>
          </p:nvGrpSpPr>
          <p:grpSpPr>
            <a:xfrm>
              <a:off x="3637290" y="2057755"/>
              <a:ext cx="219900" cy="335499"/>
              <a:chOff x="3637290" y="2057755"/>
              <a:chExt cx="219900" cy="335499"/>
            </a:xfrm>
          </p:grpSpPr>
          <p:sp>
            <p:nvSpPr>
              <p:cNvPr id="13295" name="Google Shape;13295;p7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3296" name="Google Shape;13296;p7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3297" name="Google Shape;13297;p73"/>
          <p:cNvGrpSpPr/>
          <p:nvPr/>
        </p:nvGrpSpPr>
        <p:grpSpPr>
          <a:xfrm>
            <a:off x="4899249" y="1859288"/>
            <a:ext cx="710153" cy="710153"/>
            <a:chOff x="5007123" y="2079403"/>
            <a:chExt cx="687600" cy="687600"/>
          </a:xfrm>
        </p:grpSpPr>
        <p:sp>
          <p:nvSpPr>
            <p:cNvPr id="13298" name="Google Shape;13298;p7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73"/>
          <p:cNvGrpSpPr/>
          <p:nvPr/>
        </p:nvGrpSpPr>
        <p:grpSpPr>
          <a:xfrm>
            <a:off x="5708687" y="1853794"/>
            <a:ext cx="720998" cy="721183"/>
            <a:chOff x="5797446" y="2063053"/>
            <a:chExt cx="698100" cy="698280"/>
          </a:xfrm>
        </p:grpSpPr>
        <p:sp>
          <p:nvSpPr>
            <p:cNvPr id="13303" name="Google Shape;13303;p7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73"/>
          <p:cNvGrpSpPr/>
          <p:nvPr/>
        </p:nvGrpSpPr>
        <p:grpSpPr>
          <a:xfrm>
            <a:off x="8153834" y="3499399"/>
            <a:ext cx="280585" cy="673164"/>
            <a:chOff x="8075075" y="3754290"/>
            <a:chExt cx="255612" cy="613194"/>
          </a:xfrm>
        </p:grpSpPr>
        <p:grpSp>
          <p:nvGrpSpPr>
            <p:cNvPr id="13308" name="Google Shape;13308;p73"/>
            <p:cNvGrpSpPr/>
            <p:nvPr/>
          </p:nvGrpSpPr>
          <p:grpSpPr>
            <a:xfrm>
              <a:off x="8075075" y="3754290"/>
              <a:ext cx="255612" cy="613194"/>
              <a:chOff x="8075075" y="3754290"/>
              <a:chExt cx="255612" cy="613194"/>
            </a:xfrm>
          </p:grpSpPr>
          <p:sp>
            <p:nvSpPr>
              <p:cNvPr id="13309" name="Google Shape;13309;p7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1" name="Google Shape;13311;p7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2" name="Google Shape;13312;p73"/>
          <p:cNvGrpSpPr/>
          <p:nvPr/>
        </p:nvGrpSpPr>
        <p:grpSpPr>
          <a:xfrm>
            <a:off x="5270892" y="3488196"/>
            <a:ext cx="470352" cy="683745"/>
            <a:chOff x="1697726" y="3244179"/>
            <a:chExt cx="788124" cy="1146069"/>
          </a:xfrm>
        </p:grpSpPr>
        <p:sp>
          <p:nvSpPr>
            <p:cNvPr id="13313" name="Google Shape;13313;p7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5" name="Google Shape;13315;p73"/>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6" name="Google Shape;13316;p73"/>
          <p:cNvGrpSpPr/>
          <p:nvPr/>
        </p:nvGrpSpPr>
        <p:grpSpPr>
          <a:xfrm>
            <a:off x="5892043" y="3499398"/>
            <a:ext cx="293891" cy="293845"/>
            <a:chOff x="6134814" y="3754290"/>
            <a:chExt cx="293891" cy="293845"/>
          </a:xfrm>
        </p:grpSpPr>
        <p:sp>
          <p:nvSpPr>
            <p:cNvPr id="13317" name="Google Shape;13317;p7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73"/>
          <p:cNvGrpSpPr/>
          <p:nvPr/>
        </p:nvGrpSpPr>
        <p:grpSpPr>
          <a:xfrm>
            <a:off x="5892043" y="3878069"/>
            <a:ext cx="293891" cy="293891"/>
            <a:chOff x="6134814" y="4086186"/>
            <a:chExt cx="293891" cy="293891"/>
          </a:xfrm>
        </p:grpSpPr>
        <p:sp>
          <p:nvSpPr>
            <p:cNvPr id="13320" name="Google Shape;13320;p7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2" name="Google Shape;13322;p73"/>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4" name="Google Shape;13324;p73"/>
          <p:cNvGrpSpPr/>
          <p:nvPr/>
        </p:nvGrpSpPr>
        <p:grpSpPr>
          <a:xfrm>
            <a:off x="7817018" y="2706762"/>
            <a:ext cx="622883" cy="621944"/>
            <a:chOff x="1187048" y="238125"/>
            <a:chExt cx="5256397" cy="5248476"/>
          </a:xfrm>
        </p:grpSpPr>
        <p:sp>
          <p:nvSpPr>
            <p:cNvPr id="13325" name="Google Shape;13325;p7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73"/>
          <p:cNvGrpSpPr/>
          <p:nvPr/>
        </p:nvGrpSpPr>
        <p:grpSpPr>
          <a:xfrm>
            <a:off x="2274123" y="2716370"/>
            <a:ext cx="1310987" cy="612407"/>
            <a:chOff x="238125" y="1188750"/>
            <a:chExt cx="7140450" cy="3335550"/>
          </a:xfrm>
        </p:grpSpPr>
        <p:sp>
          <p:nvSpPr>
            <p:cNvPr id="13330" name="Google Shape;13330;p7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73"/>
          <p:cNvGrpSpPr/>
          <p:nvPr/>
        </p:nvGrpSpPr>
        <p:grpSpPr>
          <a:xfrm>
            <a:off x="6599995" y="2706925"/>
            <a:ext cx="1110299" cy="621702"/>
            <a:chOff x="238125" y="1335475"/>
            <a:chExt cx="5418735" cy="3034175"/>
          </a:xfrm>
        </p:grpSpPr>
        <p:sp>
          <p:nvSpPr>
            <p:cNvPr id="13336" name="Google Shape;13336;p7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73"/>
          <p:cNvGrpSpPr/>
          <p:nvPr/>
        </p:nvGrpSpPr>
        <p:grpSpPr>
          <a:xfrm>
            <a:off x="5417655" y="2703822"/>
            <a:ext cx="1074451" cy="627181"/>
            <a:chOff x="5359127" y="2910889"/>
            <a:chExt cx="1097723" cy="640831"/>
          </a:xfrm>
        </p:grpSpPr>
        <p:grpSp>
          <p:nvGrpSpPr>
            <p:cNvPr id="13340" name="Google Shape;13340;p73"/>
            <p:cNvGrpSpPr/>
            <p:nvPr/>
          </p:nvGrpSpPr>
          <p:grpSpPr>
            <a:xfrm>
              <a:off x="5929791" y="3263088"/>
              <a:ext cx="527060" cy="287097"/>
              <a:chOff x="5929791" y="3263088"/>
              <a:chExt cx="527060" cy="287097"/>
            </a:xfrm>
          </p:grpSpPr>
          <p:sp>
            <p:nvSpPr>
              <p:cNvPr id="13341" name="Google Shape;13341;p7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42" name="Google Shape;13342;p7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43" name="Google Shape;13343;p73"/>
            <p:cNvGrpSpPr/>
            <p:nvPr/>
          </p:nvGrpSpPr>
          <p:grpSpPr>
            <a:xfrm>
              <a:off x="5359127" y="3263089"/>
              <a:ext cx="526428" cy="288631"/>
              <a:chOff x="5359127" y="3263089"/>
              <a:chExt cx="526428" cy="288631"/>
            </a:xfrm>
          </p:grpSpPr>
          <p:sp>
            <p:nvSpPr>
              <p:cNvPr id="13344" name="Google Shape;13344;p7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45" name="Google Shape;13345;p7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46" name="Google Shape;13346;p73"/>
            <p:cNvGrpSpPr/>
            <p:nvPr/>
          </p:nvGrpSpPr>
          <p:grpSpPr>
            <a:xfrm>
              <a:off x="5551525" y="2910889"/>
              <a:ext cx="520901" cy="610283"/>
              <a:chOff x="5551525" y="2910889"/>
              <a:chExt cx="520901" cy="610283"/>
            </a:xfrm>
          </p:grpSpPr>
          <p:sp>
            <p:nvSpPr>
              <p:cNvPr id="13347" name="Google Shape;13347;p7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48" name="Google Shape;13348;p7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49" name="Google Shape;13349;p73"/>
            <p:cNvGrpSpPr/>
            <p:nvPr/>
          </p:nvGrpSpPr>
          <p:grpSpPr>
            <a:xfrm>
              <a:off x="5743962" y="2919100"/>
              <a:ext cx="623674" cy="284502"/>
              <a:chOff x="5743962" y="2919100"/>
              <a:chExt cx="623674" cy="284502"/>
            </a:xfrm>
          </p:grpSpPr>
          <p:sp>
            <p:nvSpPr>
              <p:cNvPr id="13350" name="Google Shape;13350;p7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51" name="Google Shape;13351;p7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3352" name="Google Shape;13352;p73"/>
          <p:cNvGrpSpPr/>
          <p:nvPr/>
        </p:nvGrpSpPr>
        <p:grpSpPr>
          <a:xfrm>
            <a:off x="7568868" y="1854534"/>
            <a:ext cx="874976" cy="719600"/>
            <a:chOff x="7608988" y="2093194"/>
            <a:chExt cx="817276" cy="672147"/>
          </a:xfrm>
        </p:grpSpPr>
        <p:cxnSp>
          <p:nvCxnSpPr>
            <p:cNvPr id="13353" name="Google Shape;13353;p7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54" name="Google Shape;13354;p7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55" name="Google Shape;13355;p7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56" name="Google Shape;13356;p7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57" name="Google Shape;13357;p7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358" name="Google Shape;13358;p7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359" name="Google Shape;13359;p73"/>
            <p:cNvGrpSpPr/>
            <p:nvPr/>
          </p:nvGrpSpPr>
          <p:grpSpPr>
            <a:xfrm>
              <a:off x="7721175" y="2093194"/>
              <a:ext cx="599587" cy="623846"/>
              <a:chOff x="7721175" y="2093194"/>
              <a:chExt cx="599587" cy="623846"/>
            </a:xfrm>
          </p:grpSpPr>
          <p:grpSp>
            <p:nvGrpSpPr>
              <p:cNvPr id="13360" name="Google Shape;13360;p73"/>
              <p:cNvGrpSpPr/>
              <p:nvPr/>
            </p:nvGrpSpPr>
            <p:grpSpPr>
              <a:xfrm>
                <a:off x="7721175" y="2093194"/>
                <a:ext cx="291605" cy="623846"/>
                <a:chOff x="9405575" y="2061418"/>
                <a:chExt cx="291605" cy="623846"/>
              </a:xfrm>
            </p:grpSpPr>
            <p:sp>
              <p:nvSpPr>
                <p:cNvPr id="13361" name="Google Shape;13361;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3"/>
              <p:cNvGrpSpPr/>
              <p:nvPr/>
            </p:nvGrpSpPr>
            <p:grpSpPr>
              <a:xfrm flipH="1">
                <a:off x="8029157" y="2093194"/>
                <a:ext cx="291605" cy="623846"/>
                <a:chOff x="9405575" y="2061418"/>
                <a:chExt cx="291605" cy="623846"/>
              </a:xfrm>
            </p:grpSpPr>
            <p:sp>
              <p:nvSpPr>
                <p:cNvPr id="13369" name="Google Shape;13369;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76" name="Google Shape;13376;p73"/>
          <p:cNvGrpSpPr/>
          <p:nvPr/>
        </p:nvGrpSpPr>
        <p:grpSpPr>
          <a:xfrm>
            <a:off x="4013304" y="970936"/>
            <a:ext cx="712557" cy="785901"/>
            <a:chOff x="4206459" y="1191441"/>
            <a:chExt cx="712557" cy="785901"/>
          </a:xfrm>
        </p:grpSpPr>
        <p:sp>
          <p:nvSpPr>
            <p:cNvPr id="13377" name="Google Shape;13377;p7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1" name="Google Shape;13381;p73"/>
            <p:cNvGrpSpPr/>
            <p:nvPr/>
          </p:nvGrpSpPr>
          <p:grpSpPr>
            <a:xfrm>
              <a:off x="4644280" y="1290523"/>
              <a:ext cx="143716" cy="29463"/>
              <a:chOff x="4644280" y="1290523"/>
              <a:chExt cx="143716" cy="29463"/>
            </a:xfrm>
          </p:grpSpPr>
          <p:sp>
            <p:nvSpPr>
              <p:cNvPr id="13382" name="Google Shape;13382;p7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73"/>
            <p:cNvGrpSpPr/>
            <p:nvPr/>
          </p:nvGrpSpPr>
          <p:grpSpPr>
            <a:xfrm>
              <a:off x="4356567" y="1191441"/>
              <a:ext cx="143690" cy="29488"/>
              <a:chOff x="4356567" y="1191441"/>
              <a:chExt cx="143690" cy="29488"/>
            </a:xfrm>
          </p:grpSpPr>
          <p:sp>
            <p:nvSpPr>
              <p:cNvPr id="13387" name="Google Shape;13387;p7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73"/>
            <p:cNvGrpSpPr/>
            <p:nvPr/>
          </p:nvGrpSpPr>
          <p:grpSpPr>
            <a:xfrm>
              <a:off x="4339009" y="1863727"/>
              <a:ext cx="143703" cy="29476"/>
              <a:chOff x="4339009" y="1863727"/>
              <a:chExt cx="143703" cy="29476"/>
            </a:xfrm>
          </p:grpSpPr>
          <p:sp>
            <p:nvSpPr>
              <p:cNvPr id="13392" name="Google Shape;13392;p7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3"/>
            <p:cNvGrpSpPr/>
            <p:nvPr/>
          </p:nvGrpSpPr>
          <p:grpSpPr>
            <a:xfrm>
              <a:off x="4206459" y="1607315"/>
              <a:ext cx="29539" cy="142899"/>
              <a:chOff x="4206459" y="1607315"/>
              <a:chExt cx="29539" cy="142899"/>
            </a:xfrm>
          </p:grpSpPr>
          <p:sp>
            <p:nvSpPr>
              <p:cNvPr id="13397" name="Google Shape;13397;p7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1" name="Google Shape;13401;p7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5" name="Google Shape;13405;p73"/>
            <p:cNvGrpSpPr/>
            <p:nvPr/>
          </p:nvGrpSpPr>
          <p:grpSpPr>
            <a:xfrm>
              <a:off x="4889463" y="1423737"/>
              <a:ext cx="29552" cy="142899"/>
              <a:chOff x="4889463" y="1423737"/>
              <a:chExt cx="29552" cy="142899"/>
            </a:xfrm>
          </p:grpSpPr>
          <p:sp>
            <p:nvSpPr>
              <p:cNvPr id="13406" name="Google Shape;13406;p7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73"/>
            <p:cNvGrpSpPr/>
            <p:nvPr/>
          </p:nvGrpSpPr>
          <p:grpSpPr>
            <a:xfrm>
              <a:off x="4771663" y="1876896"/>
              <a:ext cx="108651" cy="100447"/>
              <a:chOff x="4771663" y="1876896"/>
              <a:chExt cx="108651" cy="100447"/>
            </a:xfrm>
          </p:grpSpPr>
          <p:sp>
            <p:nvSpPr>
              <p:cNvPr id="13411" name="Google Shape;13411;p7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15" name="Google Shape;13415;p73"/>
          <p:cNvGrpSpPr/>
          <p:nvPr/>
        </p:nvGrpSpPr>
        <p:grpSpPr>
          <a:xfrm>
            <a:off x="4008780" y="1854159"/>
            <a:ext cx="791287" cy="720350"/>
            <a:chOff x="267375" y="1071875"/>
            <a:chExt cx="470500" cy="428550"/>
          </a:xfrm>
        </p:grpSpPr>
        <p:sp>
          <p:nvSpPr>
            <p:cNvPr id="13416" name="Google Shape;13416;p7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73"/>
          <p:cNvGrpSpPr/>
          <p:nvPr/>
        </p:nvGrpSpPr>
        <p:grpSpPr>
          <a:xfrm>
            <a:off x="709275" y="3498789"/>
            <a:ext cx="1408444" cy="673166"/>
            <a:chOff x="712664" y="3693287"/>
            <a:chExt cx="1460738" cy="698160"/>
          </a:xfrm>
        </p:grpSpPr>
        <p:grpSp>
          <p:nvGrpSpPr>
            <p:cNvPr id="13425" name="Google Shape;13425;p73"/>
            <p:cNvGrpSpPr/>
            <p:nvPr/>
          </p:nvGrpSpPr>
          <p:grpSpPr>
            <a:xfrm>
              <a:off x="1380079" y="4133090"/>
              <a:ext cx="234048" cy="258099"/>
              <a:chOff x="1380079" y="4133090"/>
              <a:chExt cx="234048" cy="258099"/>
            </a:xfrm>
          </p:grpSpPr>
          <p:sp>
            <p:nvSpPr>
              <p:cNvPr id="13426" name="Google Shape;13426;p7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3"/>
            <p:cNvGrpSpPr/>
            <p:nvPr/>
          </p:nvGrpSpPr>
          <p:grpSpPr>
            <a:xfrm>
              <a:off x="884610" y="3864082"/>
              <a:ext cx="1118566" cy="527275"/>
              <a:chOff x="890961" y="3865463"/>
              <a:chExt cx="1115221" cy="525698"/>
            </a:xfrm>
          </p:grpSpPr>
          <p:sp>
            <p:nvSpPr>
              <p:cNvPr id="13430" name="Google Shape;13430;p7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73"/>
            <p:cNvGrpSpPr/>
            <p:nvPr/>
          </p:nvGrpSpPr>
          <p:grpSpPr>
            <a:xfrm>
              <a:off x="712664" y="3693287"/>
              <a:ext cx="1460738" cy="698160"/>
              <a:chOff x="712664" y="3693025"/>
              <a:chExt cx="1460738" cy="698160"/>
            </a:xfrm>
          </p:grpSpPr>
          <p:sp>
            <p:nvSpPr>
              <p:cNvPr id="13434" name="Google Shape;13434;p7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0" name="Google Shape;13440;p73"/>
          <p:cNvGrpSpPr/>
          <p:nvPr/>
        </p:nvGrpSpPr>
        <p:grpSpPr>
          <a:xfrm>
            <a:off x="3146990" y="970936"/>
            <a:ext cx="795485" cy="738831"/>
            <a:chOff x="3348603" y="1236445"/>
            <a:chExt cx="749256" cy="695894"/>
          </a:xfrm>
        </p:grpSpPr>
        <p:grpSp>
          <p:nvGrpSpPr>
            <p:cNvPr id="13441" name="Google Shape;13441;p73"/>
            <p:cNvGrpSpPr/>
            <p:nvPr/>
          </p:nvGrpSpPr>
          <p:grpSpPr>
            <a:xfrm>
              <a:off x="3583779" y="1236445"/>
              <a:ext cx="293795" cy="285811"/>
              <a:chOff x="3750225" y="1774000"/>
              <a:chExt cx="149575" cy="145525"/>
            </a:xfrm>
          </p:grpSpPr>
          <p:sp>
            <p:nvSpPr>
              <p:cNvPr id="13442" name="Google Shape;13442;p7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73"/>
            <p:cNvGrpSpPr/>
            <p:nvPr/>
          </p:nvGrpSpPr>
          <p:grpSpPr>
            <a:xfrm>
              <a:off x="3775534" y="1462599"/>
              <a:ext cx="322325" cy="285958"/>
              <a:chOff x="3847850" y="1889150"/>
              <a:chExt cx="164100" cy="145600"/>
            </a:xfrm>
          </p:grpSpPr>
          <p:sp>
            <p:nvSpPr>
              <p:cNvPr id="13445" name="Google Shape;13445;p7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73"/>
            <p:cNvGrpSpPr/>
            <p:nvPr/>
          </p:nvGrpSpPr>
          <p:grpSpPr>
            <a:xfrm>
              <a:off x="3545329" y="1646528"/>
              <a:ext cx="293746" cy="285811"/>
              <a:chOff x="3730650" y="1982800"/>
              <a:chExt cx="149550" cy="145525"/>
            </a:xfrm>
          </p:grpSpPr>
          <p:sp>
            <p:nvSpPr>
              <p:cNvPr id="13448" name="Google Shape;13448;p7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73"/>
            <p:cNvGrpSpPr/>
            <p:nvPr/>
          </p:nvGrpSpPr>
          <p:grpSpPr>
            <a:xfrm>
              <a:off x="3348603" y="1415046"/>
              <a:ext cx="294384" cy="284387"/>
              <a:chOff x="3630494" y="1864938"/>
              <a:chExt cx="149875" cy="144800"/>
            </a:xfrm>
          </p:grpSpPr>
          <p:sp>
            <p:nvSpPr>
              <p:cNvPr id="13451" name="Google Shape;13451;p7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3" name="Google Shape;13453;p73"/>
          <p:cNvGrpSpPr/>
          <p:nvPr/>
        </p:nvGrpSpPr>
        <p:grpSpPr>
          <a:xfrm>
            <a:off x="2268517" y="3493832"/>
            <a:ext cx="1324924" cy="678083"/>
            <a:chOff x="2413923" y="3711366"/>
            <a:chExt cx="1374117" cy="703260"/>
          </a:xfrm>
        </p:grpSpPr>
        <p:grpSp>
          <p:nvGrpSpPr>
            <p:cNvPr id="13454" name="Google Shape;13454;p73"/>
            <p:cNvGrpSpPr/>
            <p:nvPr/>
          </p:nvGrpSpPr>
          <p:grpSpPr>
            <a:xfrm>
              <a:off x="2413923" y="3711366"/>
              <a:ext cx="1374117" cy="703260"/>
              <a:chOff x="2413923" y="3711366"/>
              <a:chExt cx="1374117" cy="703260"/>
            </a:xfrm>
          </p:grpSpPr>
          <p:sp>
            <p:nvSpPr>
              <p:cNvPr id="13455" name="Google Shape;13455;p7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6" name="Google Shape;13456;p73"/>
              <p:cNvGrpSpPr/>
              <p:nvPr/>
            </p:nvGrpSpPr>
            <p:grpSpPr>
              <a:xfrm>
                <a:off x="2600284" y="3808654"/>
                <a:ext cx="234506" cy="138009"/>
                <a:chOff x="2600284" y="3808654"/>
                <a:chExt cx="234506" cy="138009"/>
              </a:xfrm>
            </p:grpSpPr>
            <p:sp>
              <p:nvSpPr>
                <p:cNvPr id="13457" name="Google Shape;13457;p7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58" name="Google Shape;13458;p7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59" name="Google Shape;13459;p73"/>
              <p:cNvGrpSpPr/>
              <p:nvPr/>
            </p:nvGrpSpPr>
            <p:grpSpPr>
              <a:xfrm>
                <a:off x="3359659" y="3805664"/>
                <a:ext cx="232294" cy="141000"/>
                <a:chOff x="3359659" y="3805664"/>
                <a:chExt cx="232294" cy="141000"/>
              </a:xfrm>
            </p:grpSpPr>
            <p:sp>
              <p:nvSpPr>
                <p:cNvPr id="13460" name="Google Shape;13460;p7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61" name="Google Shape;13461;p7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62" name="Google Shape;13462;p73"/>
              <p:cNvGrpSpPr/>
              <p:nvPr/>
            </p:nvGrpSpPr>
            <p:grpSpPr>
              <a:xfrm>
                <a:off x="3067316" y="3711366"/>
                <a:ext cx="66900" cy="166809"/>
                <a:chOff x="3067316" y="3711366"/>
                <a:chExt cx="66900" cy="166809"/>
              </a:xfrm>
            </p:grpSpPr>
            <p:sp>
              <p:nvSpPr>
                <p:cNvPr id="13463" name="Google Shape;13463;p7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64" name="Google Shape;13464;p7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65" name="Google Shape;13465;p73"/>
              <p:cNvGrpSpPr/>
              <p:nvPr/>
            </p:nvGrpSpPr>
            <p:grpSpPr>
              <a:xfrm>
                <a:off x="2413923" y="4058666"/>
                <a:ext cx="224119" cy="66900"/>
                <a:chOff x="2413923" y="4058666"/>
                <a:chExt cx="224119" cy="66900"/>
              </a:xfrm>
            </p:grpSpPr>
            <p:sp>
              <p:nvSpPr>
                <p:cNvPr id="13466" name="Google Shape;13466;p7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67" name="Google Shape;13467;p7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68" name="Google Shape;13468;p73"/>
              <p:cNvGrpSpPr/>
              <p:nvPr/>
            </p:nvGrpSpPr>
            <p:grpSpPr>
              <a:xfrm>
                <a:off x="3564643" y="4058666"/>
                <a:ext cx="223397" cy="66900"/>
                <a:chOff x="3564643" y="4058666"/>
                <a:chExt cx="223397" cy="66900"/>
              </a:xfrm>
            </p:grpSpPr>
            <p:sp>
              <p:nvSpPr>
                <p:cNvPr id="13469" name="Google Shape;13469;p7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70" name="Google Shape;13470;p7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3471" name="Google Shape;13471;p73"/>
            <p:cNvGrpSpPr/>
            <p:nvPr/>
          </p:nvGrpSpPr>
          <p:grpSpPr>
            <a:xfrm>
              <a:off x="2633353" y="3965763"/>
              <a:ext cx="933975" cy="445687"/>
              <a:chOff x="2633353" y="3965763"/>
              <a:chExt cx="933975" cy="445687"/>
            </a:xfrm>
          </p:grpSpPr>
          <p:sp>
            <p:nvSpPr>
              <p:cNvPr id="13472" name="Google Shape;13472;p7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74" name="Google Shape;13474;p73"/>
          <p:cNvGrpSpPr/>
          <p:nvPr/>
        </p:nvGrpSpPr>
        <p:grpSpPr>
          <a:xfrm>
            <a:off x="6392789" y="1044380"/>
            <a:ext cx="1131087" cy="587383"/>
            <a:chOff x="238125" y="999450"/>
            <a:chExt cx="7140700" cy="3708225"/>
          </a:xfrm>
        </p:grpSpPr>
        <p:sp>
          <p:nvSpPr>
            <p:cNvPr id="13475" name="Google Shape;13475;p7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73"/>
          <p:cNvGrpSpPr/>
          <p:nvPr/>
        </p:nvGrpSpPr>
        <p:grpSpPr>
          <a:xfrm>
            <a:off x="3744240" y="3493874"/>
            <a:ext cx="1375854" cy="678131"/>
            <a:chOff x="3913765" y="3641905"/>
            <a:chExt cx="1522805" cy="750560"/>
          </a:xfrm>
        </p:grpSpPr>
        <p:grpSp>
          <p:nvGrpSpPr>
            <p:cNvPr id="13485" name="Google Shape;13485;p73"/>
            <p:cNvGrpSpPr/>
            <p:nvPr/>
          </p:nvGrpSpPr>
          <p:grpSpPr>
            <a:xfrm>
              <a:off x="3913765" y="3997002"/>
              <a:ext cx="1522805" cy="395463"/>
              <a:chOff x="3913765" y="3997002"/>
              <a:chExt cx="1522805" cy="395463"/>
            </a:xfrm>
          </p:grpSpPr>
          <p:grpSp>
            <p:nvGrpSpPr>
              <p:cNvPr id="13486" name="Google Shape;13486;p73"/>
              <p:cNvGrpSpPr/>
              <p:nvPr/>
            </p:nvGrpSpPr>
            <p:grpSpPr>
              <a:xfrm>
                <a:off x="3913765" y="4138659"/>
                <a:ext cx="507602" cy="253806"/>
                <a:chOff x="3913765" y="4138659"/>
                <a:chExt cx="507602" cy="253806"/>
              </a:xfrm>
            </p:grpSpPr>
            <p:sp>
              <p:nvSpPr>
                <p:cNvPr id="13487" name="Google Shape;13487;p7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3489" name="Google Shape;13489;p73"/>
              <p:cNvGrpSpPr/>
              <p:nvPr/>
            </p:nvGrpSpPr>
            <p:grpSpPr>
              <a:xfrm>
                <a:off x="4421361" y="3997002"/>
                <a:ext cx="507618" cy="395463"/>
                <a:chOff x="4421361" y="3997002"/>
                <a:chExt cx="507618" cy="395463"/>
              </a:xfrm>
            </p:grpSpPr>
            <p:sp>
              <p:nvSpPr>
                <p:cNvPr id="13490" name="Google Shape;13490;p7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73"/>
              <p:cNvGrpSpPr/>
              <p:nvPr/>
            </p:nvGrpSpPr>
            <p:grpSpPr>
              <a:xfrm>
                <a:off x="4928973" y="4189418"/>
                <a:ext cx="507596" cy="203047"/>
                <a:chOff x="4928973" y="4189418"/>
                <a:chExt cx="507596" cy="203047"/>
              </a:xfrm>
            </p:grpSpPr>
            <p:sp>
              <p:nvSpPr>
                <p:cNvPr id="13493" name="Google Shape;13493;p7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95" name="Google Shape;13495;p73"/>
            <p:cNvGrpSpPr/>
            <p:nvPr/>
          </p:nvGrpSpPr>
          <p:grpSpPr>
            <a:xfrm>
              <a:off x="4482186" y="3641905"/>
              <a:ext cx="397605" cy="349784"/>
              <a:chOff x="2906375" y="1159725"/>
              <a:chExt cx="1860575" cy="1636800"/>
            </a:xfrm>
          </p:grpSpPr>
          <p:sp>
            <p:nvSpPr>
              <p:cNvPr id="13496" name="Google Shape;13496;p7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00" name="Google Shape;13500;p73"/>
          <p:cNvGrpSpPr/>
          <p:nvPr/>
        </p:nvGrpSpPr>
        <p:grpSpPr>
          <a:xfrm>
            <a:off x="6528949" y="1853801"/>
            <a:ext cx="940737" cy="721067"/>
            <a:chOff x="6599718" y="2068734"/>
            <a:chExt cx="940737" cy="721067"/>
          </a:xfrm>
        </p:grpSpPr>
        <p:sp>
          <p:nvSpPr>
            <p:cNvPr id="13501" name="Google Shape;13501;p7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7" name="Google Shape;13507;p73"/>
            <p:cNvGrpSpPr/>
            <p:nvPr/>
          </p:nvGrpSpPr>
          <p:grpSpPr>
            <a:xfrm>
              <a:off x="6836957" y="2068734"/>
              <a:ext cx="461892" cy="721067"/>
              <a:chOff x="6836957" y="2068734"/>
              <a:chExt cx="461892" cy="721067"/>
            </a:xfrm>
          </p:grpSpPr>
          <p:sp>
            <p:nvSpPr>
              <p:cNvPr id="13508" name="Google Shape;13508;p7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4" name="Google Shape;13514;p73"/>
              <p:cNvGrpSpPr/>
              <p:nvPr/>
            </p:nvGrpSpPr>
            <p:grpSpPr>
              <a:xfrm>
                <a:off x="6836957" y="2068734"/>
                <a:ext cx="461892" cy="721067"/>
                <a:chOff x="6836957" y="2068734"/>
                <a:chExt cx="461892" cy="721067"/>
              </a:xfrm>
            </p:grpSpPr>
            <p:sp>
              <p:nvSpPr>
                <p:cNvPr id="13515" name="Google Shape;13515;p7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522" name="Google Shape;13522;p73"/>
          <p:cNvGrpSpPr/>
          <p:nvPr/>
        </p:nvGrpSpPr>
        <p:grpSpPr>
          <a:xfrm>
            <a:off x="2412267" y="1858147"/>
            <a:ext cx="712577" cy="712374"/>
            <a:chOff x="2559249" y="2069323"/>
            <a:chExt cx="685566" cy="685634"/>
          </a:xfrm>
        </p:grpSpPr>
        <p:sp>
          <p:nvSpPr>
            <p:cNvPr id="13523" name="Google Shape;13523;p7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73"/>
          <p:cNvGrpSpPr/>
          <p:nvPr/>
        </p:nvGrpSpPr>
        <p:grpSpPr>
          <a:xfrm>
            <a:off x="7594705" y="970936"/>
            <a:ext cx="845645" cy="711911"/>
            <a:chOff x="951975" y="315800"/>
            <a:chExt cx="5860325" cy="4933550"/>
          </a:xfrm>
        </p:grpSpPr>
        <p:sp>
          <p:nvSpPr>
            <p:cNvPr id="13537" name="Google Shape;13537;p7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73"/>
          <p:cNvGrpSpPr/>
          <p:nvPr/>
        </p:nvGrpSpPr>
        <p:grpSpPr>
          <a:xfrm>
            <a:off x="3691834" y="2707045"/>
            <a:ext cx="1617932" cy="621724"/>
            <a:chOff x="3862800" y="3038525"/>
            <a:chExt cx="1329006" cy="510698"/>
          </a:xfrm>
        </p:grpSpPr>
        <p:sp>
          <p:nvSpPr>
            <p:cNvPr id="13546" name="Google Shape;13546;p7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8" name="Google Shape;13548;p73"/>
            <p:cNvGrpSpPr/>
            <p:nvPr/>
          </p:nvGrpSpPr>
          <p:grpSpPr>
            <a:xfrm>
              <a:off x="3967075" y="3040337"/>
              <a:ext cx="1019927" cy="402126"/>
              <a:chOff x="3967075" y="3040337"/>
              <a:chExt cx="1019927" cy="402126"/>
            </a:xfrm>
          </p:grpSpPr>
          <p:sp>
            <p:nvSpPr>
              <p:cNvPr id="13549" name="Google Shape;13549;p7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73"/>
            <p:cNvGrpSpPr/>
            <p:nvPr/>
          </p:nvGrpSpPr>
          <p:grpSpPr>
            <a:xfrm>
              <a:off x="4186700" y="3040337"/>
              <a:ext cx="390475" cy="183289"/>
              <a:chOff x="4186700" y="3040337"/>
              <a:chExt cx="390475" cy="183289"/>
            </a:xfrm>
          </p:grpSpPr>
          <p:sp>
            <p:nvSpPr>
              <p:cNvPr id="13552" name="Google Shape;13552;p7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73"/>
            <p:cNvGrpSpPr/>
            <p:nvPr/>
          </p:nvGrpSpPr>
          <p:grpSpPr>
            <a:xfrm>
              <a:off x="4073727" y="3040337"/>
              <a:ext cx="697794" cy="296263"/>
              <a:chOff x="4073727" y="3040337"/>
              <a:chExt cx="697794" cy="296263"/>
            </a:xfrm>
          </p:grpSpPr>
          <p:sp>
            <p:nvSpPr>
              <p:cNvPr id="13555" name="Google Shape;13555;p7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73"/>
            <p:cNvGrpSpPr/>
            <p:nvPr/>
          </p:nvGrpSpPr>
          <p:grpSpPr>
            <a:xfrm>
              <a:off x="3862800" y="3038525"/>
              <a:ext cx="1329006" cy="510698"/>
              <a:chOff x="3862800" y="3038525"/>
              <a:chExt cx="1329006" cy="510698"/>
            </a:xfrm>
          </p:grpSpPr>
          <p:sp>
            <p:nvSpPr>
              <p:cNvPr id="13558" name="Google Shape;13558;p7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60" name="Google Shape;13560;p73"/>
          <p:cNvGrpSpPr/>
          <p:nvPr/>
        </p:nvGrpSpPr>
        <p:grpSpPr>
          <a:xfrm>
            <a:off x="700156" y="970936"/>
            <a:ext cx="883205" cy="775176"/>
            <a:chOff x="649648" y="271400"/>
            <a:chExt cx="6215377" cy="5455143"/>
          </a:xfrm>
        </p:grpSpPr>
        <p:sp>
          <p:nvSpPr>
            <p:cNvPr id="13561" name="Google Shape;13561;p7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73"/>
          <p:cNvGrpSpPr/>
          <p:nvPr/>
        </p:nvGrpSpPr>
        <p:grpSpPr>
          <a:xfrm>
            <a:off x="2308457" y="970936"/>
            <a:ext cx="767704" cy="815489"/>
            <a:chOff x="2499700" y="1135950"/>
            <a:chExt cx="732402" cy="777990"/>
          </a:xfrm>
        </p:grpSpPr>
        <p:grpSp>
          <p:nvGrpSpPr>
            <p:cNvPr id="13574" name="Google Shape;13574;p73"/>
            <p:cNvGrpSpPr/>
            <p:nvPr/>
          </p:nvGrpSpPr>
          <p:grpSpPr>
            <a:xfrm>
              <a:off x="2499700" y="1135950"/>
              <a:ext cx="732402" cy="694705"/>
              <a:chOff x="2499700" y="1135950"/>
              <a:chExt cx="732402" cy="694705"/>
            </a:xfrm>
          </p:grpSpPr>
          <p:sp>
            <p:nvSpPr>
              <p:cNvPr id="13575" name="Google Shape;13575;p7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73"/>
            <p:cNvGrpSpPr/>
            <p:nvPr/>
          </p:nvGrpSpPr>
          <p:grpSpPr>
            <a:xfrm>
              <a:off x="2517909" y="1188726"/>
              <a:ext cx="702702" cy="725214"/>
              <a:chOff x="2517909" y="1188726"/>
              <a:chExt cx="702702" cy="725214"/>
            </a:xfrm>
          </p:grpSpPr>
          <p:sp>
            <p:nvSpPr>
              <p:cNvPr id="13603" name="Google Shape;13603;p7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08" name="Google Shape;13608;p73"/>
          <p:cNvGrpSpPr/>
          <p:nvPr/>
        </p:nvGrpSpPr>
        <p:grpSpPr>
          <a:xfrm>
            <a:off x="1654189" y="970936"/>
            <a:ext cx="583439" cy="870229"/>
            <a:chOff x="1716825" y="1121550"/>
            <a:chExt cx="622800" cy="928938"/>
          </a:xfrm>
        </p:grpSpPr>
        <p:grpSp>
          <p:nvGrpSpPr>
            <p:cNvPr id="13609" name="Google Shape;13609;p73"/>
            <p:cNvGrpSpPr/>
            <p:nvPr/>
          </p:nvGrpSpPr>
          <p:grpSpPr>
            <a:xfrm>
              <a:off x="1716825" y="1121550"/>
              <a:ext cx="622800" cy="928938"/>
              <a:chOff x="1716825" y="1121550"/>
              <a:chExt cx="622800" cy="928938"/>
            </a:xfrm>
          </p:grpSpPr>
          <p:cxnSp>
            <p:nvCxnSpPr>
              <p:cNvPr id="13610" name="Google Shape;13610;p7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3611" name="Google Shape;13611;p7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73"/>
            <p:cNvGrpSpPr/>
            <p:nvPr/>
          </p:nvGrpSpPr>
          <p:grpSpPr>
            <a:xfrm>
              <a:off x="1768050" y="1172775"/>
              <a:ext cx="520200" cy="832000"/>
              <a:chOff x="1768050" y="1172775"/>
              <a:chExt cx="520200" cy="832000"/>
            </a:xfrm>
          </p:grpSpPr>
          <p:cxnSp>
            <p:nvCxnSpPr>
              <p:cNvPr id="13613" name="Google Shape;13613;p7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3614" name="Google Shape;13614;p7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73"/>
            <p:cNvGrpSpPr/>
            <p:nvPr/>
          </p:nvGrpSpPr>
          <p:grpSpPr>
            <a:xfrm>
              <a:off x="1820100" y="1225475"/>
              <a:ext cx="416400" cy="729575"/>
              <a:chOff x="1820100" y="1225475"/>
              <a:chExt cx="416400" cy="729575"/>
            </a:xfrm>
          </p:grpSpPr>
          <p:cxnSp>
            <p:nvCxnSpPr>
              <p:cNvPr id="13616" name="Google Shape;13616;p7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3617" name="Google Shape;13617;p7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73"/>
            <p:cNvGrpSpPr/>
            <p:nvPr/>
          </p:nvGrpSpPr>
          <p:grpSpPr>
            <a:xfrm>
              <a:off x="1874250" y="1278825"/>
              <a:ext cx="308100" cy="605275"/>
              <a:chOff x="1874250" y="1278825"/>
              <a:chExt cx="308100" cy="605275"/>
            </a:xfrm>
          </p:grpSpPr>
          <p:cxnSp>
            <p:nvCxnSpPr>
              <p:cNvPr id="13619" name="Google Shape;13619;p7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3620" name="Google Shape;13620;p7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1" name="Google Shape;13621;p7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73"/>
          <p:cNvGrpSpPr/>
          <p:nvPr/>
        </p:nvGrpSpPr>
        <p:grpSpPr>
          <a:xfrm>
            <a:off x="1574012" y="1857258"/>
            <a:ext cx="739072" cy="714152"/>
            <a:chOff x="4334725" y="1355875"/>
            <a:chExt cx="3106650" cy="3001900"/>
          </a:xfrm>
        </p:grpSpPr>
        <p:grpSp>
          <p:nvGrpSpPr>
            <p:cNvPr id="13623" name="Google Shape;13623;p73"/>
            <p:cNvGrpSpPr/>
            <p:nvPr/>
          </p:nvGrpSpPr>
          <p:grpSpPr>
            <a:xfrm>
              <a:off x="4516050" y="1724875"/>
              <a:ext cx="2693725" cy="2632900"/>
              <a:chOff x="4516050" y="1724875"/>
              <a:chExt cx="2693725" cy="2632900"/>
            </a:xfrm>
          </p:grpSpPr>
          <p:sp>
            <p:nvSpPr>
              <p:cNvPr id="13624" name="Google Shape;13624;p7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73"/>
            <p:cNvGrpSpPr/>
            <p:nvPr/>
          </p:nvGrpSpPr>
          <p:grpSpPr>
            <a:xfrm>
              <a:off x="4334725" y="1355875"/>
              <a:ext cx="3106650" cy="2709650"/>
              <a:chOff x="4334725" y="1355875"/>
              <a:chExt cx="3106650" cy="2709650"/>
            </a:xfrm>
          </p:grpSpPr>
          <p:sp>
            <p:nvSpPr>
              <p:cNvPr id="13628" name="Google Shape;13628;p7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31" name="Google Shape;13631;p73"/>
          <p:cNvGrpSpPr/>
          <p:nvPr/>
        </p:nvGrpSpPr>
        <p:grpSpPr>
          <a:xfrm>
            <a:off x="7690961" y="3488029"/>
            <a:ext cx="312074" cy="684173"/>
            <a:chOff x="7645573" y="3754300"/>
            <a:chExt cx="293855" cy="644170"/>
          </a:xfrm>
        </p:grpSpPr>
        <p:sp>
          <p:nvSpPr>
            <p:cNvPr id="13632" name="Google Shape;13632;p7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73"/>
          <p:cNvGrpSpPr/>
          <p:nvPr/>
        </p:nvGrpSpPr>
        <p:grpSpPr>
          <a:xfrm>
            <a:off x="5612949" y="970936"/>
            <a:ext cx="709011" cy="739359"/>
            <a:chOff x="5830645" y="1256617"/>
            <a:chExt cx="530340" cy="553040"/>
          </a:xfrm>
        </p:grpSpPr>
        <p:grpSp>
          <p:nvGrpSpPr>
            <p:cNvPr id="13635" name="Google Shape;13635;p73"/>
            <p:cNvGrpSpPr/>
            <p:nvPr/>
          </p:nvGrpSpPr>
          <p:grpSpPr>
            <a:xfrm>
              <a:off x="5830645" y="1256617"/>
              <a:ext cx="259743" cy="269909"/>
              <a:chOff x="5830645" y="1256617"/>
              <a:chExt cx="259743" cy="269909"/>
            </a:xfrm>
          </p:grpSpPr>
          <p:sp>
            <p:nvSpPr>
              <p:cNvPr id="13636" name="Google Shape;13636;p7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73"/>
            <p:cNvGrpSpPr/>
            <p:nvPr/>
          </p:nvGrpSpPr>
          <p:grpSpPr>
            <a:xfrm>
              <a:off x="6101293" y="1256617"/>
              <a:ext cx="259692" cy="269909"/>
              <a:chOff x="6101293" y="1256617"/>
              <a:chExt cx="259692" cy="269909"/>
            </a:xfrm>
          </p:grpSpPr>
          <p:sp>
            <p:nvSpPr>
              <p:cNvPr id="13639" name="Google Shape;13639;p7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73"/>
            <p:cNvGrpSpPr/>
            <p:nvPr/>
          </p:nvGrpSpPr>
          <p:grpSpPr>
            <a:xfrm>
              <a:off x="5830645" y="1539749"/>
              <a:ext cx="259692" cy="269909"/>
              <a:chOff x="5830645" y="1539749"/>
              <a:chExt cx="259692" cy="269909"/>
            </a:xfrm>
          </p:grpSpPr>
          <p:sp>
            <p:nvSpPr>
              <p:cNvPr id="13642" name="Google Shape;13642;p7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73"/>
            <p:cNvGrpSpPr/>
            <p:nvPr/>
          </p:nvGrpSpPr>
          <p:grpSpPr>
            <a:xfrm>
              <a:off x="6101293" y="1539749"/>
              <a:ext cx="259692" cy="269909"/>
              <a:chOff x="6101293" y="1539749"/>
              <a:chExt cx="259692" cy="269909"/>
            </a:xfrm>
          </p:grpSpPr>
          <p:sp>
            <p:nvSpPr>
              <p:cNvPr id="13645" name="Google Shape;13645;p7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7" name="Google Shape;13647;p7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73"/>
          <p:cNvGrpSpPr/>
          <p:nvPr/>
        </p:nvGrpSpPr>
        <p:grpSpPr>
          <a:xfrm>
            <a:off x="714444" y="2707052"/>
            <a:ext cx="1452955" cy="621360"/>
            <a:chOff x="732422" y="2990152"/>
            <a:chExt cx="1337773" cy="572102"/>
          </a:xfrm>
        </p:grpSpPr>
        <p:sp>
          <p:nvSpPr>
            <p:cNvPr id="13649" name="Google Shape;13649;p7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658"/>
        <p:cNvGrpSpPr/>
        <p:nvPr/>
      </p:nvGrpSpPr>
      <p:grpSpPr>
        <a:xfrm>
          <a:off x="0" y="0"/>
          <a:ext cx="0" cy="0"/>
          <a:chOff x="0" y="0"/>
          <a:chExt cx="0" cy="0"/>
        </a:xfrm>
      </p:grpSpPr>
      <p:grpSp>
        <p:nvGrpSpPr>
          <p:cNvPr id="13659" name="Google Shape;13659;p74"/>
          <p:cNvGrpSpPr/>
          <p:nvPr/>
        </p:nvGrpSpPr>
        <p:grpSpPr>
          <a:xfrm>
            <a:off x="708579" y="965872"/>
            <a:ext cx="1636117" cy="1526144"/>
            <a:chOff x="729238" y="1179665"/>
            <a:chExt cx="1636117" cy="1526144"/>
          </a:xfrm>
        </p:grpSpPr>
        <p:grpSp>
          <p:nvGrpSpPr>
            <p:cNvPr id="13660" name="Google Shape;13660;p74"/>
            <p:cNvGrpSpPr/>
            <p:nvPr/>
          </p:nvGrpSpPr>
          <p:grpSpPr>
            <a:xfrm>
              <a:off x="729238" y="1179665"/>
              <a:ext cx="80700" cy="1526144"/>
              <a:chOff x="729238" y="1179665"/>
              <a:chExt cx="80700" cy="1526144"/>
            </a:xfrm>
          </p:grpSpPr>
          <p:sp>
            <p:nvSpPr>
              <p:cNvPr id="13661" name="Google Shape;13661;p7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74"/>
            <p:cNvGrpSpPr/>
            <p:nvPr/>
          </p:nvGrpSpPr>
          <p:grpSpPr>
            <a:xfrm>
              <a:off x="903098" y="1179665"/>
              <a:ext cx="80700" cy="1526144"/>
              <a:chOff x="903098" y="1179665"/>
              <a:chExt cx="80700" cy="1526144"/>
            </a:xfrm>
          </p:grpSpPr>
          <p:sp>
            <p:nvSpPr>
              <p:cNvPr id="13672" name="Google Shape;13672;p7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74"/>
            <p:cNvGrpSpPr/>
            <p:nvPr/>
          </p:nvGrpSpPr>
          <p:grpSpPr>
            <a:xfrm>
              <a:off x="1076958" y="1179665"/>
              <a:ext cx="80700" cy="1526144"/>
              <a:chOff x="1076958" y="1179665"/>
              <a:chExt cx="80700" cy="1526144"/>
            </a:xfrm>
          </p:grpSpPr>
          <p:sp>
            <p:nvSpPr>
              <p:cNvPr id="13683" name="Google Shape;13683;p7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74"/>
            <p:cNvGrpSpPr/>
            <p:nvPr/>
          </p:nvGrpSpPr>
          <p:grpSpPr>
            <a:xfrm>
              <a:off x="1247707" y="1179665"/>
              <a:ext cx="80700" cy="1526144"/>
              <a:chOff x="1247707" y="1179665"/>
              <a:chExt cx="80700" cy="1526144"/>
            </a:xfrm>
          </p:grpSpPr>
          <p:sp>
            <p:nvSpPr>
              <p:cNvPr id="13694" name="Google Shape;13694;p7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4" name="Google Shape;13704;p74"/>
            <p:cNvGrpSpPr/>
            <p:nvPr/>
          </p:nvGrpSpPr>
          <p:grpSpPr>
            <a:xfrm>
              <a:off x="1421567" y="1179665"/>
              <a:ext cx="80700" cy="1526144"/>
              <a:chOff x="1421567" y="1179665"/>
              <a:chExt cx="80700" cy="1526144"/>
            </a:xfrm>
          </p:grpSpPr>
          <p:sp>
            <p:nvSpPr>
              <p:cNvPr id="13705" name="Google Shape;13705;p7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74"/>
            <p:cNvGrpSpPr/>
            <p:nvPr/>
          </p:nvGrpSpPr>
          <p:grpSpPr>
            <a:xfrm>
              <a:off x="1592327" y="1179665"/>
              <a:ext cx="80700" cy="1526144"/>
              <a:chOff x="1592327" y="1179665"/>
              <a:chExt cx="80700" cy="1526144"/>
            </a:xfrm>
          </p:grpSpPr>
          <p:sp>
            <p:nvSpPr>
              <p:cNvPr id="13716" name="Google Shape;13716;p7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74"/>
            <p:cNvGrpSpPr/>
            <p:nvPr/>
          </p:nvGrpSpPr>
          <p:grpSpPr>
            <a:xfrm>
              <a:off x="1766187" y="1179665"/>
              <a:ext cx="80700" cy="1526144"/>
              <a:chOff x="1766187" y="1179665"/>
              <a:chExt cx="80700" cy="1526144"/>
            </a:xfrm>
          </p:grpSpPr>
          <p:sp>
            <p:nvSpPr>
              <p:cNvPr id="13727" name="Google Shape;13727;p7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74"/>
            <p:cNvGrpSpPr/>
            <p:nvPr/>
          </p:nvGrpSpPr>
          <p:grpSpPr>
            <a:xfrm>
              <a:off x="1936935" y="1179665"/>
              <a:ext cx="80700" cy="1526144"/>
              <a:chOff x="1936935" y="1179665"/>
              <a:chExt cx="80700" cy="1526144"/>
            </a:xfrm>
          </p:grpSpPr>
          <p:sp>
            <p:nvSpPr>
              <p:cNvPr id="13738" name="Google Shape;13738;p7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74"/>
            <p:cNvGrpSpPr/>
            <p:nvPr/>
          </p:nvGrpSpPr>
          <p:grpSpPr>
            <a:xfrm>
              <a:off x="2110795" y="1179665"/>
              <a:ext cx="80700" cy="1526144"/>
              <a:chOff x="2110795" y="1179665"/>
              <a:chExt cx="80700" cy="1526144"/>
            </a:xfrm>
          </p:grpSpPr>
          <p:sp>
            <p:nvSpPr>
              <p:cNvPr id="13749" name="Google Shape;13749;p7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9" name="Google Shape;13759;p74"/>
            <p:cNvGrpSpPr/>
            <p:nvPr/>
          </p:nvGrpSpPr>
          <p:grpSpPr>
            <a:xfrm>
              <a:off x="2284655" y="1179665"/>
              <a:ext cx="80700" cy="1526144"/>
              <a:chOff x="2284655" y="1179665"/>
              <a:chExt cx="80700" cy="1526144"/>
            </a:xfrm>
          </p:grpSpPr>
          <p:sp>
            <p:nvSpPr>
              <p:cNvPr id="13760" name="Google Shape;13760;p7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70" name="Google Shape;13770;p74"/>
          <p:cNvGrpSpPr/>
          <p:nvPr/>
        </p:nvGrpSpPr>
        <p:grpSpPr>
          <a:xfrm>
            <a:off x="2603245" y="985011"/>
            <a:ext cx="1364248" cy="1102133"/>
            <a:chOff x="2623904" y="1198803"/>
            <a:chExt cx="1364248" cy="1102133"/>
          </a:xfrm>
        </p:grpSpPr>
        <p:grpSp>
          <p:nvGrpSpPr>
            <p:cNvPr id="13771" name="Google Shape;13771;p74"/>
            <p:cNvGrpSpPr/>
            <p:nvPr/>
          </p:nvGrpSpPr>
          <p:grpSpPr>
            <a:xfrm>
              <a:off x="2623907" y="1198803"/>
              <a:ext cx="1364245" cy="273000"/>
              <a:chOff x="2623907" y="1198803"/>
              <a:chExt cx="1364245" cy="273000"/>
            </a:xfrm>
          </p:grpSpPr>
          <p:sp>
            <p:nvSpPr>
              <p:cNvPr id="13772" name="Google Shape;13772;p7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74"/>
            <p:cNvGrpSpPr/>
            <p:nvPr/>
          </p:nvGrpSpPr>
          <p:grpSpPr>
            <a:xfrm>
              <a:off x="2623904" y="1476964"/>
              <a:ext cx="1364245" cy="273000"/>
              <a:chOff x="2623904" y="1476964"/>
              <a:chExt cx="1364245" cy="273000"/>
            </a:xfrm>
          </p:grpSpPr>
          <p:sp>
            <p:nvSpPr>
              <p:cNvPr id="13778" name="Google Shape;13778;p7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74"/>
            <p:cNvGrpSpPr/>
            <p:nvPr/>
          </p:nvGrpSpPr>
          <p:grpSpPr>
            <a:xfrm>
              <a:off x="2623907" y="1749775"/>
              <a:ext cx="1364245" cy="273000"/>
              <a:chOff x="2623907" y="1749775"/>
              <a:chExt cx="1364245" cy="273000"/>
            </a:xfrm>
          </p:grpSpPr>
          <p:sp>
            <p:nvSpPr>
              <p:cNvPr id="13784" name="Google Shape;13784;p7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74"/>
            <p:cNvGrpSpPr/>
            <p:nvPr/>
          </p:nvGrpSpPr>
          <p:grpSpPr>
            <a:xfrm>
              <a:off x="2623904" y="2027936"/>
              <a:ext cx="1364245" cy="273000"/>
              <a:chOff x="2623904" y="2027936"/>
              <a:chExt cx="1364245" cy="273000"/>
            </a:xfrm>
          </p:grpSpPr>
          <p:sp>
            <p:nvSpPr>
              <p:cNvPr id="13790" name="Google Shape;13790;p7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95" name="Google Shape;13795;p74"/>
          <p:cNvGrpSpPr/>
          <p:nvPr/>
        </p:nvGrpSpPr>
        <p:grpSpPr>
          <a:xfrm>
            <a:off x="2592706" y="2444193"/>
            <a:ext cx="1387541" cy="159124"/>
            <a:chOff x="3200660" y="2180272"/>
            <a:chExt cx="2563824" cy="378237"/>
          </a:xfrm>
        </p:grpSpPr>
        <p:sp>
          <p:nvSpPr>
            <p:cNvPr id="13796" name="Google Shape;13796;p7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4"/>
          <p:cNvGrpSpPr/>
          <p:nvPr/>
        </p:nvGrpSpPr>
        <p:grpSpPr>
          <a:xfrm>
            <a:off x="2589231" y="2722018"/>
            <a:ext cx="1390502" cy="159625"/>
            <a:chOff x="3530150" y="2790075"/>
            <a:chExt cx="1962600" cy="225300"/>
          </a:xfrm>
        </p:grpSpPr>
        <p:sp>
          <p:nvSpPr>
            <p:cNvPr id="13815" name="Google Shape;13815;p7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74"/>
          <p:cNvGrpSpPr/>
          <p:nvPr/>
        </p:nvGrpSpPr>
        <p:grpSpPr>
          <a:xfrm>
            <a:off x="2589884" y="3000344"/>
            <a:ext cx="1411629" cy="153761"/>
            <a:chOff x="3558802" y="4011427"/>
            <a:chExt cx="1866000" cy="111300"/>
          </a:xfrm>
        </p:grpSpPr>
        <p:sp>
          <p:nvSpPr>
            <p:cNvPr id="13818" name="Google Shape;13818;p7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74"/>
          <p:cNvGrpSpPr/>
          <p:nvPr/>
        </p:nvGrpSpPr>
        <p:grpSpPr>
          <a:xfrm>
            <a:off x="2589576" y="2205744"/>
            <a:ext cx="1383503" cy="119749"/>
            <a:chOff x="3465975" y="2270276"/>
            <a:chExt cx="1986364" cy="171929"/>
          </a:xfrm>
        </p:grpSpPr>
        <p:sp>
          <p:nvSpPr>
            <p:cNvPr id="13821" name="Google Shape;13821;p7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74"/>
          <p:cNvGrpSpPr/>
          <p:nvPr/>
        </p:nvGrpSpPr>
        <p:grpSpPr>
          <a:xfrm>
            <a:off x="2600584" y="3569394"/>
            <a:ext cx="1369531" cy="195460"/>
            <a:chOff x="723300" y="4253549"/>
            <a:chExt cx="2276482" cy="324900"/>
          </a:xfrm>
        </p:grpSpPr>
        <p:sp>
          <p:nvSpPr>
            <p:cNvPr id="13830" name="Google Shape;13830;p7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74"/>
          <p:cNvGrpSpPr/>
          <p:nvPr/>
        </p:nvGrpSpPr>
        <p:grpSpPr>
          <a:xfrm>
            <a:off x="2590145" y="3270574"/>
            <a:ext cx="1389066" cy="180119"/>
            <a:chOff x="705948" y="3788465"/>
            <a:chExt cx="2308953" cy="299400"/>
          </a:xfrm>
        </p:grpSpPr>
        <p:sp>
          <p:nvSpPr>
            <p:cNvPr id="13836" name="Google Shape;13836;p7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74"/>
          <p:cNvGrpSpPr/>
          <p:nvPr/>
        </p:nvGrpSpPr>
        <p:grpSpPr>
          <a:xfrm>
            <a:off x="2638082" y="3883554"/>
            <a:ext cx="1304609" cy="294074"/>
            <a:chOff x="2658741" y="4097347"/>
            <a:chExt cx="1304609" cy="294074"/>
          </a:xfrm>
        </p:grpSpPr>
        <p:grpSp>
          <p:nvGrpSpPr>
            <p:cNvPr id="13842" name="Google Shape;13842;p74"/>
            <p:cNvGrpSpPr/>
            <p:nvPr/>
          </p:nvGrpSpPr>
          <p:grpSpPr>
            <a:xfrm>
              <a:off x="2658741" y="4097347"/>
              <a:ext cx="118572" cy="294074"/>
              <a:chOff x="3343310" y="4475555"/>
              <a:chExt cx="127717" cy="316753"/>
            </a:xfrm>
          </p:grpSpPr>
          <p:sp>
            <p:nvSpPr>
              <p:cNvPr id="13843" name="Google Shape;13843;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74"/>
            <p:cNvGrpSpPr/>
            <p:nvPr/>
          </p:nvGrpSpPr>
          <p:grpSpPr>
            <a:xfrm>
              <a:off x="3815519" y="4098388"/>
              <a:ext cx="147831" cy="291991"/>
              <a:chOff x="3527539" y="4476677"/>
              <a:chExt cx="159232" cy="314510"/>
            </a:xfrm>
          </p:grpSpPr>
          <p:sp>
            <p:nvSpPr>
              <p:cNvPr id="13846" name="Google Shape;13846;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8" name="Google Shape;13848;p74"/>
            <p:cNvGrpSpPr/>
            <p:nvPr/>
          </p:nvGrpSpPr>
          <p:grpSpPr>
            <a:xfrm>
              <a:off x="3511696" y="4098388"/>
              <a:ext cx="147831" cy="291991"/>
              <a:chOff x="3527539" y="4476677"/>
              <a:chExt cx="159232" cy="314510"/>
            </a:xfrm>
          </p:grpSpPr>
          <p:sp>
            <p:nvSpPr>
              <p:cNvPr id="13849" name="Google Shape;13849;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74"/>
            <p:cNvGrpSpPr/>
            <p:nvPr/>
          </p:nvGrpSpPr>
          <p:grpSpPr>
            <a:xfrm>
              <a:off x="3207874" y="4098388"/>
              <a:ext cx="147831" cy="291991"/>
              <a:chOff x="3527539" y="4476677"/>
              <a:chExt cx="159232" cy="314510"/>
            </a:xfrm>
          </p:grpSpPr>
          <p:sp>
            <p:nvSpPr>
              <p:cNvPr id="13852" name="Google Shape;13852;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74"/>
            <p:cNvGrpSpPr/>
            <p:nvPr/>
          </p:nvGrpSpPr>
          <p:grpSpPr>
            <a:xfrm>
              <a:off x="2933305" y="4097347"/>
              <a:ext cx="118572" cy="294074"/>
              <a:chOff x="3343310" y="4475555"/>
              <a:chExt cx="127717" cy="316753"/>
            </a:xfrm>
          </p:grpSpPr>
          <p:sp>
            <p:nvSpPr>
              <p:cNvPr id="13855" name="Google Shape;13855;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57" name="Google Shape;13857;p74"/>
          <p:cNvGrpSpPr/>
          <p:nvPr/>
        </p:nvGrpSpPr>
        <p:grpSpPr>
          <a:xfrm>
            <a:off x="4256912" y="1866676"/>
            <a:ext cx="1433821" cy="191501"/>
            <a:chOff x="4273350" y="2080469"/>
            <a:chExt cx="1433821" cy="191501"/>
          </a:xfrm>
        </p:grpSpPr>
        <p:grpSp>
          <p:nvGrpSpPr>
            <p:cNvPr id="13858" name="Google Shape;13858;p74"/>
            <p:cNvGrpSpPr/>
            <p:nvPr/>
          </p:nvGrpSpPr>
          <p:grpSpPr>
            <a:xfrm>
              <a:off x="4273350" y="2080469"/>
              <a:ext cx="1433821" cy="0"/>
              <a:chOff x="5224975" y="2962250"/>
              <a:chExt cx="1544400" cy="0"/>
            </a:xfrm>
          </p:grpSpPr>
          <p:cxnSp>
            <p:nvCxnSpPr>
              <p:cNvPr id="13859" name="Google Shape;13859;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860" name="Google Shape;13860;p7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3861" name="Google Shape;13861;p74"/>
            <p:cNvGrpSpPr/>
            <p:nvPr/>
          </p:nvGrpSpPr>
          <p:grpSpPr>
            <a:xfrm>
              <a:off x="4273350" y="2271969"/>
              <a:ext cx="1433821" cy="0"/>
              <a:chOff x="5224975" y="2962250"/>
              <a:chExt cx="1544400" cy="0"/>
            </a:xfrm>
          </p:grpSpPr>
          <p:cxnSp>
            <p:nvCxnSpPr>
              <p:cNvPr id="13862" name="Google Shape;13862;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863" name="Google Shape;13863;p7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3864" name="Google Shape;13864;p74"/>
          <p:cNvGrpSpPr/>
          <p:nvPr/>
        </p:nvGrpSpPr>
        <p:grpSpPr>
          <a:xfrm>
            <a:off x="4258467" y="969244"/>
            <a:ext cx="1430711" cy="743389"/>
            <a:chOff x="5159450" y="1919950"/>
            <a:chExt cx="1541050" cy="862500"/>
          </a:xfrm>
        </p:grpSpPr>
        <p:sp>
          <p:nvSpPr>
            <p:cNvPr id="13865" name="Google Shape;13865;p7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3866" name="Google Shape;13866;p74"/>
            <p:cNvGrpSpPr/>
            <p:nvPr/>
          </p:nvGrpSpPr>
          <p:grpSpPr>
            <a:xfrm>
              <a:off x="5159450" y="1919950"/>
              <a:ext cx="1541050" cy="862500"/>
              <a:chOff x="5159450" y="1919950"/>
              <a:chExt cx="1541050" cy="862500"/>
            </a:xfrm>
          </p:grpSpPr>
          <p:cxnSp>
            <p:nvCxnSpPr>
              <p:cNvPr id="13867" name="Google Shape;13867;p7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868" name="Google Shape;13868;p7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869" name="Google Shape;13869;p74"/>
          <p:cNvGrpSpPr/>
          <p:nvPr/>
        </p:nvGrpSpPr>
        <p:grpSpPr>
          <a:xfrm>
            <a:off x="4248581" y="2192571"/>
            <a:ext cx="1450484" cy="1052087"/>
            <a:chOff x="5230575" y="1554475"/>
            <a:chExt cx="2137150" cy="1550150"/>
          </a:xfrm>
        </p:grpSpPr>
        <p:sp>
          <p:nvSpPr>
            <p:cNvPr id="13870" name="Google Shape;13870;p7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74"/>
          <p:cNvGrpSpPr/>
          <p:nvPr/>
        </p:nvGrpSpPr>
        <p:grpSpPr>
          <a:xfrm rot="10800000">
            <a:off x="4265131" y="3284761"/>
            <a:ext cx="1417383" cy="887946"/>
            <a:chOff x="5645403" y="2920021"/>
            <a:chExt cx="2650800" cy="2180614"/>
          </a:xfrm>
        </p:grpSpPr>
        <p:sp>
          <p:nvSpPr>
            <p:cNvPr id="13884" name="Google Shape;13884;p7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85" name="Google Shape;13885;p74"/>
            <p:cNvCxnSpPr>
              <a:stCxn id="1388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3886" name="Google Shape;13886;p7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87" name="Google Shape;13887;p74"/>
            <p:cNvCxnSpPr>
              <a:endCxn id="13886"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3888" name="Google Shape;13888;p7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89" name="Google Shape;13889;p74"/>
            <p:cNvCxnSpPr>
              <a:stCxn id="13888"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3890" name="Google Shape;13890;p7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91" name="Google Shape;13891;p74"/>
            <p:cNvCxnSpPr>
              <a:endCxn id="1389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3892" name="Google Shape;13892;p74"/>
          <p:cNvGrpSpPr/>
          <p:nvPr/>
        </p:nvGrpSpPr>
        <p:grpSpPr>
          <a:xfrm>
            <a:off x="7365491" y="2188116"/>
            <a:ext cx="1071743" cy="1021579"/>
            <a:chOff x="7189833" y="2022667"/>
            <a:chExt cx="1251159" cy="1192597"/>
          </a:xfrm>
        </p:grpSpPr>
        <p:sp>
          <p:nvSpPr>
            <p:cNvPr id="13893" name="Google Shape;13893;p7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74"/>
          <p:cNvGrpSpPr/>
          <p:nvPr/>
        </p:nvGrpSpPr>
        <p:grpSpPr>
          <a:xfrm>
            <a:off x="706762" y="2614523"/>
            <a:ext cx="1695374" cy="1560837"/>
            <a:chOff x="727421" y="2828315"/>
            <a:chExt cx="1695374" cy="1560837"/>
          </a:xfrm>
        </p:grpSpPr>
        <p:grpSp>
          <p:nvGrpSpPr>
            <p:cNvPr id="13898" name="Google Shape;13898;p74"/>
            <p:cNvGrpSpPr/>
            <p:nvPr/>
          </p:nvGrpSpPr>
          <p:grpSpPr>
            <a:xfrm>
              <a:off x="819108" y="2882501"/>
              <a:ext cx="103104" cy="1426186"/>
              <a:chOff x="4674013" y="3100904"/>
              <a:chExt cx="122758" cy="1698043"/>
            </a:xfrm>
          </p:grpSpPr>
          <p:sp>
            <p:nvSpPr>
              <p:cNvPr id="13899" name="Google Shape;13899;p7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74"/>
            <p:cNvGrpSpPr/>
            <p:nvPr/>
          </p:nvGrpSpPr>
          <p:grpSpPr>
            <a:xfrm>
              <a:off x="1062475" y="2882501"/>
              <a:ext cx="103104" cy="1426186"/>
              <a:chOff x="4940438" y="3100904"/>
              <a:chExt cx="122758" cy="1698043"/>
            </a:xfrm>
          </p:grpSpPr>
          <p:sp>
            <p:nvSpPr>
              <p:cNvPr id="13907" name="Google Shape;13907;p7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74"/>
            <p:cNvGrpSpPr/>
            <p:nvPr/>
          </p:nvGrpSpPr>
          <p:grpSpPr>
            <a:xfrm>
              <a:off x="1299324" y="2882501"/>
              <a:ext cx="103104" cy="1426186"/>
              <a:chOff x="5206863" y="3100904"/>
              <a:chExt cx="122758" cy="1698043"/>
            </a:xfrm>
          </p:grpSpPr>
          <p:sp>
            <p:nvSpPr>
              <p:cNvPr id="13915" name="Google Shape;13915;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74"/>
            <p:cNvGrpSpPr/>
            <p:nvPr/>
          </p:nvGrpSpPr>
          <p:grpSpPr>
            <a:xfrm>
              <a:off x="1786057" y="2882501"/>
              <a:ext cx="103104" cy="1426186"/>
              <a:chOff x="6006138" y="3143629"/>
              <a:chExt cx="122758" cy="1698043"/>
            </a:xfrm>
          </p:grpSpPr>
          <p:sp>
            <p:nvSpPr>
              <p:cNvPr id="13923" name="Google Shape;13923;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0" name="Google Shape;13930;p74"/>
            <p:cNvGrpSpPr/>
            <p:nvPr/>
          </p:nvGrpSpPr>
          <p:grpSpPr>
            <a:xfrm>
              <a:off x="2029422" y="2882501"/>
              <a:ext cx="103104" cy="1426186"/>
              <a:chOff x="6805413" y="3100904"/>
              <a:chExt cx="122758" cy="1698043"/>
            </a:xfrm>
          </p:grpSpPr>
          <p:sp>
            <p:nvSpPr>
              <p:cNvPr id="13931" name="Google Shape;13931;p7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8" name="Google Shape;13938;p74"/>
            <p:cNvGrpSpPr/>
            <p:nvPr/>
          </p:nvGrpSpPr>
          <p:grpSpPr>
            <a:xfrm>
              <a:off x="727421" y="2828315"/>
              <a:ext cx="1695374" cy="1560837"/>
              <a:chOff x="734799" y="2782450"/>
              <a:chExt cx="1571100" cy="1577400"/>
            </a:xfrm>
          </p:grpSpPr>
          <p:cxnSp>
            <p:nvCxnSpPr>
              <p:cNvPr id="13939" name="Google Shape;13939;p7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940" name="Google Shape;13940;p7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941" name="Google Shape;13941;p74"/>
            <p:cNvGrpSpPr/>
            <p:nvPr/>
          </p:nvGrpSpPr>
          <p:grpSpPr>
            <a:xfrm>
              <a:off x="2272795" y="2882501"/>
              <a:ext cx="103104" cy="1426186"/>
              <a:chOff x="5206863" y="3100904"/>
              <a:chExt cx="122758" cy="1698043"/>
            </a:xfrm>
          </p:grpSpPr>
          <p:sp>
            <p:nvSpPr>
              <p:cNvPr id="13942" name="Google Shape;13942;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74"/>
            <p:cNvGrpSpPr/>
            <p:nvPr/>
          </p:nvGrpSpPr>
          <p:grpSpPr>
            <a:xfrm>
              <a:off x="1542694" y="2882501"/>
              <a:ext cx="103104" cy="1426186"/>
              <a:chOff x="6006138" y="3143629"/>
              <a:chExt cx="122758" cy="1698043"/>
            </a:xfrm>
          </p:grpSpPr>
          <p:sp>
            <p:nvSpPr>
              <p:cNvPr id="13950" name="Google Shape;13950;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57" name="Google Shape;13957;p74"/>
          <p:cNvGrpSpPr/>
          <p:nvPr/>
        </p:nvGrpSpPr>
        <p:grpSpPr>
          <a:xfrm>
            <a:off x="5915341" y="2192094"/>
            <a:ext cx="1248543" cy="1025319"/>
            <a:chOff x="5183758" y="1210600"/>
            <a:chExt cx="3605380" cy="2960783"/>
          </a:xfrm>
        </p:grpSpPr>
        <p:sp>
          <p:nvSpPr>
            <p:cNvPr id="13958" name="Google Shape;13958;p7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62" name="Google Shape;13962;p7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3963" name="Google Shape;13963;p7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3964" name="Google Shape;13964;p7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3965" name="Google Shape;13965;p7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3966" name="Google Shape;13966;p7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7" name="Google Shape;13967;p74"/>
          <p:cNvGrpSpPr/>
          <p:nvPr/>
        </p:nvGrpSpPr>
        <p:grpSpPr>
          <a:xfrm>
            <a:off x="5772403" y="3330411"/>
            <a:ext cx="2664831" cy="843440"/>
            <a:chOff x="5916567" y="1099697"/>
            <a:chExt cx="2556683" cy="809211"/>
          </a:xfrm>
        </p:grpSpPr>
        <p:sp>
          <p:nvSpPr>
            <p:cNvPr id="13968" name="Google Shape;13968;p7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74"/>
          <p:cNvGrpSpPr/>
          <p:nvPr/>
        </p:nvGrpSpPr>
        <p:grpSpPr>
          <a:xfrm>
            <a:off x="5879943" y="979270"/>
            <a:ext cx="1299851" cy="1023338"/>
            <a:chOff x="5900602" y="1193063"/>
            <a:chExt cx="1299851" cy="1023338"/>
          </a:xfrm>
        </p:grpSpPr>
        <p:grpSp>
          <p:nvGrpSpPr>
            <p:cNvPr id="13977" name="Google Shape;13977;p74"/>
            <p:cNvGrpSpPr/>
            <p:nvPr/>
          </p:nvGrpSpPr>
          <p:grpSpPr>
            <a:xfrm>
              <a:off x="6743564" y="1193063"/>
              <a:ext cx="456889" cy="700379"/>
              <a:chOff x="6743564" y="1193063"/>
              <a:chExt cx="456889" cy="700379"/>
            </a:xfrm>
          </p:grpSpPr>
          <p:grpSp>
            <p:nvGrpSpPr>
              <p:cNvPr id="13978" name="Google Shape;13978;p74"/>
              <p:cNvGrpSpPr/>
              <p:nvPr/>
            </p:nvGrpSpPr>
            <p:grpSpPr>
              <a:xfrm>
                <a:off x="6743564" y="1690731"/>
                <a:ext cx="214402" cy="202710"/>
                <a:chOff x="6743564" y="1690731"/>
                <a:chExt cx="214402" cy="202710"/>
              </a:xfrm>
            </p:grpSpPr>
            <p:sp>
              <p:nvSpPr>
                <p:cNvPr id="13979" name="Google Shape;13979;p7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74"/>
              <p:cNvGrpSpPr/>
              <p:nvPr/>
            </p:nvGrpSpPr>
            <p:grpSpPr>
              <a:xfrm>
                <a:off x="6915505" y="1193063"/>
                <a:ext cx="284947" cy="589637"/>
                <a:chOff x="6915505" y="1193063"/>
                <a:chExt cx="284947" cy="589637"/>
              </a:xfrm>
            </p:grpSpPr>
            <p:sp>
              <p:nvSpPr>
                <p:cNvPr id="13982" name="Google Shape;13982;p7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83" name="Google Shape;13983;p7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3984" name="Google Shape;13984;p74"/>
            <p:cNvGrpSpPr/>
            <p:nvPr/>
          </p:nvGrpSpPr>
          <p:grpSpPr>
            <a:xfrm>
              <a:off x="6520337" y="1193063"/>
              <a:ext cx="341815" cy="801589"/>
              <a:chOff x="6520337" y="1193063"/>
              <a:chExt cx="341815" cy="801589"/>
            </a:xfrm>
          </p:grpSpPr>
          <p:grpSp>
            <p:nvGrpSpPr>
              <p:cNvPr id="13985" name="Google Shape;13985;p74"/>
              <p:cNvGrpSpPr/>
              <p:nvPr/>
            </p:nvGrpSpPr>
            <p:grpSpPr>
              <a:xfrm>
                <a:off x="6520337" y="1589527"/>
                <a:ext cx="213950" cy="405125"/>
                <a:chOff x="6520337" y="1589527"/>
                <a:chExt cx="213950" cy="405125"/>
              </a:xfrm>
            </p:grpSpPr>
            <p:sp>
              <p:nvSpPr>
                <p:cNvPr id="13986" name="Google Shape;13986;p7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4"/>
              <p:cNvGrpSpPr/>
              <p:nvPr/>
            </p:nvGrpSpPr>
            <p:grpSpPr>
              <a:xfrm>
                <a:off x="6577204" y="1193063"/>
                <a:ext cx="284947" cy="453562"/>
                <a:chOff x="6577204" y="1193063"/>
                <a:chExt cx="284947" cy="453562"/>
              </a:xfrm>
            </p:grpSpPr>
            <p:sp>
              <p:nvSpPr>
                <p:cNvPr id="13989" name="Google Shape;13989;p7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90" name="Google Shape;13990;p7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991" name="Google Shape;13991;p74"/>
            <p:cNvGrpSpPr/>
            <p:nvPr/>
          </p:nvGrpSpPr>
          <p:grpSpPr>
            <a:xfrm>
              <a:off x="6238903" y="1193063"/>
              <a:ext cx="300475" cy="901782"/>
              <a:chOff x="6238903" y="1193063"/>
              <a:chExt cx="300475" cy="901782"/>
            </a:xfrm>
          </p:grpSpPr>
          <p:grpSp>
            <p:nvGrpSpPr>
              <p:cNvPr id="13992" name="Google Shape;13992;p74"/>
              <p:cNvGrpSpPr/>
              <p:nvPr/>
            </p:nvGrpSpPr>
            <p:grpSpPr>
              <a:xfrm>
                <a:off x="6290865" y="1489315"/>
                <a:ext cx="248514" cy="605530"/>
                <a:chOff x="6290865" y="1489315"/>
                <a:chExt cx="248514" cy="605530"/>
              </a:xfrm>
            </p:grpSpPr>
            <p:sp>
              <p:nvSpPr>
                <p:cNvPr id="13993" name="Google Shape;13993;p7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74"/>
              <p:cNvGrpSpPr/>
              <p:nvPr/>
            </p:nvGrpSpPr>
            <p:grpSpPr>
              <a:xfrm>
                <a:off x="6238903" y="1193063"/>
                <a:ext cx="284947" cy="327512"/>
                <a:chOff x="6238903" y="1193063"/>
                <a:chExt cx="284947" cy="327512"/>
              </a:xfrm>
            </p:grpSpPr>
            <p:sp>
              <p:nvSpPr>
                <p:cNvPr id="13996" name="Google Shape;13996;p7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97" name="Google Shape;13997;p7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998" name="Google Shape;13998;p74"/>
            <p:cNvGrpSpPr/>
            <p:nvPr/>
          </p:nvGrpSpPr>
          <p:grpSpPr>
            <a:xfrm>
              <a:off x="5900602" y="1193063"/>
              <a:ext cx="444345" cy="1023338"/>
              <a:chOff x="5900602" y="1193063"/>
              <a:chExt cx="444345" cy="1023338"/>
            </a:xfrm>
          </p:grpSpPr>
          <p:grpSp>
            <p:nvGrpSpPr>
              <p:cNvPr id="13999" name="Google Shape;13999;p74"/>
              <p:cNvGrpSpPr/>
              <p:nvPr/>
            </p:nvGrpSpPr>
            <p:grpSpPr>
              <a:xfrm>
                <a:off x="6046501" y="1367785"/>
                <a:ext cx="298446" cy="848616"/>
                <a:chOff x="6046501" y="1367785"/>
                <a:chExt cx="298446" cy="848616"/>
              </a:xfrm>
            </p:grpSpPr>
            <p:sp>
              <p:nvSpPr>
                <p:cNvPr id="14000" name="Google Shape;14000;p7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74"/>
              <p:cNvGrpSpPr/>
              <p:nvPr/>
            </p:nvGrpSpPr>
            <p:grpSpPr>
              <a:xfrm>
                <a:off x="5900602" y="1193063"/>
                <a:ext cx="284947" cy="182312"/>
                <a:chOff x="5900602" y="1193063"/>
                <a:chExt cx="284947" cy="182312"/>
              </a:xfrm>
            </p:grpSpPr>
            <p:sp>
              <p:nvSpPr>
                <p:cNvPr id="14003" name="Google Shape;14003;p7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04" name="Google Shape;14004;p7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4005" name="Google Shape;14005;p74"/>
          <p:cNvGrpSpPr/>
          <p:nvPr/>
        </p:nvGrpSpPr>
        <p:grpSpPr>
          <a:xfrm>
            <a:off x="7217825" y="979415"/>
            <a:ext cx="1219413" cy="1051365"/>
            <a:chOff x="7287122" y="1165658"/>
            <a:chExt cx="1219413" cy="1051365"/>
          </a:xfrm>
        </p:grpSpPr>
        <p:grpSp>
          <p:nvGrpSpPr>
            <p:cNvPr id="14006" name="Google Shape;14006;p74"/>
            <p:cNvGrpSpPr/>
            <p:nvPr/>
          </p:nvGrpSpPr>
          <p:grpSpPr>
            <a:xfrm>
              <a:off x="7287122" y="1969723"/>
              <a:ext cx="1219413" cy="247300"/>
              <a:chOff x="7287122" y="1969723"/>
              <a:chExt cx="1219413" cy="247300"/>
            </a:xfrm>
          </p:grpSpPr>
          <p:sp>
            <p:nvSpPr>
              <p:cNvPr id="14007" name="Google Shape;14007;p7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8" name="Google Shape;14008;p74"/>
              <p:cNvGrpSpPr/>
              <p:nvPr/>
            </p:nvGrpSpPr>
            <p:grpSpPr>
              <a:xfrm>
                <a:off x="7287122" y="2063892"/>
                <a:ext cx="1151753" cy="73428"/>
                <a:chOff x="7287122" y="2063892"/>
                <a:chExt cx="1151753" cy="73428"/>
              </a:xfrm>
            </p:grpSpPr>
            <p:sp>
              <p:nvSpPr>
                <p:cNvPr id="14009" name="Google Shape;14009;p7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10" name="Google Shape;14010;p7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4011" name="Google Shape;14011;p74"/>
            <p:cNvGrpSpPr/>
            <p:nvPr/>
          </p:nvGrpSpPr>
          <p:grpSpPr>
            <a:xfrm>
              <a:off x="7287122" y="1712201"/>
              <a:ext cx="1219403" cy="246767"/>
              <a:chOff x="7287122" y="1712201"/>
              <a:chExt cx="1219403" cy="246767"/>
            </a:xfrm>
          </p:grpSpPr>
          <p:sp>
            <p:nvSpPr>
              <p:cNvPr id="14012" name="Google Shape;14012;p7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3" name="Google Shape;14013;p74"/>
              <p:cNvGrpSpPr/>
              <p:nvPr/>
            </p:nvGrpSpPr>
            <p:grpSpPr>
              <a:xfrm>
                <a:off x="7287122" y="1842861"/>
                <a:ext cx="1005303" cy="73419"/>
                <a:chOff x="7287122" y="1842861"/>
                <a:chExt cx="1005303" cy="73419"/>
              </a:xfrm>
            </p:grpSpPr>
            <p:sp>
              <p:nvSpPr>
                <p:cNvPr id="14014" name="Google Shape;14014;p7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15" name="Google Shape;14015;p7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4016" name="Google Shape;14016;p74"/>
            <p:cNvGrpSpPr/>
            <p:nvPr/>
          </p:nvGrpSpPr>
          <p:grpSpPr>
            <a:xfrm>
              <a:off x="7287122" y="1447520"/>
              <a:ext cx="1219403" cy="286667"/>
              <a:chOff x="7287122" y="1447520"/>
              <a:chExt cx="1219403" cy="286667"/>
            </a:xfrm>
          </p:grpSpPr>
          <p:sp>
            <p:nvSpPr>
              <p:cNvPr id="14017" name="Google Shape;14017;p7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8" name="Google Shape;14018;p74"/>
              <p:cNvGrpSpPr/>
              <p:nvPr/>
            </p:nvGrpSpPr>
            <p:grpSpPr>
              <a:xfrm>
                <a:off x="7287122" y="1581977"/>
                <a:ext cx="852803" cy="73428"/>
                <a:chOff x="7287122" y="1581977"/>
                <a:chExt cx="852803" cy="73428"/>
              </a:xfrm>
            </p:grpSpPr>
            <p:sp>
              <p:nvSpPr>
                <p:cNvPr id="14019" name="Google Shape;14019;p7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20" name="Google Shape;14020;p7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4021" name="Google Shape;14021;p74"/>
            <p:cNvGrpSpPr/>
            <p:nvPr/>
          </p:nvGrpSpPr>
          <p:grpSpPr>
            <a:xfrm>
              <a:off x="7287122" y="1165658"/>
              <a:ext cx="1219403" cy="344253"/>
              <a:chOff x="7287122" y="1165658"/>
              <a:chExt cx="1219403" cy="344253"/>
            </a:xfrm>
          </p:grpSpPr>
          <p:sp>
            <p:nvSpPr>
              <p:cNvPr id="14022" name="Google Shape;14022;p7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3" name="Google Shape;14023;p74"/>
              <p:cNvGrpSpPr/>
              <p:nvPr/>
            </p:nvGrpSpPr>
            <p:grpSpPr>
              <a:xfrm>
                <a:off x="7287122" y="1341025"/>
                <a:ext cx="695703" cy="73419"/>
                <a:chOff x="7287122" y="1341025"/>
                <a:chExt cx="695703" cy="73419"/>
              </a:xfrm>
            </p:grpSpPr>
            <p:sp>
              <p:nvSpPr>
                <p:cNvPr id="14024" name="Google Shape;14024;p7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25" name="Google Shape;14025;p7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29"/>
        <p:cNvGrpSpPr/>
        <p:nvPr/>
      </p:nvGrpSpPr>
      <p:grpSpPr>
        <a:xfrm>
          <a:off x="0" y="0"/>
          <a:ext cx="0" cy="0"/>
          <a:chOff x="0" y="0"/>
          <a:chExt cx="0" cy="0"/>
        </a:xfrm>
      </p:grpSpPr>
      <p:grpSp>
        <p:nvGrpSpPr>
          <p:cNvPr id="14030" name="Google Shape;14030;p75"/>
          <p:cNvGrpSpPr/>
          <p:nvPr/>
        </p:nvGrpSpPr>
        <p:grpSpPr>
          <a:xfrm>
            <a:off x="846551" y="2291587"/>
            <a:ext cx="415546" cy="355053"/>
            <a:chOff x="866243" y="2291587"/>
            <a:chExt cx="415546" cy="355053"/>
          </a:xfrm>
        </p:grpSpPr>
        <p:sp>
          <p:nvSpPr>
            <p:cNvPr id="14031" name="Google Shape;14031;p7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6" name="Google Shape;14036;p75"/>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7" name="Google Shape;14037;p75"/>
          <p:cNvGrpSpPr/>
          <p:nvPr/>
        </p:nvGrpSpPr>
        <p:grpSpPr>
          <a:xfrm>
            <a:off x="1938828" y="2302574"/>
            <a:ext cx="359213" cy="327807"/>
            <a:chOff x="1958520" y="2302574"/>
            <a:chExt cx="359213" cy="327807"/>
          </a:xfrm>
        </p:grpSpPr>
        <p:sp>
          <p:nvSpPr>
            <p:cNvPr id="14038" name="Google Shape;14038;p7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75"/>
          <p:cNvGrpSpPr/>
          <p:nvPr/>
        </p:nvGrpSpPr>
        <p:grpSpPr>
          <a:xfrm>
            <a:off x="2560190" y="2287427"/>
            <a:ext cx="207582" cy="359594"/>
            <a:chOff x="2656082" y="2287427"/>
            <a:chExt cx="207582" cy="359594"/>
          </a:xfrm>
        </p:grpSpPr>
        <p:sp>
          <p:nvSpPr>
            <p:cNvPr id="14042" name="Google Shape;14042;p7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6" name="Google Shape;14046;p75"/>
          <p:cNvGrpSpPr/>
          <p:nvPr/>
        </p:nvGrpSpPr>
        <p:grpSpPr>
          <a:xfrm>
            <a:off x="3029961" y="2321468"/>
            <a:ext cx="362991" cy="290018"/>
            <a:chOff x="3049653" y="2321468"/>
            <a:chExt cx="362991" cy="290018"/>
          </a:xfrm>
        </p:grpSpPr>
        <p:sp>
          <p:nvSpPr>
            <p:cNvPr id="14047" name="Google Shape;14047;p7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75"/>
          <p:cNvGrpSpPr/>
          <p:nvPr/>
        </p:nvGrpSpPr>
        <p:grpSpPr>
          <a:xfrm>
            <a:off x="3544551" y="2289904"/>
            <a:ext cx="422342" cy="355243"/>
            <a:chOff x="3564243" y="2289904"/>
            <a:chExt cx="422342" cy="355243"/>
          </a:xfrm>
        </p:grpSpPr>
        <p:sp>
          <p:nvSpPr>
            <p:cNvPr id="14052" name="Google Shape;14052;p7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7" name="Google Shape;14057;p75"/>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8" name="Google Shape;14058;p75"/>
          <p:cNvGrpSpPr/>
          <p:nvPr/>
        </p:nvGrpSpPr>
        <p:grpSpPr>
          <a:xfrm>
            <a:off x="4668202" y="2289713"/>
            <a:ext cx="359594" cy="353909"/>
            <a:chOff x="4687894" y="2289713"/>
            <a:chExt cx="359594" cy="353909"/>
          </a:xfrm>
        </p:grpSpPr>
        <p:sp>
          <p:nvSpPr>
            <p:cNvPr id="14059" name="Google Shape;14059;p7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2" name="Google Shape;14062;p75"/>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3" name="Google Shape;14063;p75"/>
          <p:cNvGrpSpPr/>
          <p:nvPr/>
        </p:nvGrpSpPr>
        <p:grpSpPr>
          <a:xfrm>
            <a:off x="6352932" y="2308227"/>
            <a:ext cx="263567" cy="317614"/>
            <a:chOff x="6421399" y="2308227"/>
            <a:chExt cx="263567" cy="317614"/>
          </a:xfrm>
        </p:grpSpPr>
        <p:sp>
          <p:nvSpPr>
            <p:cNvPr id="14064" name="Google Shape;14064;p7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8" name="Google Shape;14068;p75"/>
          <p:cNvGrpSpPr/>
          <p:nvPr/>
        </p:nvGrpSpPr>
        <p:grpSpPr>
          <a:xfrm>
            <a:off x="6850501" y="2295620"/>
            <a:ext cx="360356" cy="343462"/>
            <a:chOff x="6870193" y="2295620"/>
            <a:chExt cx="360356" cy="343462"/>
          </a:xfrm>
        </p:grpSpPr>
        <p:sp>
          <p:nvSpPr>
            <p:cNvPr id="14069" name="Google Shape;14069;p7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75"/>
          <p:cNvGrpSpPr/>
          <p:nvPr/>
        </p:nvGrpSpPr>
        <p:grpSpPr>
          <a:xfrm>
            <a:off x="7421773" y="2302860"/>
            <a:ext cx="342192" cy="327140"/>
            <a:chOff x="7441465" y="2302860"/>
            <a:chExt cx="342192" cy="327140"/>
          </a:xfrm>
        </p:grpSpPr>
        <p:sp>
          <p:nvSpPr>
            <p:cNvPr id="14072" name="Google Shape;14072;p7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75"/>
          <p:cNvGrpSpPr/>
          <p:nvPr/>
        </p:nvGrpSpPr>
        <p:grpSpPr>
          <a:xfrm>
            <a:off x="7969991" y="2350207"/>
            <a:ext cx="332761" cy="234066"/>
            <a:chOff x="7989683" y="2350207"/>
            <a:chExt cx="332761" cy="234066"/>
          </a:xfrm>
        </p:grpSpPr>
        <p:sp>
          <p:nvSpPr>
            <p:cNvPr id="14075" name="Google Shape;14075;p7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75"/>
          <p:cNvGrpSpPr/>
          <p:nvPr/>
        </p:nvGrpSpPr>
        <p:grpSpPr>
          <a:xfrm>
            <a:off x="5803602" y="2309751"/>
            <a:ext cx="315327" cy="314978"/>
            <a:chOff x="5823294" y="2309751"/>
            <a:chExt cx="315327" cy="314978"/>
          </a:xfrm>
        </p:grpSpPr>
        <p:sp>
          <p:nvSpPr>
            <p:cNvPr id="14082" name="Google Shape;14082;p7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75"/>
          <p:cNvGrpSpPr/>
          <p:nvPr/>
        </p:nvGrpSpPr>
        <p:grpSpPr>
          <a:xfrm>
            <a:off x="2477583" y="2744159"/>
            <a:ext cx="370930" cy="370549"/>
            <a:chOff x="2497275" y="2744159"/>
            <a:chExt cx="370930" cy="370549"/>
          </a:xfrm>
        </p:grpSpPr>
        <p:sp>
          <p:nvSpPr>
            <p:cNvPr id="14100" name="Google Shape;14100;p7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5"/>
          <p:cNvGrpSpPr/>
          <p:nvPr/>
        </p:nvGrpSpPr>
        <p:grpSpPr>
          <a:xfrm>
            <a:off x="841248" y="2746477"/>
            <a:ext cx="371883" cy="365691"/>
            <a:chOff x="860940" y="2746477"/>
            <a:chExt cx="371883" cy="365691"/>
          </a:xfrm>
        </p:grpSpPr>
        <p:sp>
          <p:nvSpPr>
            <p:cNvPr id="14107" name="Google Shape;14107;p7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2" name="Google Shape;14112;p75"/>
          <p:cNvGrpSpPr/>
          <p:nvPr/>
        </p:nvGrpSpPr>
        <p:grpSpPr>
          <a:xfrm>
            <a:off x="1431144" y="2766258"/>
            <a:ext cx="283985" cy="341080"/>
            <a:chOff x="1493849" y="2775533"/>
            <a:chExt cx="283985" cy="341080"/>
          </a:xfrm>
        </p:grpSpPr>
        <p:sp>
          <p:nvSpPr>
            <p:cNvPr id="14113" name="Google Shape;14113;p7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75"/>
          <p:cNvGrpSpPr/>
          <p:nvPr/>
        </p:nvGrpSpPr>
        <p:grpSpPr>
          <a:xfrm>
            <a:off x="1933144" y="2774422"/>
            <a:ext cx="372835" cy="342573"/>
            <a:chOff x="1952836" y="2774422"/>
            <a:chExt cx="372835" cy="342573"/>
          </a:xfrm>
        </p:grpSpPr>
        <p:sp>
          <p:nvSpPr>
            <p:cNvPr id="14116" name="Google Shape;14116;p7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75"/>
          <p:cNvGrpSpPr/>
          <p:nvPr/>
        </p:nvGrpSpPr>
        <p:grpSpPr>
          <a:xfrm>
            <a:off x="3060224" y="2744477"/>
            <a:ext cx="332729" cy="372518"/>
            <a:chOff x="3079916" y="2744477"/>
            <a:chExt cx="332729" cy="372518"/>
          </a:xfrm>
        </p:grpSpPr>
        <p:sp>
          <p:nvSpPr>
            <p:cNvPr id="14120" name="Google Shape;14120;p7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75"/>
          <p:cNvGrpSpPr/>
          <p:nvPr/>
        </p:nvGrpSpPr>
        <p:grpSpPr>
          <a:xfrm>
            <a:off x="3600884" y="2745525"/>
            <a:ext cx="336889" cy="355592"/>
            <a:chOff x="3620576" y="2745525"/>
            <a:chExt cx="336889" cy="355592"/>
          </a:xfrm>
        </p:grpSpPr>
        <p:sp>
          <p:nvSpPr>
            <p:cNvPr id="14124" name="Google Shape;14124;p7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75"/>
          <p:cNvGrpSpPr/>
          <p:nvPr/>
        </p:nvGrpSpPr>
        <p:grpSpPr>
          <a:xfrm>
            <a:off x="4107123" y="2760704"/>
            <a:ext cx="380393" cy="363118"/>
            <a:chOff x="4126815" y="2760704"/>
            <a:chExt cx="380393" cy="363118"/>
          </a:xfrm>
        </p:grpSpPr>
        <p:sp>
          <p:nvSpPr>
            <p:cNvPr id="14127" name="Google Shape;14127;p7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75"/>
          <p:cNvGrpSpPr/>
          <p:nvPr/>
        </p:nvGrpSpPr>
        <p:grpSpPr>
          <a:xfrm>
            <a:off x="4656294" y="2745684"/>
            <a:ext cx="381346" cy="368644"/>
            <a:chOff x="4675986" y="2745684"/>
            <a:chExt cx="381346" cy="368644"/>
          </a:xfrm>
        </p:grpSpPr>
        <p:sp>
          <p:nvSpPr>
            <p:cNvPr id="14132" name="Google Shape;14132;p7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75"/>
          <p:cNvGrpSpPr/>
          <p:nvPr/>
        </p:nvGrpSpPr>
        <p:grpSpPr>
          <a:xfrm>
            <a:off x="5200924" y="2791061"/>
            <a:ext cx="373185" cy="302466"/>
            <a:chOff x="5220616" y="2791061"/>
            <a:chExt cx="373185" cy="302466"/>
          </a:xfrm>
        </p:grpSpPr>
        <p:sp>
          <p:nvSpPr>
            <p:cNvPr id="14135" name="Google Shape;14135;p7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75"/>
          <p:cNvGrpSpPr/>
          <p:nvPr/>
        </p:nvGrpSpPr>
        <p:grpSpPr>
          <a:xfrm>
            <a:off x="5768969" y="2772517"/>
            <a:ext cx="284366" cy="344097"/>
            <a:chOff x="5864861" y="2772517"/>
            <a:chExt cx="284366" cy="344097"/>
          </a:xfrm>
        </p:grpSpPr>
        <p:sp>
          <p:nvSpPr>
            <p:cNvPr id="14154" name="Google Shape;14154;p7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0" name="Google Shape;14160;p75"/>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1" name="Google Shape;14161;p75"/>
          <p:cNvGrpSpPr/>
          <p:nvPr/>
        </p:nvGrpSpPr>
        <p:grpSpPr>
          <a:xfrm>
            <a:off x="6954467" y="2789537"/>
            <a:ext cx="255247" cy="327458"/>
            <a:chOff x="6974158" y="2789537"/>
            <a:chExt cx="255247" cy="327458"/>
          </a:xfrm>
        </p:grpSpPr>
        <p:sp>
          <p:nvSpPr>
            <p:cNvPr id="14162" name="Google Shape;14162;p7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75"/>
          <p:cNvGrpSpPr/>
          <p:nvPr/>
        </p:nvGrpSpPr>
        <p:grpSpPr>
          <a:xfrm>
            <a:off x="7511005" y="2790299"/>
            <a:ext cx="244291" cy="326314"/>
            <a:chOff x="7530697" y="2790299"/>
            <a:chExt cx="244291" cy="326314"/>
          </a:xfrm>
        </p:grpSpPr>
        <p:sp>
          <p:nvSpPr>
            <p:cNvPr id="14169" name="Google Shape;14169;p7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75"/>
          <p:cNvGrpSpPr/>
          <p:nvPr/>
        </p:nvGrpSpPr>
        <p:grpSpPr>
          <a:xfrm>
            <a:off x="7968499" y="2832248"/>
            <a:ext cx="332348" cy="283985"/>
            <a:chOff x="7988191" y="2832248"/>
            <a:chExt cx="332348" cy="283985"/>
          </a:xfrm>
        </p:grpSpPr>
        <p:sp>
          <p:nvSpPr>
            <p:cNvPr id="14176" name="Google Shape;14176;p7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9" name="Google Shape;14179;p75"/>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0" name="Google Shape;14180;p75"/>
          <p:cNvGrpSpPr/>
          <p:nvPr/>
        </p:nvGrpSpPr>
        <p:grpSpPr>
          <a:xfrm>
            <a:off x="3568748" y="3258368"/>
            <a:ext cx="364484" cy="262423"/>
            <a:chOff x="3588440" y="3258368"/>
            <a:chExt cx="364484" cy="262423"/>
          </a:xfrm>
        </p:grpSpPr>
        <p:sp>
          <p:nvSpPr>
            <p:cNvPr id="14181" name="Google Shape;14181;p7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7" name="Google Shape;14187;p75"/>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8" name="Google Shape;14188;p75"/>
          <p:cNvGrpSpPr/>
          <p:nvPr/>
        </p:nvGrpSpPr>
        <p:grpSpPr>
          <a:xfrm>
            <a:off x="5746125" y="3227724"/>
            <a:ext cx="364865" cy="324822"/>
            <a:chOff x="5765817" y="3227724"/>
            <a:chExt cx="364865" cy="324822"/>
          </a:xfrm>
        </p:grpSpPr>
        <p:sp>
          <p:nvSpPr>
            <p:cNvPr id="14189" name="Google Shape;14189;p7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75"/>
          <p:cNvGrpSpPr/>
          <p:nvPr/>
        </p:nvGrpSpPr>
        <p:grpSpPr>
          <a:xfrm>
            <a:off x="6208891" y="3237664"/>
            <a:ext cx="446539" cy="303895"/>
            <a:chOff x="6228583" y="3237664"/>
            <a:chExt cx="446539" cy="303895"/>
          </a:xfrm>
        </p:grpSpPr>
        <p:sp>
          <p:nvSpPr>
            <p:cNvPr id="14193" name="Google Shape;14193;p7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75"/>
          <p:cNvGrpSpPr/>
          <p:nvPr/>
        </p:nvGrpSpPr>
        <p:grpSpPr>
          <a:xfrm>
            <a:off x="846170" y="3207306"/>
            <a:ext cx="364484" cy="364897"/>
            <a:chOff x="865862" y="3207306"/>
            <a:chExt cx="364484" cy="364897"/>
          </a:xfrm>
        </p:grpSpPr>
        <p:sp>
          <p:nvSpPr>
            <p:cNvPr id="14211" name="Google Shape;14211;p7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75"/>
          <p:cNvGrpSpPr/>
          <p:nvPr/>
        </p:nvGrpSpPr>
        <p:grpSpPr>
          <a:xfrm>
            <a:off x="1384925" y="3226962"/>
            <a:ext cx="370168" cy="325965"/>
            <a:chOff x="1404617" y="3226962"/>
            <a:chExt cx="370168" cy="325965"/>
          </a:xfrm>
        </p:grpSpPr>
        <p:sp>
          <p:nvSpPr>
            <p:cNvPr id="14226" name="Google Shape;14226;p7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5" name="Google Shape;14235;p75"/>
          <p:cNvGrpSpPr/>
          <p:nvPr/>
        </p:nvGrpSpPr>
        <p:grpSpPr>
          <a:xfrm>
            <a:off x="1933711" y="3216094"/>
            <a:ext cx="366389" cy="354481"/>
            <a:chOff x="1954741" y="3212419"/>
            <a:chExt cx="366389" cy="354481"/>
          </a:xfrm>
        </p:grpSpPr>
        <p:sp>
          <p:nvSpPr>
            <p:cNvPr id="14236" name="Google Shape;14236;p7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75"/>
          <p:cNvGrpSpPr/>
          <p:nvPr/>
        </p:nvGrpSpPr>
        <p:grpSpPr>
          <a:xfrm>
            <a:off x="3023547" y="3215626"/>
            <a:ext cx="366008" cy="348670"/>
            <a:chOff x="3043239" y="3215626"/>
            <a:chExt cx="366008" cy="348670"/>
          </a:xfrm>
        </p:grpSpPr>
        <p:sp>
          <p:nvSpPr>
            <p:cNvPr id="14244" name="Google Shape;14244;p7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75"/>
          <p:cNvGrpSpPr/>
          <p:nvPr/>
        </p:nvGrpSpPr>
        <p:grpSpPr>
          <a:xfrm>
            <a:off x="4198641" y="3184982"/>
            <a:ext cx="209107" cy="383442"/>
            <a:chOff x="4218333" y="3184982"/>
            <a:chExt cx="209107" cy="383442"/>
          </a:xfrm>
        </p:grpSpPr>
        <p:sp>
          <p:nvSpPr>
            <p:cNvPr id="14247" name="Google Shape;14247;p7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9" name="Google Shape;14249;p75"/>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0" name="Google Shape;14250;p75"/>
          <p:cNvGrpSpPr/>
          <p:nvPr/>
        </p:nvGrpSpPr>
        <p:grpSpPr>
          <a:xfrm>
            <a:off x="6876953" y="3216007"/>
            <a:ext cx="322917" cy="347876"/>
            <a:chOff x="6896644" y="3216007"/>
            <a:chExt cx="322917" cy="347876"/>
          </a:xfrm>
        </p:grpSpPr>
        <p:sp>
          <p:nvSpPr>
            <p:cNvPr id="14251" name="Google Shape;14251;p7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75"/>
          <p:cNvGrpSpPr/>
          <p:nvPr/>
        </p:nvGrpSpPr>
        <p:grpSpPr>
          <a:xfrm>
            <a:off x="7409674" y="3223183"/>
            <a:ext cx="334634" cy="333904"/>
            <a:chOff x="7429366" y="3223183"/>
            <a:chExt cx="334634" cy="333904"/>
          </a:xfrm>
        </p:grpSpPr>
        <p:sp>
          <p:nvSpPr>
            <p:cNvPr id="14259" name="Google Shape;14259;p7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1" name="Google Shape;14261;p75"/>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2" name="Google Shape;14262;p75"/>
          <p:cNvGrpSpPr/>
          <p:nvPr/>
        </p:nvGrpSpPr>
        <p:grpSpPr>
          <a:xfrm>
            <a:off x="5196764" y="3725484"/>
            <a:ext cx="356196" cy="265631"/>
            <a:chOff x="5216456" y="3725484"/>
            <a:chExt cx="356196" cy="265631"/>
          </a:xfrm>
        </p:grpSpPr>
        <p:sp>
          <p:nvSpPr>
            <p:cNvPr id="14263" name="Google Shape;14263;p7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5"/>
          <p:cNvGrpSpPr/>
          <p:nvPr/>
        </p:nvGrpSpPr>
        <p:grpSpPr>
          <a:xfrm>
            <a:off x="6829701" y="3733994"/>
            <a:ext cx="355053" cy="248038"/>
            <a:chOff x="6849393" y="3733994"/>
            <a:chExt cx="355053" cy="248038"/>
          </a:xfrm>
        </p:grpSpPr>
        <p:sp>
          <p:nvSpPr>
            <p:cNvPr id="14266" name="Google Shape;14266;p7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5"/>
          <p:cNvGrpSpPr/>
          <p:nvPr/>
        </p:nvGrpSpPr>
        <p:grpSpPr>
          <a:xfrm>
            <a:off x="7899305" y="3714687"/>
            <a:ext cx="392111" cy="280206"/>
            <a:chOff x="7918997" y="3714687"/>
            <a:chExt cx="392111" cy="280206"/>
          </a:xfrm>
        </p:grpSpPr>
        <p:sp>
          <p:nvSpPr>
            <p:cNvPr id="14272" name="Google Shape;14272;p7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7" name="Google Shape;14277;p75"/>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8" name="Google Shape;14278;p75"/>
          <p:cNvGrpSpPr/>
          <p:nvPr/>
        </p:nvGrpSpPr>
        <p:grpSpPr>
          <a:xfrm>
            <a:off x="1389085" y="3680964"/>
            <a:ext cx="357720" cy="355148"/>
            <a:chOff x="1408777" y="3680964"/>
            <a:chExt cx="357720" cy="355148"/>
          </a:xfrm>
        </p:grpSpPr>
        <p:sp>
          <p:nvSpPr>
            <p:cNvPr id="14279" name="Google Shape;14279;p7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75"/>
          <p:cNvGrpSpPr/>
          <p:nvPr/>
        </p:nvGrpSpPr>
        <p:grpSpPr>
          <a:xfrm>
            <a:off x="1933144" y="3680964"/>
            <a:ext cx="357720" cy="355148"/>
            <a:chOff x="1952836" y="3680964"/>
            <a:chExt cx="357720" cy="355148"/>
          </a:xfrm>
        </p:grpSpPr>
        <p:sp>
          <p:nvSpPr>
            <p:cNvPr id="14285" name="Google Shape;14285;p7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75"/>
          <p:cNvGrpSpPr/>
          <p:nvPr/>
        </p:nvGrpSpPr>
        <p:grpSpPr>
          <a:xfrm>
            <a:off x="2477202" y="3680964"/>
            <a:ext cx="357720" cy="355148"/>
            <a:chOff x="2496894" y="3680964"/>
            <a:chExt cx="357720" cy="355148"/>
          </a:xfrm>
        </p:grpSpPr>
        <p:sp>
          <p:nvSpPr>
            <p:cNvPr id="14291" name="Google Shape;14291;p7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6" name="Google Shape;14296;p75"/>
          <p:cNvGrpSpPr/>
          <p:nvPr/>
        </p:nvGrpSpPr>
        <p:grpSpPr>
          <a:xfrm>
            <a:off x="3021292" y="3681059"/>
            <a:ext cx="356164" cy="355815"/>
            <a:chOff x="3040984" y="3681059"/>
            <a:chExt cx="356164" cy="355815"/>
          </a:xfrm>
        </p:grpSpPr>
        <p:sp>
          <p:nvSpPr>
            <p:cNvPr id="14297" name="Google Shape;14297;p7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75"/>
          <p:cNvGrpSpPr/>
          <p:nvPr/>
        </p:nvGrpSpPr>
        <p:grpSpPr>
          <a:xfrm>
            <a:off x="3564589" y="3699191"/>
            <a:ext cx="358069" cy="317995"/>
            <a:chOff x="3584280" y="3699191"/>
            <a:chExt cx="358069" cy="317995"/>
          </a:xfrm>
        </p:grpSpPr>
        <p:sp>
          <p:nvSpPr>
            <p:cNvPr id="14301" name="Google Shape;14301;p7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75"/>
          <p:cNvGrpSpPr/>
          <p:nvPr/>
        </p:nvGrpSpPr>
        <p:grpSpPr>
          <a:xfrm>
            <a:off x="4109790" y="3681059"/>
            <a:ext cx="355402" cy="354291"/>
            <a:chOff x="4129482" y="3681059"/>
            <a:chExt cx="355402" cy="354291"/>
          </a:xfrm>
        </p:grpSpPr>
        <p:sp>
          <p:nvSpPr>
            <p:cNvPr id="14306" name="Google Shape;14306;p7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75"/>
          <p:cNvGrpSpPr/>
          <p:nvPr/>
        </p:nvGrpSpPr>
        <p:grpSpPr>
          <a:xfrm>
            <a:off x="4653849" y="3680297"/>
            <a:ext cx="355434" cy="355815"/>
            <a:chOff x="4673540" y="3680297"/>
            <a:chExt cx="355434" cy="355815"/>
          </a:xfrm>
        </p:grpSpPr>
        <p:sp>
          <p:nvSpPr>
            <p:cNvPr id="14311" name="Google Shape;14311;p7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75"/>
          <p:cNvGrpSpPr/>
          <p:nvPr/>
        </p:nvGrpSpPr>
        <p:grpSpPr>
          <a:xfrm>
            <a:off x="5759716" y="3699191"/>
            <a:ext cx="317645" cy="318757"/>
            <a:chOff x="5779408" y="3699191"/>
            <a:chExt cx="317645" cy="318757"/>
          </a:xfrm>
        </p:grpSpPr>
        <p:sp>
          <p:nvSpPr>
            <p:cNvPr id="14315" name="Google Shape;14315;p7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7" name="Google Shape;14317;p75"/>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8" name="Google Shape;14318;p75"/>
          <p:cNvGrpSpPr/>
          <p:nvPr/>
        </p:nvGrpSpPr>
        <p:grpSpPr>
          <a:xfrm>
            <a:off x="7370743" y="3680868"/>
            <a:ext cx="372073" cy="355243"/>
            <a:chOff x="7390435" y="3680868"/>
            <a:chExt cx="372073" cy="355243"/>
          </a:xfrm>
        </p:grpSpPr>
        <p:sp>
          <p:nvSpPr>
            <p:cNvPr id="14319" name="Google Shape;14319;p7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75"/>
          <p:cNvGrpSpPr/>
          <p:nvPr/>
        </p:nvGrpSpPr>
        <p:grpSpPr>
          <a:xfrm>
            <a:off x="1656276" y="4125629"/>
            <a:ext cx="374709" cy="374010"/>
            <a:chOff x="1421638" y="4125629"/>
            <a:chExt cx="374709" cy="374010"/>
          </a:xfrm>
        </p:grpSpPr>
        <p:sp>
          <p:nvSpPr>
            <p:cNvPr id="14326" name="Google Shape;14326;p7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75"/>
          <p:cNvGrpSpPr/>
          <p:nvPr/>
        </p:nvGrpSpPr>
        <p:grpSpPr>
          <a:xfrm>
            <a:off x="2207892" y="4156304"/>
            <a:ext cx="357720" cy="342192"/>
            <a:chOff x="1973254" y="4156304"/>
            <a:chExt cx="357720" cy="342192"/>
          </a:xfrm>
        </p:grpSpPr>
        <p:sp>
          <p:nvSpPr>
            <p:cNvPr id="14329" name="Google Shape;14329;p7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75"/>
          <p:cNvGrpSpPr/>
          <p:nvPr/>
        </p:nvGrpSpPr>
        <p:grpSpPr>
          <a:xfrm>
            <a:off x="2758397" y="4135505"/>
            <a:ext cx="341049" cy="340318"/>
            <a:chOff x="2523759" y="4135505"/>
            <a:chExt cx="341049" cy="340318"/>
          </a:xfrm>
        </p:grpSpPr>
        <p:sp>
          <p:nvSpPr>
            <p:cNvPr id="14336" name="Google Shape;14336;p7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75"/>
          <p:cNvGrpSpPr/>
          <p:nvPr/>
        </p:nvGrpSpPr>
        <p:grpSpPr>
          <a:xfrm>
            <a:off x="3275241" y="4130360"/>
            <a:ext cx="392079" cy="350353"/>
            <a:chOff x="3040603" y="4130360"/>
            <a:chExt cx="392079" cy="350353"/>
          </a:xfrm>
        </p:grpSpPr>
        <p:sp>
          <p:nvSpPr>
            <p:cNvPr id="14339" name="Google Shape;14339;p7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75"/>
          <p:cNvGrpSpPr/>
          <p:nvPr/>
        </p:nvGrpSpPr>
        <p:grpSpPr>
          <a:xfrm>
            <a:off x="3896782" y="4135505"/>
            <a:ext cx="232955" cy="340318"/>
            <a:chOff x="3662144" y="4135505"/>
            <a:chExt cx="232955" cy="340318"/>
          </a:xfrm>
        </p:grpSpPr>
        <p:sp>
          <p:nvSpPr>
            <p:cNvPr id="14350" name="Google Shape;14350;p7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75"/>
          <p:cNvGrpSpPr/>
          <p:nvPr/>
        </p:nvGrpSpPr>
        <p:grpSpPr>
          <a:xfrm>
            <a:off x="4383776" y="4121151"/>
            <a:ext cx="344065" cy="368644"/>
            <a:chOff x="4149138" y="4121151"/>
            <a:chExt cx="344065" cy="368644"/>
          </a:xfrm>
        </p:grpSpPr>
        <p:sp>
          <p:nvSpPr>
            <p:cNvPr id="14355" name="Google Shape;14355;p7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7" name="Google Shape;14367;p75"/>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8" name="Google Shape;14368;p75"/>
          <p:cNvGrpSpPr/>
          <p:nvPr/>
        </p:nvGrpSpPr>
        <p:grpSpPr>
          <a:xfrm>
            <a:off x="5440900" y="4174817"/>
            <a:ext cx="397763" cy="262804"/>
            <a:chOff x="5206262" y="4174817"/>
            <a:chExt cx="397763" cy="262804"/>
          </a:xfrm>
        </p:grpSpPr>
        <p:sp>
          <p:nvSpPr>
            <p:cNvPr id="14369" name="Google Shape;14369;p7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75"/>
          <p:cNvGrpSpPr/>
          <p:nvPr/>
        </p:nvGrpSpPr>
        <p:grpSpPr>
          <a:xfrm>
            <a:off x="5962254" y="4204699"/>
            <a:ext cx="440505" cy="290018"/>
            <a:chOff x="5727616" y="4204699"/>
            <a:chExt cx="440505" cy="290018"/>
          </a:xfrm>
        </p:grpSpPr>
        <p:sp>
          <p:nvSpPr>
            <p:cNvPr id="14377" name="Google Shape;14377;p7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5" name="Google Shape;14385;p75"/>
          <p:cNvGrpSpPr/>
          <p:nvPr/>
        </p:nvGrpSpPr>
        <p:grpSpPr>
          <a:xfrm>
            <a:off x="6644701" y="4135124"/>
            <a:ext cx="159950" cy="364516"/>
            <a:chOff x="6410063" y="4135124"/>
            <a:chExt cx="159950" cy="364516"/>
          </a:xfrm>
        </p:grpSpPr>
        <p:sp>
          <p:nvSpPr>
            <p:cNvPr id="14386" name="Google Shape;14386;p7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75"/>
          <p:cNvGrpSpPr/>
          <p:nvPr/>
        </p:nvGrpSpPr>
        <p:grpSpPr>
          <a:xfrm>
            <a:off x="7159290" y="4135505"/>
            <a:ext cx="214378" cy="364135"/>
            <a:chOff x="6924652" y="4135505"/>
            <a:chExt cx="214378" cy="364135"/>
          </a:xfrm>
        </p:grpSpPr>
        <p:sp>
          <p:nvSpPr>
            <p:cNvPr id="14391" name="Google Shape;14391;p7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75"/>
          <p:cNvGrpSpPr/>
          <p:nvPr/>
        </p:nvGrpSpPr>
        <p:grpSpPr>
          <a:xfrm>
            <a:off x="7619389" y="4147984"/>
            <a:ext cx="380012" cy="351274"/>
            <a:chOff x="7384751" y="4147984"/>
            <a:chExt cx="380012" cy="351274"/>
          </a:xfrm>
        </p:grpSpPr>
        <p:sp>
          <p:nvSpPr>
            <p:cNvPr id="14396" name="Google Shape;14396;p7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1" name="Google Shape;14401;p75"/>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4402" name="Google Shape;14402;p7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4403" name="Google Shape;14403;p75"/>
          <p:cNvGrpSpPr/>
          <p:nvPr/>
        </p:nvGrpSpPr>
        <p:grpSpPr>
          <a:xfrm>
            <a:off x="1105215" y="4124000"/>
            <a:ext cx="374177" cy="374263"/>
            <a:chOff x="775325" y="4143525"/>
            <a:chExt cx="468776" cy="468884"/>
          </a:xfrm>
        </p:grpSpPr>
        <p:sp>
          <p:nvSpPr>
            <p:cNvPr id="14404" name="Google Shape;14404;p75"/>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5"/>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5"/>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5"/>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4411"/>
        <p:cNvGrpSpPr/>
        <p:nvPr/>
      </p:nvGrpSpPr>
      <p:grpSpPr>
        <a:xfrm>
          <a:off x="0" y="0"/>
          <a:ext cx="0" cy="0"/>
          <a:chOff x="0" y="0"/>
          <a:chExt cx="0" cy="0"/>
        </a:xfrm>
      </p:grpSpPr>
      <p:grpSp>
        <p:nvGrpSpPr>
          <p:cNvPr id="14412" name="Google Shape;14412;p76"/>
          <p:cNvGrpSpPr/>
          <p:nvPr/>
        </p:nvGrpSpPr>
        <p:grpSpPr>
          <a:xfrm>
            <a:off x="1989449" y="4101269"/>
            <a:ext cx="374774" cy="346073"/>
            <a:chOff x="1989449" y="4282269"/>
            <a:chExt cx="374774" cy="346073"/>
          </a:xfrm>
        </p:grpSpPr>
        <p:sp>
          <p:nvSpPr>
            <p:cNvPr id="14413" name="Google Shape;14413;p7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76"/>
          <p:cNvGrpSpPr/>
          <p:nvPr/>
        </p:nvGrpSpPr>
        <p:grpSpPr>
          <a:xfrm>
            <a:off x="2487439" y="4099740"/>
            <a:ext cx="198775" cy="348972"/>
            <a:chOff x="2487439" y="4280740"/>
            <a:chExt cx="198775" cy="348972"/>
          </a:xfrm>
        </p:grpSpPr>
        <p:sp>
          <p:nvSpPr>
            <p:cNvPr id="14419" name="Google Shape;14419;p7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3" name="Google Shape;14423;p76"/>
          <p:cNvGrpSpPr/>
          <p:nvPr/>
        </p:nvGrpSpPr>
        <p:grpSpPr>
          <a:xfrm>
            <a:off x="2810958" y="4092923"/>
            <a:ext cx="353145" cy="361873"/>
            <a:chOff x="2810958" y="4273923"/>
            <a:chExt cx="353145" cy="361873"/>
          </a:xfrm>
        </p:grpSpPr>
        <p:sp>
          <p:nvSpPr>
            <p:cNvPr id="14424" name="Google Shape;14424;p7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76"/>
          <p:cNvGrpSpPr/>
          <p:nvPr/>
        </p:nvGrpSpPr>
        <p:grpSpPr>
          <a:xfrm>
            <a:off x="6275635" y="4101651"/>
            <a:ext cx="209383" cy="366778"/>
            <a:chOff x="6275635" y="4282651"/>
            <a:chExt cx="209383" cy="366778"/>
          </a:xfrm>
        </p:grpSpPr>
        <p:sp>
          <p:nvSpPr>
            <p:cNvPr id="14432" name="Google Shape;14432;p7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6"/>
          <p:cNvGrpSpPr/>
          <p:nvPr/>
        </p:nvGrpSpPr>
        <p:grpSpPr>
          <a:xfrm>
            <a:off x="6701186" y="4102033"/>
            <a:ext cx="280292" cy="366396"/>
            <a:chOff x="6701186" y="4283033"/>
            <a:chExt cx="280292" cy="366396"/>
          </a:xfrm>
        </p:grpSpPr>
        <p:sp>
          <p:nvSpPr>
            <p:cNvPr id="14435" name="Google Shape;14435;p7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76"/>
          <p:cNvGrpSpPr/>
          <p:nvPr/>
        </p:nvGrpSpPr>
        <p:grpSpPr>
          <a:xfrm>
            <a:off x="2609571" y="3643958"/>
            <a:ext cx="373627" cy="347347"/>
            <a:chOff x="2609571" y="3824958"/>
            <a:chExt cx="373627" cy="347347"/>
          </a:xfrm>
        </p:grpSpPr>
        <p:sp>
          <p:nvSpPr>
            <p:cNvPr id="14438" name="Google Shape;14438;p7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0" name="Google Shape;14440;p76"/>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1" name="Google Shape;14441;p76"/>
          <p:cNvGrpSpPr/>
          <p:nvPr/>
        </p:nvGrpSpPr>
        <p:grpSpPr>
          <a:xfrm>
            <a:off x="916127" y="3626056"/>
            <a:ext cx="221902" cy="380795"/>
            <a:chOff x="916127" y="3807056"/>
            <a:chExt cx="221902" cy="380795"/>
          </a:xfrm>
        </p:grpSpPr>
        <p:sp>
          <p:nvSpPr>
            <p:cNvPr id="14442" name="Google Shape;14442;p7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6" name="Google Shape;14446;p76"/>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6"/>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8" name="Google Shape;14448;p76"/>
          <p:cNvGrpSpPr/>
          <p:nvPr/>
        </p:nvGrpSpPr>
        <p:grpSpPr>
          <a:xfrm>
            <a:off x="3513010" y="3635134"/>
            <a:ext cx="362223" cy="361108"/>
            <a:chOff x="3513010" y="3816134"/>
            <a:chExt cx="362223" cy="361108"/>
          </a:xfrm>
        </p:grpSpPr>
        <p:sp>
          <p:nvSpPr>
            <p:cNvPr id="14449" name="Google Shape;14449;p7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76"/>
          <p:cNvGrpSpPr/>
          <p:nvPr/>
        </p:nvGrpSpPr>
        <p:grpSpPr>
          <a:xfrm>
            <a:off x="3950316" y="3639307"/>
            <a:ext cx="369805" cy="353782"/>
            <a:chOff x="3950316" y="3820307"/>
            <a:chExt cx="369805" cy="353782"/>
          </a:xfrm>
        </p:grpSpPr>
        <p:sp>
          <p:nvSpPr>
            <p:cNvPr id="14454" name="Google Shape;14454;p7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76"/>
          <p:cNvGrpSpPr/>
          <p:nvPr/>
        </p:nvGrpSpPr>
        <p:grpSpPr>
          <a:xfrm>
            <a:off x="1761909" y="3630961"/>
            <a:ext cx="307974" cy="371716"/>
            <a:chOff x="1761909" y="3811961"/>
            <a:chExt cx="307974" cy="371716"/>
          </a:xfrm>
        </p:grpSpPr>
        <p:sp>
          <p:nvSpPr>
            <p:cNvPr id="14459" name="Google Shape;14459;p7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9" name="Google Shape;14469;p76"/>
          <p:cNvGrpSpPr/>
          <p:nvPr/>
        </p:nvGrpSpPr>
        <p:grpSpPr>
          <a:xfrm>
            <a:off x="5373342" y="3627935"/>
            <a:ext cx="231395" cy="353145"/>
            <a:chOff x="5373342" y="3808935"/>
            <a:chExt cx="231395" cy="353145"/>
          </a:xfrm>
        </p:grpSpPr>
        <p:sp>
          <p:nvSpPr>
            <p:cNvPr id="14470" name="Google Shape;14470;p7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9" name="Google Shape;14479;p76"/>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0" name="Google Shape;14480;p76"/>
          <p:cNvGrpSpPr/>
          <p:nvPr/>
        </p:nvGrpSpPr>
        <p:grpSpPr>
          <a:xfrm>
            <a:off x="5833775" y="3628445"/>
            <a:ext cx="235185" cy="352253"/>
            <a:chOff x="5833775" y="3809445"/>
            <a:chExt cx="235185" cy="352253"/>
          </a:xfrm>
        </p:grpSpPr>
        <p:sp>
          <p:nvSpPr>
            <p:cNvPr id="14481" name="Google Shape;14481;p7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76"/>
          <p:cNvGrpSpPr/>
          <p:nvPr/>
        </p:nvGrpSpPr>
        <p:grpSpPr>
          <a:xfrm>
            <a:off x="4942472" y="3628318"/>
            <a:ext cx="238976" cy="352762"/>
            <a:chOff x="4942472" y="3809318"/>
            <a:chExt cx="238976" cy="352762"/>
          </a:xfrm>
        </p:grpSpPr>
        <p:sp>
          <p:nvSpPr>
            <p:cNvPr id="14485" name="Google Shape;14485;p7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76"/>
          <p:cNvGrpSpPr/>
          <p:nvPr/>
        </p:nvGrpSpPr>
        <p:grpSpPr>
          <a:xfrm>
            <a:off x="6266525" y="3626788"/>
            <a:ext cx="260223" cy="353527"/>
            <a:chOff x="6266525" y="3807788"/>
            <a:chExt cx="260223" cy="353527"/>
          </a:xfrm>
        </p:grpSpPr>
        <p:sp>
          <p:nvSpPr>
            <p:cNvPr id="14493" name="Google Shape;14493;p7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7" name="Google Shape;14497;p76"/>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8" name="Google Shape;14498;p76"/>
          <p:cNvGrpSpPr/>
          <p:nvPr/>
        </p:nvGrpSpPr>
        <p:grpSpPr>
          <a:xfrm>
            <a:off x="7184363" y="3628604"/>
            <a:ext cx="202184" cy="352762"/>
            <a:chOff x="7184363" y="3809604"/>
            <a:chExt cx="202184" cy="352762"/>
          </a:xfrm>
        </p:grpSpPr>
        <p:sp>
          <p:nvSpPr>
            <p:cNvPr id="14499" name="Google Shape;14499;p7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76"/>
          <p:cNvGrpSpPr/>
          <p:nvPr/>
        </p:nvGrpSpPr>
        <p:grpSpPr>
          <a:xfrm>
            <a:off x="7571624" y="3627935"/>
            <a:ext cx="292047" cy="352762"/>
            <a:chOff x="7571624" y="3808935"/>
            <a:chExt cx="292047" cy="352762"/>
          </a:xfrm>
        </p:grpSpPr>
        <p:sp>
          <p:nvSpPr>
            <p:cNvPr id="14502" name="Google Shape;14502;p7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76"/>
          <p:cNvGrpSpPr/>
          <p:nvPr/>
        </p:nvGrpSpPr>
        <p:grpSpPr>
          <a:xfrm>
            <a:off x="2174559" y="3175116"/>
            <a:ext cx="364135" cy="359930"/>
            <a:chOff x="2174559" y="3356116"/>
            <a:chExt cx="364135" cy="359930"/>
          </a:xfrm>
        </p:grpSpPr>
        <p:sp>
          <p:nvSpPr>
            <p:cNvPr id="14509" name="Google Shape;14509;p7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1" name="Google Shape;14511;p76"/>
          <p:cNvGrpSpPr/>
          <p:nvPr/>
        </p:nvGrpSpPr>
        <p:grpSpPr>
          <a:xfrm>
            <a:off x="1731934" y="3174639"/>
            <a:ext cx="368371" cy="361554"/>
            <a:chOff x="1731934" y="3355639"/>
            <a:chExt cx="368371" cy="361554"/>
          </a:xfrm>
        </p:grpSpPr>
        <p:sp>
          <p:nvSpPr>
            <p:cNvPr id="14512" name="Google Shape;14512;p7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76"/>
          <p:cNvGrpSpPr/>
          <p:nvPr/>
        </p:nvGrpSpPr>
        <p:grpSpPr>
          <a:xfrm>
            <a:off x="3990517" y="3173173"/>
            <a:ext cx="279559" cy="363402"/>
            <a:chOff x="3990517" y="3354173"/>
            <a:chExt cx="279559" cy="363402"/>
          </a:xfrm>
        </p:grpSpPr>
        <p:sp>
          <p:nvSpPr>
            <p:cNvPr id="14515" name="Google Shape;14515;p7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76"/>
          <p:cNvGrpSpPr/>
          <p:nvPr/>
        </p:nvGrpSpPr>
        <p:grpSpPr>
          <a:xfrm>
            <a:off x="3497847" y="3236374"/>
            <a:ext cx="379680" cy="237606"/>
            <a:chOff x="3497847" y="3417374"/>
            <a:chExt cx="379680" cy="237606"/>
          </a:xfrm>
        </p:grpSpPr>
        <p:sp>
          <p:nvSpPr>
            <p:cNvPr id="14519" name="Google Shape;14519;p7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76"/>
          <p:cNvGrpSpPr/>
          <p:nvPr/>
        </p:nvGrpSpPr>
        <p:grpSpPr>
          <a:xfrm>
            <a:off x="2612597" y="3186075"/>
            <a:ext cx="376271" cy="337982"/>
            <a:chOff x="2612597" y="3367075"/>
            <a:chExt cx="376271" cy="337982"/>
          </a:xfrm>
        </p:grpSpPr>
        <p:sp>
          <p:nvSpPr>
            <p:cNvPr id="14524" name="Google Shape;14524;p7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76"/>
          <p:cNvGrpSpPr/>
          <p:nvPr/>
        </p:nvGrpSpPr>
        <p:grpSpPr>
          <a:xfrm>
            <a:off x="3071914" y="3183431"/>
            <a:ext cx="343652" cy="342505"/>
            <a:chOff x="3071914" y="3364431"/>
            <a:chExt cx="343652" cy="342505"/>
          </a:xfrm>
        </p:grpSpPr>
        <p:sp>
          <p:nvSpPr>
            <p:cNvPr id="14527" name="Google Shape;14527;p7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76"/>
          <p:cNvGrpSpPr/>
          <p:nvPr/>
        </p:nvGrpSpPr>
        <p:grpSpPr>
          <a:xfrm>
            <a:off x="897141" y="3178875"/>
            <a:ext cx="257962" cy="352762"/>
            <a:chOff x="897141" y="3359875"/>
            <a:chExt cx="257962" cy="352762"/>
          </a:xfrm>
        </p:grpSpPr>
        <p:sp>
          <p:nvSpPr>
            <p:cNvPr id="14533" name="Google Shape;14533;p7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76"/>
          <p:cNvGrpSpPr/>
          <p:nvPr/>
        </p:nvGrpSpPr>
        <p:grpSpPr>
          <a:xfrm>
            <a:off x="1333682" y="3163330"/>
            <a:ext cx="271213" cy="383088"/>
            <a:chOff x="1333682" y="3344330"/>
            <a:chExt cx="271213" cy="383088"/>
          </a:xfrm>
        </p:grpSpPr>
        <p:sp>
          <p:nvSpPr>
            <p:cNvPr id="14542" name="Google Shape;14542;p7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3" name="Google Shape;14553;p76"/>
          <p:cNvGrpSpPr/>
          <p:nvPr/>
        </p:nvGrpSpPr>
        <p:grpSpPr>
          <a:xfrm>
            <a:off x="6664394" y="3165974"/>
            <a:ext cx="353113" cy="351998"/>
            <a:chOff x="6664394" y="3346974"/>
            <a:chExt cx="353113" cy="351998"/>
          </a:xfrm>
        </p:grpSpPr>
        <p:sp>
          <p:nvSpPr>
            <p:cNvPr id="14554" name="Google Shape;14554;p7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76"/>
          <p:cNvGrpSpPr/>
          <p:nvPr/>
        </p:nvGrpSpPr>
        <p:grpSpPr>
          <a:xfrm>
            <a:off x="849741" y="1778307"/>
            <a:ext cx="399398" cy="375443"/>
            <a:chOff x="849741" y="1959307"/>
            <a:chExt cx="399398" cy="375443"/>
          </a:xfrm>
        </p:grpSpPr>
        <p:sp>
          <p:nvSpPr>
            <p:cNvPr id="14560" name="Google Shape;14560;p7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76"/>
          <p:cNvGrpSpPr/>
          <p:nvPr/>
        </p:nvGrpSpPr>
        <p:grpSpPr>
          <a:xfrm>
            <a:off x="1284212" y="1782766"/>
            <a:ext cx="379489" cy="366046"/>
            <a:chOff x="1284212" y="1963766"/>
            <a:chExt cx="379489" cy="366046"/>
          </a:xfrm>
        </p:grpSpPr>
        <p:sp>
          <p:nvSpPr>
            <p:cNvPr id="14563" name="Google Shape;14563;p7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76"/>
          <p:cNvGrpSpPr/>
          <p:nvPr/>
        </p:nvGrpSpPr>
        <p:grpSpPr>
          <a:xfrm>
            <a:off x="3037766" y="1788564"/>
            <a:ext cx="370219" cy="354928"/>
            <a:chOff x="3037766" y="1969564"/>
            <a:chExt cx="370219" cy="354928"/>
          </a:xfrm>
        </p:grpSpPr>
        <p:sp>
          <p:nvSpPr>
            <p:cNvPr id="14566" name="Google Shape;14566;p7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76"/>
          <p:cNvGrpSpPr/>
          <p:nvPr/>
        </p:nvGrpSpPr>
        <p:grpSpPr>
          <a:xfrm>
            <a:off x="3982553" y="1790730"/>
            <a:ext cx="304566" cy="350501"/>
            <a:chOff x="3982553" y="1971730"/>
            <a:chExt cx="304566" cy="350501"/>
          </a:xfrm>
        </p:grpSpPr>
        <p:sp>
          <p:nvSpPr>
            <p:cNvPr id="14571" name="Google Shape;14571;p7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3" name="Google Shape;14573;p76"/>
          <p:cNvGrpSpPr/>
          <p:nvPr/>
        </p:nvGrpSpPr>
        <p:grpSpPr>
          <a:xfrm>
            <a:off x="2567841" y="1813124"/>
            <a:ext cx="399812" cy="306477"/>
            <a:chOff x="2567841" y="1994124"/>
            <a:chExt cx="399812" cy="306477"/>
          </a:xfrm>
        </p:grpSpPr>
        <p:sp>
          <p:nvSpPr>
            <p:cNvPr id="14574" name="Google Shape;14574;p7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76"/>
          <p:cNvGrpSpPr/>
          <p:nvPr/>
        </p:nvGrpSpPr>
        <p:grpSpPr>
          <a:xfrm>
            <a:off x="2212084" y="1779358"/>
            <a:ext cx="324698" cy="372863"/>
            <a:chOff x="2212084" y="1960358"/>
            <a:chExt cx="324698" cy="372863"/>
          </a:xfrm>
        </p:grpSpPr>
        <p:sp>
          <p:nvSpPr>
            <p:cNvPr id="14578" name="Google Shape;14578;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76"/>
          <p:cNvGrpSpPr/>
          <p:nvPr/>
        </p:nvGrpSpPr>
        <p:grpSpPr>
          <a:xfrm>
            <a:off x="1805901" y="1779358"/>
            <a:ext cx="284847" cy="373627"/>
            <a:chOff x="1805901" y="1960358"/>
            <a:chExt cx="284847" cy="373627"/>
          </a:xfrm>
        </p:grpSpPr>
        <p:sp>
          <p:nvSpPr>
            <p:cNvPr id="14582" name="Google Shape;14582;p7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4" name="Google Shape;14584;p76"/>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7" name="Google Shape;14587;p76"/>
          <p:cNvGrpSpPr/>
          <p:nvPr/>
        </p:nvGrpSpPr>
        <p:grpSpPr>
          <a:xfrm>
            <a:off x="6656812" y="1848388"/>
            <a:ext cx="368690" cy="245793"/>
            <a:chOff x="6656812" y="2029388"/>
            <a:chExt cx="368690" cy="245793"/>
          </a:xfrm>
        </p:grpSpPr>
        <p:sp>
          <p:nvSpPr>
            <p:cNvPr id="14588" name="Google Shape;14588;p7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76"/>
          <p:cNvGrpSpPr/>
          <p:nvPr/>
        </p:nvGrpSpPr>
        <p:grpSpPr>
          <a:xfrm>
            <a:off x="4869651" y="1831218"/>
            <a:ext cx="376654" cy="281566"/>
            <a:chOff x="4869651" y="2012218"/>
            <a:chExt cx="376654" cy="281566"/>
          </a:xfrm>
        </p:grpSpPr>
        <p:sp>
          <p:nvSpPr>
            <p:cNvPr id="14599" name="Google Shape;14599;p7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76"/>
          <p:cNvGrpSpPr/>
          <p:nvPr/>
        </p:nvGrpSpPr>
        <p:grpSpPr>
          <a:xfrm>
            <a:off x="5306224" y="1831313"/>
            <a:ext cx="367925" cy="281694"/>
            <a:chOff x="5306224" y="2012313"/>
            <a:chExt cx="367925" cy="281694"/>
          </a:xfrm>
        </p:grpSpPr>
        <p:sp>
          <p:nvSpPr>
            <p:cNvPr id="14604" name="Google Shape;14604;p7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6" name="Google Shape;14606;p76"/>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7" name="Google Shape;14607;p76"/>
          <p:cNvGrpSpPr/>
          <p:nvPr/>
        </p:nvGrpSpPr>
        <p:grpSpPr>
          <a:xfrm>
            <a:off x="6195998" y="1802102"/>
            <a:ext cx="368308" cy="338746"/>
            <a:chOff x="6195998" y="1983102"/>
            <a:chExt cx="368308" cy="338746"/>
          </a:xfrm>
        </p:grpSpPr>
        <p:sp>
          <p:nvSpPr>
            <p:cNvPr id="14608" name="Google Shape;14608;p7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76"/>
          <p:cNvGrpSpPr/>
          <p:nvPr/>
        </p:nvGrpSpPr>
        <p:grpSpPr>
          <a:xfrm>
            <a:off x="7542031" y="1830835"/>
            <a:ext cx="369072" cy="280037"/>
            <a:chOff x="7542031" y="2011835"/>
            <a:chExt cx="369072" cy="280037"/>
          </a:xfrm>
        </p:grpSpPr>
        <p:sp>
          <p:nvSpPr>
            <p:cNvPr id="14612" name="Google Shape;14612;p7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76"/>
          <p:cNvGrpSpPr/>
          <p:nvPr/>
        </p:nvGrpSpPr>
        <p:grpSpPr>
          <a:xfrm>
            <a:off x="8010427" y="3167503"/>
            <a:ext cx="278795" cy="351615"/>
            <a:chOff x="8010427" y="3348503"/>
            <a:chExt cx="278795" cy="351615"/>
          </a:xfrm>
        </p:grpSpPr>
        <p:sp>
          <p:nvSpPr>
            <p:cNvPr id="14622" name="Google Shape;14622;p7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6" name="Google Shape;14626;p76"/>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7" name="Google Shape;14627;p76"/>
          <p:cNvGrpSpPr/>
          <p:nvPr/>
        </p:nvGrpSpPr>
        <p:grpSpPr>
          <a:xfrm>
            <a:off x="7141900" y="3168204"/>
            <a:ext cx="281057" cy="351010"/>
            <a:chOff x="7141900" y="3349204"/>
            <a:chExt cx="281057" cy="351010"/>
          </a:xfrm>
        </p:grpSpPr>
        <p:sp>
          <p:nvSpPr>
            <p:cNvPr id="14628" name="Google Shape;14628;p7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76"/>
          <p:cNvGrpSpPr/>
          <p:nvPr/>
        </p:nvGrpSpPr>
        <p:grpSpPr>
          <a:xfrm>
            <a:off x="5314188" y="3169032"/>
            <a:ext cx="363752" cy="353113"/>
            <a:chOff x="5314188" y="3350032"/>
            <a:chExt cx="363752" cy="353113"/>
          </a:xfrm>
        </p:grpSpPr>
        <p:sp>
          <p:nvSpPr>
            <p:cNvPr id="14632" name="Google Shape;14632;p7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76"/>
          <p:cNvGrpSpPr/>
          <p:nvPr/>
        </p:nvGrpSpPr>
        <p:grpSpPr>
          <a:xfrm>
            <a:off x="5829984" y="3169032"/>
            <a:ext cx="220755" cy="352348"/>
            <a:chOff x="5829984" y="3350032"/>
            <a:chExt cx="220755" cy="352348"/>
          </a:xfrm>
        </p:grpSpPr>
        <p:sp>
          <p:nvSpPr>
            <p:cNvPr id="14635" name="Google Shape;14635;p7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76"/>
          <p:cNvGrpSpPr/>
          <p:nvPr/>
        </p:nvGrpSpPr>
        <p:grpSpPr>
          <a:xfrm>
            <a:off x="4882170" y="3168841"/>
            <a:ext cx="358464" cy="352316"/>
            <a:chOff x="4882170" y="3349841"/>
            <a:chExt cx="358464" cy="352316"/>
          </a:xfrm>
        </p:grpSpPr>
        <p:sp>
          <p:nvSpPr>
            <p:cNvPr id="14640" name="Google Shape;14640;p7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42" name="Google Shape;14642;p76"/>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4" name="Google Shape;14644;p76"/>
          <p:cNvGrpSpPr/>
          <p:nvPr/>
        </p:nvGrpSpPr>
        <p:grpSpPr>
          <a:xfrm>
            <a:off x="3044965" y="2254220"/>
            <a:ext cx="400194" cy="324316"/>
            <a:chOff x="3044965" y="2435220"/>
            <a:chExt cx="400194" cy="324316"/>
          </a:xfrm>
        </p:grpSpPr>
        <p:sp>
          <p:nvSpPr>
            <p:cNvPr id="14645" name="Google Shape;14645;p7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8" name="Google Shape;14648;p76"/>
          <p:cNvGrpSpPr/>
          <p:nvPr/>
        </p:nvGrpSpPr>
        <p:grpSpPr>
          <a:xfrm>
            <a:off x="6203579" y="3167981"/>
            <a:ext cx="351615" cy="350373"/>
            <a:chOff x="6203579" y="3348981"/>
            <a:chExt cx="351615" cy="350373"/>
          </a:xfrm>
        </p:grpSpPr>
        <p:sp>
          <p:nvSpPr>
            <p:cNvPr id="14649" name="Google Shape;14649;p7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4" name="Google Shape;14654;p76"/>
          <p:cNvGrpSpPr/>
          <p:nvPr/>
        </p:nvGrpSpPr>
        <p:grpSpPr>
          <a:xfrm>
            <a:off x="4878379" y="2292892"/>
            <a:ext cx="367161" cy="287523"/>
            <a:chOff x="4878379" y="2473892"/>
            <a:chExt cx="367161" cy="287523"/>
          </a:xfrm>
        </p:grpSpPr>
        <p:sp>
          <p:nvSpPr>
            <p:cNvPr id="14655" name="Google Shape;14655;p7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0" name="Google Shape;14660;p76"/>
          <p:cNvGrpSpPr/>
          <p:nvPr/>
        </p:nvGrpSpPr>
        <p:grpSpPr>
          <a:xfrm>
            <a:off x="1325719" y="2706689"/>
            <a:ext cx="290581" cy="372481"/>
            <a:chOff x="1325719" y="2887689"/>
            <a:chExt cx="290581" cy="372481"/>
          </a:xfrm>
        </p:grpSpPr>
        <p:sp>
          <p:nvSpPr>
            <p:cNvPr id="14661" name="Google Shape;14661;p7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63" name="Google Shape;14663;p76"/>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4" name="Google Shape;14664;p76"/>
          <p:cNvGrpSpPr/>
          <p:nvPr/>
        </p:nvGrpSpPr>
        <p:grpSpPr>
          <a:xfrm>
            <a:off x="3510335" y="2711499"/>
            <a:ext cx="360726" cy="361204"/>
            <a:chOff x="3510335" y="2892499"/>
            <a:chExt cx="360726" cy="361204"/>
          </a:xfrm>
        </p:grpSpPr>
        <p:sp>
          <p:nvSpPr>
            <p:cNvPr id="14665" name="Google Shape;14665;p7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76"/>
          <p:cNvGrpSpPr/>
          <p:nvPr/>
        </p:nvGrpSpPr>
        <p:grpSpPr>
          <a:xfrm>
            <a:off x="3086313" y="2696049"/>
            <a:ext cx="320143" cy="392581"/>
            <a:chOff x="3086313" y="2877049"/>
            <a:chExt cx="320143" cy="392581"/>
          </a:xfrm>
        </p:grpSpPr>
        <p:sp>
          <p:nvSpPr>
            <p:cNvPr id="14671" name="Google Shape;14671;p7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3" name="Google Shape;14683;p76"/>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4" name="Google Shape;14684;p76"/>
          <p:cNvGrpSpPr/>
          <p:nvPr/>
        </p:nvGrpSpPr>
        <p:grpSpPr>
          <a:xfrm>
            <a:off x="861113" y="2704746"/>
            <a:ext cx="333809" cy="373277"/>
            <a:chOff x="861113" y="2885746"/>
            <a:chExt cx="333809" cy="373277"/>
          </a:xfrm>
        </p:grpSpPr>
        <p:sp>
          <p:nvSpPr>
            <p:cNvPr id="14685" name="Google Shape;14685;p7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8" name="Google Shape;14688;p76"/>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6"/>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0" name="Google Shape;14690;p76"/>
          <p:cNvGrpSpPr/>
          <p:nvPr/>
        </p:nvGrpSpPr>
        <p:grpSpPr>
          <a:xfrm>
            <a:off x="1297654" y="1323481"/>
            <a:ext cx="349354" cy="362223"/>
            <a:chOff x="1297654" y="1504481"/>
            <a:chExt cx="349354" cy="362223"/>
          </a:xfrm>
        </p:grpSpPr>
        <p:sp>
          <p:nvSpPr>
            <p:cNvPr id="14691" name="Google Shape;14691;p7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4" name="Google Shape;14694;p76"/>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5" name="Google Shape;14695;p76"/>
          <p:cNvGrpSpPr/>
          <p:nvPr/>
        </p:nvGrpSpPr>
        <p:grpSpPr>
          <a:xfrm>
            <a:off x="852385" y="1329916"/>
            <a:ext cx="353145" cy="351998"/>
            <a:chOff x="852385" y="1510916"/>
            <a:chExt cx="353145" cy="351998"/>
          </a:xfrm>
        </p:grpSpPr>
        <p:sp>
          <p:nvSpPr>
            <p:cNvPr id="14696" name="Google Shape;14696;p7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9" name="Google Shape;14699;p76"/>
          <p:cNvGrpSpPr/>
          <p:nvPr/>
        </p:nvGrpSpPr>
        <p:grpSpPr>
          <a:xfrm>
            <a:off x="1745217" y="1334471"/>
            <a:ext cx="343269" cy="342505"/>
            <a:chOff x="1745217" y="1515471"/>
            <a:chExt cx="343269" cy="342505"/>
          </a:xfrm>
        </p:grpSpPr>
        <p:sp>
          <p:nvSpPr>
            <p:cNvPr id="14700" name="Google Shape;14700;p7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4" name="Google Shape;14704;p76"/>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5" name="Google Shape;14705;p76"/>
          <p:cNvGrpSpPr/>
          <p:nvPr/>
        </p:nvGrpSpPr>
        <p:grpSpPr>
          <a:xfrm>
            <a:off x="3042703" y="1348137"/>
            <a:ext cx="411535" cy="315587"/>
            <a:chOff x="3042703" y="1529137"/>
            <a:chExt cx="411535" cy="315587"/>
          </a:xfrm>
        </p:grpSpPr>
        <p:sp>
          <p:nvSpPr>
            <p:cNvPr id="14706" name="Google Shape;14706;p7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6" name="Google Shape;14716;p76"/>
          <p:cNvGrpSpPr/>
          <p:nvPr/>
        </p:nvGrpSpPr>
        <p:grpSpPr>
          <a:xfrm>
            <a:off x="2629289" y="1363682"/>
            <a:ext cx="350501" cy="284497"/>
            <a:chOff x="2629289" y="1544682"/>
            <a:chExt cx="350501" cy="284497"/>
          </a:xfrm>
        </p:grpSpPr>
        <p:sp>
          <p:nvSpPr>
            <p:cNvPr id="14717" name="Google Shape;14717;p7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76"/>
          <p:cNvGrpSpPr/>
          <p:nvPr/>
        </p:nvGrpSpPr>
        <p:grpSpPr>
          <a:xfrm>
            <a:off x="5305077" y="1321633"/>
            <a:ext cx="367893" cy="365218"/>
            <a:chOff x="5305077" y="1502633"/>
            <a:chExt cx="367893" cy="365218"/>
          </a:xfrm>
        </p:grpSpPr>
        <p:sp>
          <p:nvSpPr>
            <p:cNvPr id="14723" name="Google Shape;14723;p7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76"/>
          <p:cNvGrpSpPr/>
          <p:nvPr/>
        </p:nvGrpSpPr>
        <p:grpSpPr>
          <a:xfrm>
            <a:off x="7100170" y="1319117"/>
            <a:ext cx="368308" cy="367033"/>
            <a:chOff x="7100170" y="1500117"/>
            <a:chExt cx="368308" cy="367033"/>
          </a:xfrm>
        </p:grpSpPr>
        <p:sp>
          <p:nvSpPr>
            <p:cNvPr id="14726" name="Google Shape;14726;p7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9" name="Google Shape;14739;p76"/>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0" name="Google Shape;14740;p76"/>
          <p:cNvGrpSpPr/>
          <p:nvPr/>
        </p:nvGrpSpPr>
        <p:grpSpPr>
          <a:xfrm>
            <a:off x="6649231" y="1319021"/>
            <a:ext cx="390287" cy="367065"/>
            <a:chOff x="6649231" y="1500021"/>
            <a:chExt cx="390287" cy="367065"/>
          </a:xfrm>
        </p:grpSpPr>
        <p:sp>
          <p:nvSpPr>
            <p:cNvPr id="14741" name="Google Shape;14741;p7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76"/>
          <p:cNvGrpSpPr/>
          <p:nvPr/>
        </p:nvGrpSpPr>
        <p:grpSpPr>
          <a:xfrm>
            <a:off x="5746938" y="1362503"/>
            <a:ext cx="387261" cy="280356"/>
            <a:chOff x="5746938" y="1543503"/>
            <a:chExt cx="387261" cy="280356"/>
          </a:xfrm>
        </p:grpSpPr>
        <p:sp>
          <p:nvSpPr>
            <p:cNvPr id="14754" name="Google Shape;14754;p7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76"/>
          <p:cNvGrpSpPr/>
          <p:nvPr/>
        </p:nvGrpSpPr>
        <p:grpSpPr>
          <a:xfrm>
            <a:off x="6196730" y="1344346"/>
            <a:ext cx="369072" cy="317467"/>
            <a:chOff x="6196730" y="1525346"/>
            <a:chExt cx="369072" cy="317467"/>
          </a:xfrm>
        </p:grpSpPr>
        <p:sp>
          <p:nvSpPr>
            <p:cNvPr id="14757" name="Google Shape;14757;p7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0" name="Google Shape;14760;p76"/>
          <p:cNvGrpSpPr/>
          <p:nvPr/>
        </p:nvGrpSpPr>
        <p:grpSpPr>
          <a:xfrm>
            <a:off x="4940592" y="1319690"/>
            <a:ext cx="246558" cy="367161"/>
            <a:chOff x="4940592" y="1500690"/>
            <a:chExt cx="246558" cy="367161"/>
          </a:xfrm>
        </p:grpSpPr>
        <p:sp>
          <p:nvSpPr>
            <p:cNvPr id="14761" name="Google Shape;14761;p7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5" name="Google Shape;14765;p76"/>
          <p:cNvGrpSpPr/>
          <p:nvPr/>
        </p:nvGrpSpPr>
        <p:grpSpPr>
          <a:xfrm>
            <a:off x="7964906" y="1318894"/>
            <a:ext cx="380858" cy="367575"/>
            <a:chOff x="7964906" y="1499894"/>
            <a:chExt cx="380858" cy="367575"/>
          </a:xfrm>
        </p:grpSpPr>
        <p:sp>
          <p:nvSpPr>
            <p:cNvPr id="14766" name="Google Shape;14766;p7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9" name="Google Shape;14769;p76"/>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0" name="Google Shape;14770;p76"/>
          <p:cNvGrpSpPr/>
          <p:nvPr/>
        </p:nvGrpSpPr>
        <p:grpSpPr>
          <a:xfrm>
            <a:off x="8007400" y="2721278"/>
            <a:ext cx="285230" cy="355597"/>
            <a:chOff x="8007400" y="2902278"/>
            <a:chExt cx="285230" cy="355597"/>
          </a:xfrm>
        </p:grpSpPr>
        <p:sp>
          <p:nvSpPr>
            <p:cNvPr id="14771" name="Google Shape;14771;p7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76"/>
          <p:cNvGrpSpPr/>
          <p:nvPr/>
        </p:nvGrpSpPr>
        <p:grpSpPr>
          <a:xfrm>
            <a:off x="6219124" y="2721788"/>
            <a:ext cx="318231" cy="355470"/>
            <a:chOff x="6219124" y="2902788"/>
            <a:chExt cx="318231" cy="355470"/>
          </a:xfrm>
        </p:grpSpPr>
        <p:sp>
          <p:nvSpPr>
            <p:cNvPr id="14774" name="Google Shape;14774;p7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6"/>
          <p:cNvGrpSpPr/>
          <p:nvPr/>
        </p:nvGrpSpPr>
        <p:grpSpPr>
          <a:xfrm>
            <a:off x="4969421" y="2721852"/>
            <a:ext cx="185109" cy="355406"/>
            <a:chOff x="4969421" y="2902852"/>
            <a:chExt cx="185109" cy="355406"/>
          </a:xfrm>
        </p:grpSpPr>
        <p:sp>
          <p:nvSpPr>
            <p:cNvPr id="14778" name="Google Shape;14778;p7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84" name="Google Shape;14784;p76"/>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6"/>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6" name="Google Shape;14786;p76"/>
          <p:cNvGrpSpPr/>
          <p:nvPr/>
        </p:nvGrpSpPr>
        <p:grpSpPr>
          <a:xfrm>
            <a:off x="6685259" y="2721852"/>
            <a:ext cx="311414" cy="355406"/>
            <a:chOff x="6685259" y="2902852"/>
            <a:chExt cx="311414" cy="355406"/>
          </a:xfrm>
        </p:grpSpPr>
        <p:sp>
          <p:nvSpPr>
            <p:cNvPr id="14787" name="Google Shape;14787;p7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76"/>
          <p:cNvGrpSpPr/>
          <p:nvPr/>
        </p:nvGrpSpPr>
        <p:grpSpPr>
          <a:xfrm>
            <a:off x="5309250" y="2722170"/>
            <a:ext cx="359579" cy="355852"/>
            <a:chOff x="5309250" y="2903170"/>
            <a:chExt cx="359579" cy="355852"/>
          </a:xfrm>
        </p:grpSpPr>
        <p:sp>
          <p:nvSpPr>
            <p:cNvPr id="14791" name="Google Shape;14791;p7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76"/>
          <p:cNvGrpSpPr/>
          <p:nvPr/>
        </p:nvGrpSpPr>
        <p:grpSpPr>
          <a:xfrm>
            <a:off x="2199565" y="2240172"/>
            <a:ext cx="312179" cy="353431"/>
            <a:chOff x="2199565" y="2421172"/>
            <a:chExt cx="312179" cy="353431"/>
          </a:xfrm>
        </p:grpSpPr>
        <p:sp>
          <p:nvSpPr>
            <p:cNvPr id="14795" name="Google Shape;14795;p7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6"/>
          <p:cNvGrpSpPr/>
          <p:nvPr/>
        </p:nvGrpSpPr>
        <p:grpSpPr>
          <a:xfrm>
            <a:off x="1750887" y="2244727"/>
            <a:ext cx="320143" cy="343269"/>
            <a:chOff x="1750887" y="2425727"/>
            <a:chExt cx="320143" cy="343269"/>
          </a:xfrm>
        </p:grpSpPr>
        <p:sp>
          <p:nvSpPr>
            <p:cNvPr id="14798" name="Google Shape;14798;p7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76"/>
          <p:cNvGrpSpPr/>
          <p:nvPr/>
        </p:nvGrpSpPr>
        <p:grpSpPr>
          <a:xfrm>
            <a:off x="1298037" y="2244727"/>
            <a:ext cx="338364" cy="342887"/>
            <a:chOff x="1298037" y="2425727"/>
            <a:chExt cx="338364" cy="342887"/>
          </a:xfrm>
        </p:grpSpPr>
        <p:sp>
          <p:nvSpPr>
            <p:cNvPr id="14801" name="Google Shape;14801;p7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5" name="Google Shape;14805;p76"/>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6" name="Google Shape;14806;p76"/>
          <p:cNvGrpSpPr/>
          <p:nvPr/>
        </p:nvGrpSpPr>
        <p:grpSpPr>
          <a:xfrm>
            <a:off x="3974207" y="2248009"/>
            <a:ext cx="320143" cy="338491"/>
            <a:chOff x="3974207" y="2429009"/>
            <a:chExt cx="320143" cy="338491"/>
          </a:xfrm>
        </p:grpSpPr>
        <p:sp>
          <p:nvSpPr>
            <p:cNvPr id="14807" name="Google Shape;14807;p7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76"/>
          <p:cNvGrpSpPr/>
          <p:nvPr/>
        </p:nvGrpSpPr>
        <p:grpSpPr>
          <a:xfrm>
            <a:off x="2623237" y="2250047"/>
            <a:ext cx="355024" cy="332630"/>
            <a:chOff x="2623237" y="2431047"/>
            <a:chExt cx="355024" cy="332630"/>
          </a:xfrm>
        </p:grpSpPr>
        <p:sp>
          <p:nvSpPr>
            <p:cNvPr id="14810" name="Google Shape;14810;p7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76"/>
          <p:cNvGrpSpPr/>
          <p:nvPr/>
        </p:nvGrpSpPr>
        <p:grpSpPr>
          <a:xfrm>
            <a:off x="6657194" y="2253073"/>
            <a:ext cx="375507" cy="367925"/>
            <a:chOff x="6657194" y="2434073"/>
            <a:chExt cx="375507" cy="367925"/>
          </a:xfrm>
        </p:grpSpPr>
        <p:sp>
          <p:nvSpPr>
            <p:cNvPr id="14815" name="Google Shape;14815;p7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76"/>
          <p:cNvGrpSpPr/>
          <p:nvPr/>
        </p:nvGrpSpPr>
        <p:grpSpPr>
          <a:xfrm>
            <a:off x="7101317" y="2260655"/>
            <a:ext cx="367925" cy="352380"/>
            <a:chOff x="7101317" y="2441655"/>
            <a:chExt cx="367925" cy="352380"/>
          </a:xfrm>
        </p:grpSpPr>
        <p:sp>
          <p:nvSpPr>
            <p:cNvPr id="14819" name="Google Shape;14819;p7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76"/>
          <p:cNvGrpSpPr/>
          <p:nvPr/>
        </p:nvGrpSpPr>
        <p:grpSpPr>
          <a:xfrm>
            <a:off x="5756399" y="2253456"/>
            <a:ext cx="367925" cy="367161"/>
            <a:chOff x="5756399" y="2434456"/>
            <a:chExt cx="367925" cy="367161"/>
          </a:xfrm>
        </p:grpSpPr>
        <p:sp>
          <p:nvSpPr>
            <p:cNvPr id="14822" name="Google Shape;14822;p7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9" name="Google Shape;14829;p76"/>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6"/>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31" name="Google Shape;14831;p76"/>
          <p:cNvGrpSpPr/>
          <p:nvPr/>
        </p:nvGrpSpPr>
        <p:grpSpPr>
          <a:xfrm>
            <a:off x="7964906" y="2253073"/>
            <a:ext cx="373627" cy="367925"/>
            <a:chOff x="7964906" y="2434073"/>
            <a:chExt cx="373627" cy="367925"/>
          </a:xfrm>
        </p:grpSpPr>
        <p:sp>
          <p:nvSpPr>
            <p:cNvPr id="14832" name="Google Shape;14832;p7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76"/>
          <p:cNvGrpSpPr/>
          <p:nvPr/>
        </p:nvGrpSpPr>
        <p:grpSpPr>
          <a:xfrm>
            <a:off x="6194086" y="2256737"/>
            <a:ext cx="369837" cy="360471"/>
            <a:chOff x="6194086" y="2437737"/>
            <a:chExt cx="369837" cy="360471"/>
          </a:xfrm>
        </p:grpSpPr>
        <p:sp>
          <p:nvSpPr>
            <p:cNvPr id="14835" name="Google Shape;14835;p7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7" name="Google Shape;14837;p76"/>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4838" name="Google Shape;14838;p76"/>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42"/>
        <p:cNvGrpSpPr/>
        <p:nvPr/>
      </p:nvGrpSpPr>
      <p:grpSpPr>
        <a:xfrm>
          <a:off x="0" y="0"/>
          <a:ext cx="0" cy="0"/>
          <a:chOff x="0" y="0"/>
          <a:chExt cx="0" cy="0"/>
        </a:xfrm>
      </p:grpSpPr>
      <p:grpSp>
        <p:nvGrpSpPr>
          <p:cNvPr id="14843" name="Google Shape;14843;p77"/>
          <p:cNvGrpSpPr/>
          <p:nvPr/>
        </p:nvGrpSpPr>
        <p:grpSpPr>
          <a:xfrm>
            <a:off x="3122257" y="1334344"/>
            <a:ext cx="294850" cy="349434"/>
            <a:chOff x="3122257" y="1508594"/>
            <a:chExt cx="294850" cy="349434"/>
          </a:xfrm>
        </p:grpSpPr>
        <p:sp>
          <p:nvSpPr>
            <p:cNvPr id="14844" name="Google Shape;14844;p7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77"/>
          <p:cNvGrpSpPr/>
          <p:nvPr/>
        </p:nvGrpSpPr>
        <p:grpSpPr>
          <a:xfrm>
            <a:off x="910723" y="1333962"/>
            <a:ext cx="251660" cy="350166"/>
            <a:chOff x="910723" y="1508212"/>
            <a:chExt cx="251660" cy="350166"/>
          </a:xfrm>
        </p:grpSpPr>
        <p:sp>
          <p:nvSpPr>
            <p:cNvPr id="14850" name="Google Shape;14850;p7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7" name="Google Shape;14867;p77"/>
          <p:cNvGrpSpPr/>
          <p:nvPr/>
        </p:nvGrpSpPr>
        <p:grpSpPr>
          <a:xfrm>
            <a:off x="1308631" y="1333580"/>
            <a:ext cx="350166" cy="350198"/>
            <a:chOff x="1308631" y="1507830"/>
            <a:chExt cx="350166" cy="350198"/>
          </a:xfrm>
        </p:grpSpPr>
        <p:sp>
          <p:nvSpPr>
            <p:cNvPr id="14868" name="Google Shape;14868;p7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77"/>
          <p:cNvGrpSpPr/>
          <p:nvPr/>
        </p:nvGrpSpPr>
        <p:grpSpPr>
          <a:xfrm>
            <a:off x="1756921" y="1335489"/>
            <a:ext cx="345997" cy="345997"/>
            <a:chOff x="1756921" y="1509739"/>
            <a:chExt cx="345997" cy="345997"/>
          </a:xfrm>
        </p:grpSpPr>
        <p:sp>
          <p:nvSpPr>
            <p:cNvPr id="14873" name="Google Shape;14873;p7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77"/>
          <p:cNvGrpSpPr/>
          <p:nvPr/>
        </p:nvGrpSpPr>
        <p:grpSpPr>
          <a:xfrm>
            <a:off x="2216956" y="1336253"/>
            <a:ext cx="318721" cy="345615"/>
            <a:chOff x="2216956" y="1510503"/>
            <a:chExt cx="318721" cy="345615"/>
          </a:xfrm>
        </p:grpSpPr>
        <p:sp>
          <p:nvSpPr>
            <p:cNvPr id="14891" name="Google Shape;14891;p7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6" name="Google Shape;14896;p77"/>
          <p:cNvGrpSpPr/>
          <p:nvPr/>
        </p:nvGrpSpPr>
        <p:grpSpPr>
          <a:xfrm>
            <a:off x="3988156" y="1394211"/>
            <a:ext cx="349052" cy="230049"/>
            <a:chOff x="3988156" y="1568461"/>
            <a:chExt cx="349052" cy="230049"/>
          </a:xfrm>
        </p:grpSpPr>
        <p:sp>
          <p:nvSpPr>
            <p:cNvPr id="14897" name="Google Shape;14897;p7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7"/>
          <p:cNvGrpSpPr/>
          <p:nvPr/>
        </p:nvGrpSpPr>
        <p:grpSpPr>
          <a:xfrm>
            <a:off x="2633037" y="1325623"/>
            <a:ext cx="379002" cy="366112"/>
            <a:chOff x="2633037" y="1499873"/>
            <a:chExt cx="379002" cy="366112"/>
          </a:xfrm>
        </p:grpSpPr>
        <p:sp>
          <p:nvSpPr>
            <p:cNvPr id="14905" name="Google Shape;14905;p7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77"/>
          <p:cNvGrpSpPr/>
          <p:nvPr/>
        </p:nvGrpSpPr>
        <p:grpSpPr>
          <a:xfrm>
            <a:off x="6675256" y="1341919"/>
            <a:ext cx="327823" cy="357009"/>
            <a:chOff x="6675256" y="1516169"/>
            <a:chExt cx="327823" cy="357009"/>
          </a:xfrm>
        </p:grpSpPr>
        <p:sp>
          <p:nvSpPr>
            <p:cNvPr id="14912" name="Google Shape;14912;p7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77"/>
          <p:cNvGrpSpPr/>
          <p:nvPr/>
        </p:nvGrpSpPr>
        <p:grpSpPr>
          <a:xfrm>
            <a:off x="8020159" y="1342301"/>
            <a:ext cx="300897" cy="356627"/>
            <a:chOff x="8020159" y="1516551"/>
            <a:chExt cx="300897" cy="356627"/>
          </a:xfrm>
        </p:grpSpPr>
        <p:sp>
          <p:nvSpPr>
            <p:cNvPr id="14922" name="Google Shape;14922;p7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77"/>
          <p:cNvGrpSpPr/>
          <p:nvPr/>
        </p:nvGrpSpPr>
        <p:grpSpPr>
          <a:xfrm>
            <a:off x="5377363" y="1341919"/>
            <a:ext cx="257357" cy="356627"/>
            <a:chOff x="5377363" y="1516169"/>
            <a:chExt cx="257357" cy="356627"/>
          </a:xfrm>
        </p:grpSpPr>
        <p:sp>
          <p:nvSpPr>
            <p:cNvPr id="14928" name="Google Shape;14928;p7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77"/>
          <p:cNvGrpSpPr/>
          <p:nvPr/>
        </p:nvGrpSpPr>
        <p:grpSpPr>
          <a:xfrm>
            <a:off x="4880567" y="1361620"/>
            <a:ext cx="356245" cy="317607"/>
            <a:chOff x="4880567" y="1535870"/>
            <a:chExt cx="356245" cy="317607"/>
          </a:xfrm>
        </p:grpSpPr>
        <p:sp>
          <p:nvSpPr>
            <p:cNvPr id="14946" name="Google Shape;14946;p7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1" name="Google Shape;14951;p77"/>
          <p:cNvGrpSpPr/>
          <p:nvPr/>
        </p:nvGrpSpPr>
        <p:grpSpPr>
          <a:xfrm>
            <a:off x="5771483" y="1341537"/>
            <a:ext cx="357359" cy="357391"/>
            <a:chOff x="5771483" y="1515787"/>
            <a:chExt cx="357359" cy="357391"/>
          </a:xfrm>
        </p:grpSpPr>
        <p:sp>
          <p:nvSpPr>
            <p:cNvPr id="14952" name="Google Shape;14952;p7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77"/>
          <p:cNvGrpSpPr/>
          <p:nvPr/>
        </p:nvGrpSpPr>
        <p:grpSpPr>
          <a:xfrm>
            <a:off x="7121669" y="1359360"/>
            <a:ext cx="321362" cy="321362"/>
            <a:chOff x="7121669" y="1533610"/>
            <a:chExt cx="321362" cy="321362"/>
          </a:xfrm>
        </p:grpSpPr>
        <p:sp>
          <p:nvSpPr>
            <p:cNvPr id="14957" name="Google Shape;14957;p7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77"/>
          <p:cNvGrpSpPr/>
          <p:nvPr/>
        </p:nvGrpSpPr>
        <p:grpSpPr>
          <a:xfrm>
            <a:off x="7562766" y="1340614"/>
            <a:ext cx="327059" cy="360192"/>
            <a:chOff x="7562766" y="1514864"/>
            <a:chExt cx="327059" cy="360192"/>
          </a:xfrm>
        </p:grpSpPr>
        <p:sp>
          <p:nvSpPr>
            <p:cNvPr id="14962" name="Google Shape;14962;p7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77"/>
          <p:cNvGrpSpPr/>
          <p:nvPr/>
        </p:nvGrpSpPr>
        <p:grpSpPr>
          <a:xfrm>
            <a:off x="6221229" y="1324423"/>
            <a:ext cx="361636" cy="362183"/>
            <a:chOff x="6259175" y="1559008"/>
            <a:chExt cx="271743" cy="272093"/>
          </a:xfrm>
        </p:grpSpPr>
        <p:sp>
          <p:nvSpPr>
            <p:cNvPr id="14967" name="Google Shape;14967;p7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77"/>
          <p:cNvGrpSpPr/>
          <p:nvPr/>
        </p:nvGrpSpPr>
        <p:grpSpPr>
          <a:xfrm>
            <a:off x="6671087" y="1835054"/>
            <a:ext cx="332757" cy="281833"/>
            <a:chOff x="6671087" y="2009304"/>
            <a:chExt cx="332757" cy="281833"/>
          </a:xfrm>
        </p:grpSpPr>
        <p:sp>
          <p:nvSpPr>
            <p:cNvPr id="14985" name="Google Shape;14985;p7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7" name="Google Shape;14987;p77"/>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8" name="Google Shape;14988;p77"/>
          <p:cNvGrpSpPr/>
          <p:nvPr/>
        </p:nvGrpSpPr>
        <p:grpSpPr>
          <a:xfrm>
            <a:off x="2201806" y="1802335"/>
            <a:ext cx="349784" cy="349434"/>
            <a:chOff x="2201806" y="1976585"/>
            <a:chExt cx="349784" cy="349434"/>
          </a:xfrm>
        </p:grpSpPr>
        <p:sp>
          <p:nvSpPr>
            <p:cNvPr id="14989" name="Google Shape;14989;p7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77"/>
          <p:cNvGrpSpPr/>
          <p:nvPr/>
        </p:nvGrpSpPr>
        <p:grpSpPr>
          <a:xfrm>
            <a:off x="3094217" y="1802335"/>
            <a:ext cx="350198" cy="350548"/>
            <a:chOff x="3094217" y="1976585"/>
            <a:chExt cx="350198" cy="350548"/>
          </a:xfrm>
        </p:grpSpPr>
        <p:sp>
          <p:nvSpPr>
            <p:cNvPr id="14994" name="Google Shape;14994;p7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7" name="Google Shape;15007;p77"/>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8" name="Google Shape;15008;p77"/>
          <p:cNvGrpSpPr/>
          <p:nvPr/>
        </p:nvGrpSpPr>
        <p:grpSpPr>
          <a:xfrm>
            <a:off x="3979435" y="1802335"/>
            <a:ext cx="345265" cy="349848"/>
            <a:chOff x="3979435" y="1976585"/>
            <a:chExt cx="345265" cy="349848"/>
          </a:xfrm>
        </p:grpSpPr>
        <p:sp>
          <p:nvSpPr>
            <p:cNvPr id="15009" name="Google Shape;15009;p7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77"/>
          <p:cNvGrpSpPr/>
          <p:nvPr/>
        </p:nvGrpSpPr>
        <p:grpSpPr>
          <a:xfrm>
            <a:off x="3541011" y="1334344"/>
            <a:ext cx="350166" cy="349434"/>
            <a:chOff x="3541011" y="1508594"/>
            <a:chExt cx="350166" cy="349434"/>
          </a:xfrm>
        </p:grpSpPr>
        <p:sp>
          <p:nvSpPr>
            <p:cNvPr id="15027" name="Google Shape;15027;p7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77"/>
          <p:cNvGrpSpPr/>
          <p:nvPr/>
        </p:nvGrpSpPr>
        <p:grpSpPr>
          <a:xfrm>
            <a:off x="3576626" y="1801571"/>
            <a:ext cx="284251" cy="351694"/>
            <a:chOff x="3576626" y="1975821"/>
            <a:chExt cx="284251" cy="351694"/>
          </a:xfrm>
        </p:grpSpPr>
        <p:sp>
          <p:nvSpPr>
            <p:cNvPr id="15041" name="Google Shape;15041;p7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7"/>
          <p:cNvGrpSpPr/>
          <p:nvPr/>
        </p:nvGrpSpPr>
        <p:grpSpPr>
          <a:xfrm>
            <a:off x="2722090" y="2715912"/>
            <a:ext cx="238770" cy="371841"/>
            <a:chOff x="2722090" y="2890162"/>
            <a:chExt cx="238770" cy="371841"/>
          </a:xfrm>
        </p:grpSpPr>
        <p:sp>
          <p:nvSpPr>
            <p:cNvPr id="15045" name="Google Shape;15045;p7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8" name="Google Shape;15048;p77"/>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9" name="Google Shape;15049;p77"/>
          <p:cNvGrpSpPr/>
          <p:nvPr/>
        </p:nvGrpSpPr>
        <p:grpSpPr>
          <a:xfrm>
            <a:off x="6216367" y="1795906"/>
            <a:ext cx="361147" cy="361147"/>
            <a:chOff x="6216367" y="1970156"/>
            <a:chExt cx="361147" cy="361147"/>
          </a:xfrm>
        </p:grpSpPr>
        <p:sp>
          <p:nvSpPr>
            <p:cNvPr id="15050" name="Google Shape;15050;p7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4" name="Google Shape;15054;p77"/>
          <p:cNvGrpSpPr/>
          <p:nvPr/>
        </p:nvGrpSpPr>
        <p:grpSpPr>
          <a:xfrm>
            <a:off x="1289311" y="2751972"/>
            <a:ext cx="408156" cy="299783"/>
            <a:chOff x="1289311" y="2926222"/>
            <a:chExt cx="408156" cy="299783"/>
          </a:xfrm>
        </p:grpSpPr>
        <p:sp>
          <p:nvSpPr>
            <p:cNvPr id="15055" name="Google Shape;15055;p7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77"/>
          <p:cNvGrpSpPr/>
          <p:nvPr/>
        </p:nvGrpSpPr>
        <p:grpSpPr>
          <a:xfrm>
            <a:off x="7978465" y="1795142"/>
            <a:ext cx="361147" cy="360797"/>
            <a:chOff x="7978465" y="1969392"/>
            <a:chExt cx="361147" cy="360797"/>
          </a:xfrm>
        </p:grpSpPr>
        <p:sp>
          <p:nvSpPr>
            <p:cNvPr id="15058" name="Google Shape;15058;p7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7" name="Google Shape;15067;p77"/>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8" name="Google Shape;15068;p77"/>
          <p:cNvGrpSpPr/>
          <p:nvPr/>
        </p:nvGrpSpPr>
        <p:grpSpPr>
          <a:xfrm>
            <a:off x="854261" y="2734563"/>
            <a:ext cx="377474" cy="335748"/>
            <a:chOff x="854261" y="2908813"/>
            <a:chExt cx="377474" cy="335748"/>
          </a:xfrm>
        </p:grpSpPr>
        <p:sp>
          <p:nvSpPr>
            <p:cNvPr id="15069" name="Google Shape;15069;p7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77"/>
          <p:cNvGrpSpPr/>
          <p:nvPr/>
        </p:nvGrpSpPr>
        <p:grpSpPr>
          <a:xfrm>
            <a:off x="1749728" y="2720527"/>
            <a:ext cx="386927" cy="363438"/>
            <a:chOff x="1749728" y="2894777"/>
            <a:chExt cx="386927" cy="363438"/>
          </a:xfrm>
        </p:grpSpPr>
        <p:sp>
          <p:nvSpPr>
            <p:cNvPr id="15075" name="Google Shape;15075;p7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77"/>
          <p:cNvGrpSpPr/>
          <p:nvPr/>
        </p:nvGrpSpPr>
        <p:grpSpPr>
          <a:xfrm>
            <a:off x="7098912" y="1795142"/>
            <a:ext cx="359651" cy="361560"/>
            <a:chOff x="7098912" y="1969392"/>
            <a:chExt cx="359651" cy="361560"/>
          </a:xfrm>
        </p:grpSpPr>
        <p:sp>
          <p:nvSpPr>
            <p:cNvPr id="15083" name="Google Shape;15083;p7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6" name="Google Shape;15096;p77"/>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7" name="Google Shape;15097;p77"/>
          <p:cNvGrpSpPr/>
          <p:nvPr/>
        </p:nvGrpSpPr>
        <p:grpSpPr>
          <a:xfrm>
            <a:off x="5352728" y="1815989"/>
            <a:ext cx="327091" cy="322508"/>
            <a:chOff x="5352728" y="1990239"/>
            <a:chExt cx="327091" cy="322508"/>
          </a:xfrm>
        </p:grpSpPr>
        <p:sp>
          <p:nvSpPr>
            <p:cNvPr id="15098" name="Google Shape;15098;p7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1" name="Google Shape;15101;p77"/>
          <p:cNvGrpSpPr/>
          <p:nvPr/>
        </p:nvGrpSpPr>
        <p:grpSpPr>
          <a:xfrm>
            <a:off x="7538896" y="1795906"/>
            <a:ext cx="361147" cy="361529"/>
            <a:chOff x="7538896" y="1970156"/>
            <a:chExt cx="361147" cy="361529"/>
          </a:xfrm>
        </p:grpSpPr>
        <p:sp>
          <p:nvSpPr>
            <p:cNvPr id="15102" name="Google Shape;15102;p7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77"/>
          <p:cNvGrpSpPr/>
          <p:nvPr/>
        </p:nvGrpSpPr>
        <p:grpSpPr>
          <a:xfrm>
            <a:off x="4896099" y="1796670"/>
            <a:ext cx="358155" cy="358123"/>
            <a:chOff x="4896099" y="1970920"/>
            <a:chExt cx="358155" cy="358123"/>
          </a:xfrm>
        </p:grpSpPr>
        <p:sp>
          <p:nvSpPr>
            <p:cNvPr id="15109" name="Google Shape;15109;p7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77"/>
          <p:cNvGrpSpPr/>
          <p:nvPr/>
        </p:nvGrpSpPr>
        <p:grpSpPr>
          <a:xfrm>
            <a:off x="4048787" y="2802769"/>
            <a:ext cx="283488" cy="198604"/>
            <a:chOff x="4048787" y="2977019"/>
            <a:chExt cx="283488" cy="198604"/>
          </a:xfrm>
        </p:grpSpPr>
        <p:sp>
          <p:nvSpPr>
            <p:cNvPr id="15113" name="Google Shape;15113;p7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77"/>
          <p:cNvGrpSpPr/>
          <p:nvPr/>
        </p:nvGrpSpPr>
        <p:grpSpPr>
          <a:xfrm>
            <a:off x="4054103" y="2255941"/>
            <a:ext cx="218687" cy="349052"/>
            <a:chOff x="4054103" y="2430191"/>
            <a:chExt cx="218687" cy="349052"/>
          </a:xfrm>
        </p:grpSpPr>
        <p:sp>
          <p:nvSpPr>
            <p:cNvPr id="15120" name="Google Shape;15120;p7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77"/>
          <p:cNvGrpSpPr/>
          <p:nvPr/>
        </p:nvGrpSpPr>
        <p:grpSpPr>
          <a:xfrm>
            <a:off x="2185128" y="2253299"/>
            <a:ext cx="382758" cy="356595"/>
            <a:chOff x="2185128" y="2427549"/>
            <a:chExt cx="382758" cy="356595"/>
          </a:xfrm>
        </p:grpSpPr>
        <p:sp>
          <p:nvSpPr>
            <p:cNvPr id="15123" name="Google Shape;15123;p7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7" name="Google Shape;15127;p77"/>
          <p:cNvGrpSpPr/>
          <p:nvPr/>
        </p:nvGrpSpPr>
        <p:grpSpPr>
          <a:xfrm>
            <a:off x="2656907" y="2265043"/>
            <a:ext cx="332757" cy="332343"/>
            <a:chOff x="2656907" y="2439293"/>
            <a:chExt cx="332757" cy="332343"/>
          </a:xfrm>
        </p:grpSpPr>
        <p:sp>
          <p:nvSpPr>
            <p:cNvPr id="15128" name="Google Shape;15128;p7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77"/>
          <p:cNvGrpSpPr/>
          <p:nvPr/>
        </p:nvGrpSpPr>
        <p:grpSpPr>
          <a:xfrm>
            <a:off x="1731523" y="2248366"/>
            <a:ext cx="399435" cy="365698"/>
            <a:chOff x="1731523" y="2422616"/>
            <a:chExt cx="399435" cy="365698"/>
          </a:xfrm>
        </p:grpSpPr>
        <p:sp>
          <p:nvSpPr>
            <p:cNvPr id="15136" name="Google Shape;15136;p7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77"/>
          <p:cNvGrpSpPr/>
          <p:nvPr/>
        </p:nvGrpSpPr>
        <p:grpSpPr>
          <a:xfrm>
            <a:off x="3097241" y="2259314"/>
            <a:ext cx="344883" cy="343387"/>
            <a:chOff x="3097241" y="2433564"/>
            <a:chExt cx="344883" cy="343387"/>
          </a:xfrm>
        </p:grpSpPr>
        <p:sp>
          <p:nvSpPr>
            <p:cNvPr id="15140" name="Google Shape;15140;p7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77"/>
          <p:cNvGrpSpPr/>
          <p:nvPr/>
        </p:nvGrpSpPr>
        <p:grpSpPr>
          <a:xfrm>
            <a:off x="1278299" y="2265043"/>
            <a:ext cx="410829" cy="332343"/>
            <a:chOff x="1278299" y="2439293"/>
            <a:chExt cx="410829" cy="332343"/>
          </a:xfrm>
        </p:grpSpPr>
        <p:sp>
          <p:nvSpPr>
            <p:cNvPr id="15150" name="Google Shape;15150;p7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77"/>
          <p:cNvGrpSpPr/>
          <p:nvPr/>
        </p:nvGrpSpPr>
        <p:grpSpPr>
          <a:xfrm>
            <a:off x="2661459" y="1840751"/>
            <a:ext cx="322508" cy="273494"/>
            <a:chOff x="2661459" y="2015001"/>
            <a:chExt cx="322508" cy="273494"/>
          </a:xfrm>
        </p:grpSpPr>
        <p:sp>
          <p:nvSpPr>
            <p:cNvPr id="15159" name="Google Shape;15159;p7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77"/>
          <p:cNvGrpSpPr/>
          <p:nvPr/>
        </p:nvGrpSpPr>
        <p:grpSpPr>
          <a:xfrm>
            <a:off x="870939" y="2265043"/>
            <a:ext cx="331993" cy="331993"/>
            <a:chOff x="870939" y="2439293"/>
            <a:chExt cx="331993" cy="331993"/>
          </a:xfrm>
        </p:grpSpPr>
        <p:sp>
          <p:nvSpPr>
            <p:cNvPr id="15162" name="Google Shape;15162;p7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8" name="Google Shape;15178;p77"/>
          <p:cNvGrpSpPr/>
          <p:nvPr/>
        </p:nvGrpSpPr>
        <p:grpSpPr>
          <a:xfrm>
            <a:off x="6644957" y="2282103"/>
            <a:ext cx="371395" cy="278904"/>
            <a:chOff x="6644957" y="2456353"/>
            <a:chExt cx="371395" cy="278904"/>
          </a:xfrm>
        </p:grpSpPr>
        <p:sp>
          <p:nvSpPr>
            <p:cNvPr id="15179" name="Google Shape;15179;p7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77"/>
          <p:cNvGrpSpPr/>
          <p:nvPr/>
        </p:nvGrpSpPr>
        <p:grpSpPr>
          <a:xfrm>
            <a:off x="5388757" y="2240409"/>
            <a:ext cx="260349" cy="362292"/>
            <a:chOff x="5388757" y="2414659"/>
            <a:chExt cx="260349" cy="362292"/>
          </a:xfrm>
        </p:grpSpPr>
        <p:sp>
          <p:nvSpPr>
            <p:cNvPr id="15185" name="Google Shape;15185;p7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5" name="Google Shape;15205;p77"/>
          <p:cNvGrpSpPr/>
          <p:nvPr/>
        </p:nvGrpSpPr>
        <p:grpSpPr>
          <a:xfrm>
            <a:off x="3567142" y="2731507"/>
            <a:ext cx="348288" cy="340331"/>
            <a:chOff x="3567142" y="2905757"/>
            <a:chExt cx="348288" cy="340331"/>
          </a:xfrm>
        </p:grpSpPr>
        <p:sp>
          <p:nvSpPr>
            <p:cNvPr id="15206" name="Google Shape;15206;p7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77"/>
          <p:cNvGrpSpPr/>
          <p:nvPr/>
        </p:nvGrpSpPr>
        <p:grpSpPr>
          <a:xfrm>
            <a:off x="870939" y="1801571"/>
            <a:ext cx="332375" cy="350071"/>
            <a:chOff x="870939" y="1975821"/>
            <a:chExt cx="332375" cy="350071"/>
          </a:xfrm>
        </p:grpSpPr>
        <p:sp>
          <p:nvSpPr>
            <p:cNvPr id="15212" name="Google Shape;15212;p7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77"/>
          <p:cNvGrpSpPr/>
          <p:nvPr/>
        </p:nvGrpSpPr>
        <p:grpSpPr>
          <a:xfrm>
            <a:off x="7967103" y="2240791"/>
            <a:ext cx="355863" cy="361911"/>
            <a:chOff x="7967103" y="2415041"/>
            <a:chExt cx="355863" cy="361911"/>
          </a:xfrm>
        </p:grpSpPr>
        <p:sp>
          <p:nvSpPr>
            <p:cNvPr id="15217" name="Google Shape;15217;p7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8" name="Google Shape;15228;p77"/>
          <p:cNvGrpSpPr/>
          <p:nvPr/>
        </p:nvGrpSpPr>
        <p:grpSpPr>
          <a:xfrm>
            <a:off x="7529411" y="2240409"/>
            <a:ext cx="355863" cy="362292"/>
            <a:chOff x="7529411" y="2414659"/>
            <a:chExt cx="355863" cy="362292"/>
          </a:xfrm>
        </p:grpSpPr>
        <p:sp>
          <p:nvSpPr>
            <p:cNvPr id="15229" name="Google Shape;15229;p7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77"/>
          <p:cNvGrpSpPr/>
          <p:nvPr/>
        </p:nvGrpSpPr>
        <p:grpSpPr>
          <a:xfrm>
            <a:off x="5733194" y="2257468"/>
            <a:ext cx="446826" cy="327059"/>
            <a:chOff x="5733194" y="2431718"/>
            <a:chExt cx="446826" cy="327059"/>
          </a:xfrm>
        </p:grpSpPr>
        <p:sp>
          <p:nvSpPr>
            <p:cNvPr id="15242" name="Google Shape;15242;p7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77"/>
          <p:cNvGrpSpPr/>
          <p:nvPr/>
        </p:nvGrpSpPr>
        <p:grpSpPr>
          <a:xfrm>
            <a:off x="4876780" y="2243814"/>
            <a:ext cx="407774" cy="356627"/>
            <a:chOff x="4876780" y="2418064"/>
            <a:chExt cx="407774" cy="356627"/>
          </a:xfrm>
        </p:grpSpPr>
        <p:sp>
          <p:nvSpPr>
            <p:cNvPr id="15246" name="Google Shape;15246;p7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4" name="Google Shape;15254;p77"/>
          <p:cNvGrpSpPr/>
          <p:nvPr/>
        </p:nvGrpSpPr>
        <p:grpSpPr>
          <a:xfrm>
            <a:off x="7070872" y="2236621"/>
            <a:ext cx="398321" cy="371013"/>
            <a:chOff x="7070872" y="2410871"/>
            <a:chExt cx="398321" cy="371013"/>
          </a:xfrm>
        </p:grpSpPr>
        <p:sp>
          <p:nvSpPr>
            <p:cNvPr id="15255" name="Google Shape;15255;p7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9" name="Google Shape;15259;p77"/>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0" name="Google Shape;15260;p77"/>
          <p:cNvGrpSpPr/>
          <p:nvPr/>
        </p:nvGrpSpPr>
        <p:grpSpPr>
          <a:xfrm>
            <a:off x="5318259" y="2807861"/>
            <a:ext cx="371013" cy="220787"/>
            <a:chOff x="5318259" y="2982111"/>
            <a:chExt cx="371013" cy="220787"/>
          </a:xfrm>
        </p:grpSpPr>
        <p:sp>
          <p:nvSpPr>
            <p:cNvPr id="15261" name="Google Shape;15261;p7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77"/>
          <p:cNvGrpSpPr/>
          <p:nvPr/>
        </p:nvGrpSpPr>
        <p:grpSpPr>
          <a:xfrm>
            <a:off x="7073928" y="2731507"/>
            <a:ext cx="371395" cy="371809"/>
            <a:chOff x="7073928" y="2905757"/>
            <a:chExt cx="371395" cy="371809"/>
          </a:xfrm>
        </p:grpSpPr>
        <p:sp>
          <p:nvSpPr>
            <p:cNvPr id="15270" name="Google Shape;15270;p7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3" name="Google Shape;15273;p77"/>
          <p:cNvGrpSpPr/>
          <p:nvPr/>
        </p:nvGrpSpPr>
        <p:grpSpPr>
          <a:xfrm>
            <a:off x="6188327" y="2781158"/>
            <a:ext cx="371395" cy="272857"/>
            <a:chOff x="6188327" y="2955408"/>
            <a:chExt cx="371395" cy="272857"/>
          </a:xfrm>
        </p:grpSpPr>
        <p:sp>
          <p:nvSpPr>
            <p:cNvPr id="15274" name="Google Shape;15274;p7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77"/>
          <p:cNvGrpSpPr/>
          <p:nvPr/>
        </p:nvGrpSpPr>
        <p:grpSpPr>
          <a:xfrm>
            <a:off x="7521454" y="2731889"/>
            <a:ext cx="359651" cy="371013"/>
            <a:chOff x="7521454" y="2906139"/>
            <a:chExt cx="359651" cy="371013"/>
          </a:xfrm>
        </p:grpSpPr>
        <p:sp>
          <p:nvSpPr>
            <p:cNvPr id="15277" name="Google Shape;15277;p7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77"/>
          <p:cNvGrpSpPr/>
          <p:nvPr/>
        </p:nvGrpSpPr>
        <p:grpSpPr>
          <a:xfrm>
            <a:off x="5782845" y="2732271"/>
            <a:ext cx="301661" cy="371013"/>
            <a:chOff x="5782845" y="2906521"/>
            <a:chExt cx="301661" cy="371013"/>
          </a:xfrm>
        </p:grpSpPr>
        <p:sp>
          <p:nvSpPr>
            <p:cNvPr id="15283" name="Google Shape;15283;p7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77"/>
          <p:cNvGrpSpPr/>
          <p:nvPr/>
        </p:nvGrpSpPr>
        <p:grpSpPr>
          <a:xfrm>
            <a:off x="3539102" y="2253299"/>
            <a:ext cx="355099" cy="355481"/>
            <a:chOff x="3539102" y="2427549"/>
            <a:chExt cx="355099" cy="355481"/>
          </a:xfrm>
        </p:grpSpPr>
        <p:sp>
          <p:nvSpPr>
            <p:cNvPr id="15287" name="Google Shape;15287;p7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77"/>
          <p:cNvGrpSpPr/>
          <p:nvPr/>
        </p:nvGrpSpPr>
        <p:grpSpPr>
          <a:xfrm>
            <a:off x="6630539" y="2743252"/>
            <a:ext cx="371777" cy="349434"/>
            <a:chOff x="6630539" y="2917502"/>
            <a:chExt cx="371777" cy="349434"/>
          </a:xfrm>
        </p:grpSpPr>
        <p:sp>
          <p:nvSpPr>
            <p:cNvPr id="15290" name="Google Shape;15290;p7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7"/>
          <p:cNvGrpSpPr/>
          <p:nvPr/>
        </p:nvGrpSpPr>
        <p:grpSpPr>
          <a:xfrm>
            <a:off x="2171474" y="3194979"/>
            <a:ext cx="408156" cy="343737"/>
            <a:chOff x="2171474" y="3369229"/>
            <a:chExt cx="408156" cy="343737"/>
          </a:xfrm>
        </p:grpSpPr>
        <p:sp>
          <p:nvSpPr>
            <p:cNvPr id="15298" name="Google Shape;15298;p7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7"/>
          <p:cNvGrpSpPr/>
          <p:nvPr/>
        </p:nvGrpSpPr>
        <p:grpSpPr>
          <a:xfrm>
            <a:off x="4891198" y="2750858"/>
            <a:ext cx="334634" cy="334634"/>
            <a:chOff x="4891198" y="2925108"/>
            <a:chExt cx="334634" cy="334634"/>
          </a:xfrm>
        </p:grpSpPr>
        <p:sp>
          <p:nvSpPr>
            <p:cNvPr id="15303" name="Google Shape;15303;p7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1" name="Google Shape;15311;p77"/>
          <p:cNvGrpSpPr/>
          <p:nvPr/>
        </p:nvGrpSpPr>
        <p:grpSpPr>
          <a:xfrm>
            <a:off x="7976174" y="2750858"/>
            <a:ext cx="334666" cy="334634"/>
            <a:chOff x="7976174" y="2925108"/>
            <a:chExt cx="334666" cy="334634"/>
          </a:xfrm>
        </p:grpSpPr>
        <p:sp>
          <p:nvSpPr>
            <p:cNvPr id="15312" name="Google Shape;15312;p7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1" name="Google Shape;15321;p77"/>
          <p:cNvGrpSpPr/>
          <p:nvPr/>
        </p:nvGrpSpPr>
        <p:grpSpPr>
          <a:xfrm>
            <a:off x="3091957" y="3199881"/>
            <a:ext cx="354717" cy="332757"/>
            <a:chOff x="3091957" y="3374131"/>
            <a:chExt cx="354717" cy="332757"/>
          </a:xfrm>
        </p:grpSpPr>
        <p:sp>
          <p:nvSpPr>
            <p:cNvPr id="15322" name="Google Shape;15322;p7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77"/>
          <p:cNvGrpSpPr/>
          <p:nvPr/>
        </p:nvGrpSpPr>
        <p:grpSpPr>
          <a:xfrm>
            <a:off x="3988156" y="3205960"/>
            <a:ext cx="353954" cy="318880"/>
            <a:chOff x="3988156" y="3380210"/>
            <a:chExt cx="353954" cy="318880"/>
          </a:xfrm>
        </p:grpSpPr>
        <p:sp>
          <p:nvSpPr>
            <p:cNvPr id="15329" name="Google Shape;15329;p7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4" name="Google Shape;15334;p77"/>
          <p:cNvGrpSpPr/>
          <p:nvPr/>
        </p:nvGrpSpPr>
        <p:grpSpPr>
          <a:xfrm>
            <a:off x="3541011" y="3193070"/>
            <a:ext cx="348257" cy="346188"/>
            <a:chOff x="3541011" y="3367320"/>
            <a:chExt cx="348257" cy="346188"/>
          </a:xfrm>
        </p:grpSpPr>
        <p:sp>
          <p:nvSpPr>
            <p:cNvPr id="15335" name="Google Shape;15335;p7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77"/>
          <p:cNvGrpSpPr/>
          <p:nvPr/>
        </p:nvGrpSpPr>
        <p:grpSpPr>
          <a:xfrm>
            <a:off x="1314678" y="3183967"/>
            <a:ext cx="334666" cy="365348"/>
            <a:chOff x="1314678" y="3358217"/>
            <a:chExt cx="334666" cy="365348"/>
          </a:xfrm>
        </p:grpSpPr>
        <p:sp>
          <p:nvSpPr>
            <p:cNvPr id="15340" name="Google Shape;15340;p7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77"/>
          <p:cNvGrpSpPr/>
          <p:nvPr/>
        </p:nvGrpSpPr>
        <p:grpSpPr>
          <a:xfrm>
            <a:off x="1748582" y="3198385"/>
            <a:ext cx="359269" cy="335780"/>
            <a:chOff x="1748582" y="3372635"/>
            <a:chExt cx="359269" cy="335780"/>
          </a:xfrm>
        </p:grpSpPr>
        <p:sp>
          <p:nvSpPr>
            <p:cNvPr id="15346" name="Google Shape;15346;p7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7" name="Google Shape;15347;p77"/>
            <p:cNvGrpSpPr/>
            <p:nvPr/>
          </p:nvGrpSpPr>
          <p:grpSpPr>
            <a:xfrm>
              <a:off x="1748582" y="3372635"/>
              <a:ext cx="333520" cy="335780"/>
              <a:chOff x="1748582" y="3372635"/>
              <a:chExt cx="333520" cy="335780"/>
            </a:xfrm>
          </p:grpSpPr>
          <p:sp>
            <p:nvSpPr>
              <p:cNvPr id="15348" name="Google Shape;15348;p7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1" name="Google Shape;15351;p77"/>
          <p:cNvGrpSpPr/>
          <p:nvPr/>
        </p:nvGrpSpPr>
        <p:grpSpPr>
          <a:xfrm>
            <a:off x="2640993" y="3183585"/>
            <a:ext cx="365348" cy="364966"/>
            <a:chOff x="2640993" y="3357835"/>
            <a:chExt cx="365348" cy="364966"/>
          </a:xfrm>
        </p:grpSpPr>
        <p:sp>
          <p:nvSpPr>
            <p:cNvPr id="15352" name="Google Shape;15352;p7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77"/>
          <p:cNvGrpSpPr/>
          <p:nvPr/>
        </p:nvGrpSpPr>
        <p:grpSpPr>
          <a:xfrm>
            <a:off x="4886264" y="3191924"/>
            <a:ext cx="350548" cy="350198"/>
            <a:chOff x="4886264" y="3366174"/>
            <a:chExt cx="350548" cy="350198"/>
          </a:xfrm>
        </p:grpSpPr>
        <p:sp>
          <p:nvSpPr>
            <p:cNvPr id="15363" name="Google Shape;15363;p7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77"/>
          <p:cNvGrpSpPr/>
          <p:nvPr/>
        </p:nvGrpSpPr>
        <p:grpSpPr>
          <a:xfrm>
            <a:off x="5331913" y="3239697"/>
            <a:ext cx="347143" cy="254684"/>
            <a:chOff x="5331913" y="3413947"/>
            <a:chExt cx="347143" cy="254684"/>
          </a:xfrm>
        </p:grpSpPr>
        <p:sp>
          <p:nvSpPr>
            <p:cNvPr id="15377" name="Google Shape;15377;p7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77"/>
          <p:cNvGrpSpPr/>
          <p:nvPr/>
        </p:nvGrpSpPr>
        <p:grpSpPr>
          <a:xfrm>
            <a:off x="5776798" y="3235528"/>
            <a:ext cx="346379" cy="264518"/>
            <a:chOff x="5776798" y="3409778"/>
            <a:chExt cx="346379" cy="264518"/>
          </a:xfrm>
        </p:grpSpPr>
        <p:sp>
          <p:nvSpPr>
            <p:cNvPr id="15384" name="Google Shape;15384;p7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7"/>
          <p:cNvGrpSpPr/>
          <p:nvPr/>
        </p:nvGrpSpPr>
        <p:grpSpPr>
          <a:xfrm>
            <a:off x="7108015" y="3222255"/>
            <a:ext cx="344883" cy="290299"/>
            <a:chOff x="7108015" y="3396505"/>
            <a:chExt cx="344883" cy="290299"/>
          </a:xfrm>
        </p:grpSpPr>
        <p:sp>
          <p:nvSpPr>
            <p:cNvPr id="15391" name="Google Shape;15391;p7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5" name="Google Shape;15395;p77"/>
          <p:cNvGrpSpPr/>
          <p:nvPr/>
        </p:nvGrpSpPr>
        <p:grpSpPr>
          <a:xfrm>
            <a:off x="7551754" y="3216558"/>
            <a:ext cx="344883" cy="301311"/>
            <a:chOff x="7551754" y="3390808"/>
            <a:chExt cx="344883" cy="301311"/>
          </a:xfrm>
        </p:grpSpPr>
        <p:sp>
          <p:nvSpPr>
            <p:cNvPr id="15396" name="Google Shape;15396;p7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77"/>
          <p:cNvGrpSpPr/>
          <p:nvPr/>
        </p:nvGrpSpPr>
        <p:grpSpPr>
          <a:xfrm>
            <a:off x="6707084" y="3213153"/>
            <a:ext cx="261145" cy="308504"/>
            <a:chOff x="6707084" y="3387403"/>
            <a:chExt cx="261145" cy="308504"/>
          </a:xfrm>
        </p:grpSpPr>
        <p:sp>
          <p:nvSpPr>
            <p:cNvPr id="15408" name="Google Shape;15408;p7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77"/>
          <p:cNvGrpSpPr/>
          <p:nvPr/>
        </p:nvGrpSpPr>
        <p:grpSpPr>
          <a:xfrm>
            <a:off x="848978" y="4123387"/>
            <a:ext cx="377824" cy="324418"/>
            <a:chOff x="848978" y="4297637"/>
            <a:chExt cx="377824" cy="324418"/>
          </a:xfrm>
        </p:grpSpPr>
        <p:sp>
          <p:nvSpPr>
            <p:cNvPr id="15413" name="Google Shape;15413;p7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5" name="Google Shape;15415;p77"/>
          <p:cNvGrpSpPr/>
          <p:nvPr/>
        </p:nvGrpSpPr>
        <p:grpSpPr>
          <a:xfrm>
            <a:off x="1754279" y="4112343"/>
            <a:ext cx="351439" cy="345965"/>
            <a:chOff x="1754279" y="4286593"/>
            <a:chExt cx="351439" cy="345965"/>
          </a:xfrm>
        </p:grpSpPr>
        <p:sp>
          <p:nvSpPr>
            <p:cNvPr id="15416" name="Google Shape;15416;p7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77"/>
          <p:cNvGrpSpPr/>
          <p:nvPr/>
        </p:nvGrpSpPr>
        <p:grpSpPr>
          <a:xfrm>
            <a:off x="3996113" y="4116926"/>
            <a:ext cx="336512" cy="335048"/>
            <a:chOff x="3996113" y="4291176"/>
            <a:chExt cx="336512" cy="335048"/>
          </a:xfrm>
        </p:grpSpPr>
        <p:sp>
          <p:nvSpPr>
            <p:cNvPr id="15422" name="Google Shape;15422;p7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25" name="Google Shape;15425;p77"/>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26" name="Google Shape;15426;p77"/>
          <p:cNvGrpSpPr/>
          <p:nvPr/>
        </p:nvGrpSpPr>
        <p:grpSpPr>
          <a:xfrm>
            <a:off x="2179081" y="4111261"/>
            <a:ext cx="397525" cy="348670"/>
            <a:chOff x="2179081" y="4285511"/>
            <a:chExt cx="397525" cy="348670"/>
          </a:xfrm>
        </p:grpSpPr>
        <p:sp>
          <p:nvSpPr>
            <p:cNvPr id="15427" name="Google Shape;15427;p7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77"/>
          <p:cNvGrpSpPr/>
          <p:nvPr/>
        </p:nvGrpSpPr>
        <p:grpSpPr>
          <a:xfrm>
            <a:off x="3584201" y="4120746"/>
            <a:ext cx="267574" cy="329415"/>
            <a:chOff x="3584201" y="4294996"/>
            <a:chExt cx="267574" cy="329415"/>
          </a:xfrm>
        </p:grpSpPr>
        <p:sp>
          <p:nvSpPr>
            <p:cNvPr id="15430" name="Google Shape;15430;p7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77"/>
          <p:cNvGrpSpPr/>
          <p:nvPr/>
        </p:nvGrpSpPr>
        <p:grpSpPr>
          <a:xfrm>
            <a:off x="3082855" y="4121478"/>
            <a:ext cx="375946" cy="327823"/>
            <a:chOff x="3082855" y="4295728"/>
            <a:chExt cx="375946" cy="327823"/>
          </a:xfrm>
        </p:grpSpPr>
        <p:sp>
          <p:nvSpPr>
            <p:cNvPr id="15435" name="Google Shape;15435;p7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6" name="Google Shape;15446;p77"/>
          <p:cNvGrpSpPr/>
          <p:nvPr/>
        </p:nvGrpSpPr>
        <p:grpSpPr>
          <a:xfrm>
            <a:off x="2749016" y="4116926"/>
            <a:ext cx="150831" cy="336926"/>
            <a:chOff x="2749016" y="4291176"/>
            <a:chExt cx="150831" cy="336926"/>
          </a:xfrm>
        </p:grpSpPr>
        <p:sp>
          <p:nvSpPr>
            <p:cNvPr id="15447" name="Google Shape;15447;p7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77"/>
          <p:cNvGrpSpPr/>
          <p:nvPr/>
        </p:nvGrpSpPr>
        <p:grpSpPr>
          <a:xfrm>
            <a:off x="7127716" y="4105182"/>
            <a:ext cx="248254" cy="361942"/>
            <a:chOff x="7127716" y="4279432"/>
            <a:chExt cx="248254" cy="361942"/>
          </a:xfrm>
        </p:grpSpPr>
        <p:sp>
          <p:nvSpPr>
            <p:cNvPr id="15452" name="Google Shape;15452;p7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1" name="Google Shape;15461;p77"/>
          <p:cNvGrpSpPr/>
          <p:nvPr/>
        </p:nvGrpSpPr>
        <p:grpSpPr>
          <a:xfrm>
            <a:off x="7565408" y="4105182"/>
            <a:ext cx="248255" cy="361942"/>
            <a:chOff x="7565408" y="4279432"/>
            <a:chExt cx="248255" cy="361942"/>
          </a:xfrm>
        </p:grpSpPr>
        <p:sp>
          <p:nvSpPr>
            <p:cNvPr id="15462" name="Google Shape;15462;p7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77"/>
          <p:cNvGrpSpPr/>
          <p:nvPr/>
        </p:nvGrpSpPr>
        <p:grpSpPr>
          <a:xfrm>
            <a:off x="6264109" y="4105182"/>
            <a:ext cx="225498" cy="361560"/>
            <a:chOff x="6264109" y="4279432"/>
            <a:chExt cx="225498" cy="361560"/>
          </a:xfrm>
        </p:grpSpPr>
        <p:sp>
          <p:nvSpPr>
            <p:cNvPr id="15471" name="Google Shape;15471;p7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77"/>
          <p:cNvGrpSpPr/>
          <p:nvPr/>
        </p:nvGrpSpPr>
        <p:grpSpPr>
          <a:xfrm>
            <a:off x="7929578" y="4110115"/>
            <a:ext cx="395266" cy="351312"/>
            <a:chOff x="7929578" y="4284365"/>
            <a:chExt cx="395266" cy="351312"/>
          </a:xfrm>
        </p:grpSpPr>
        <p:sp>
          <p:nvSpPr>
            <p:cNvPr id="15474" name="Google Shape;15474;p7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8" name="Google Shape;15478;p77"/>
          <p:cNvGrpSpPr/>
          <p:nvPr/>
        </p:nvGrpSpPr>
        <p:grpSpPr>
          <a:xfrm>
            <a:off x="6595502" y="4149527"/>
            <a:ext cx="426315" cy="332826"/>
            <a:chOff x="6639652" y="4323777"/>
            <a:chExt cx="426315" cy="332826"/>
          </a:xfrm>
        </p:grpSpPr>
        <p:sp>
          <p:nvSpPr>
            <p:cNvPr id="15479" name="Google Shape;15479;p7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9" name="Google Shape;15489;p77"/>
          <p:cNvGrpSpPr/>
          <p:nvPr/>
        </p:nvGrpSpPr>
        <p:grpSpPr>
          <a:xfrm>
            <a:off x="5357662" y="4123387"/>
            <a:ext cx="287275" cy="326296"/>
            <a:chOff x="5357662" y="4297637"/>
            <a:chExt cx="287275" cy="326296"/>
          </a:xfrm>
        </p:grpSpPr>
        <p:sp>
          <p:nvSpPr>
            <p:cNvPr id="15490" name="Google Shape;15490;p7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5" name="Google Shape;15495;p77"/>
          <p:cNvGrpSpPr/>
          <p:nvPr/>
        </p:nvGrpSpPr>
        <p:grpSpPr>
          <a:xfrm>
            <a:off x="5774124" y="4120300"/>
            <a:ext cx="331611" cy="331674"/>
            <a:chOff x="5774124" y="4294550"/>
            <a:chExt cx="331611" cy="331674"/>
          </a:xfrm>
        </p:grpSpPr>
        <p:sp>
          <p:nvSpPr>
            <p:cNvPr id="15496" name="Google Shape;15496;p7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8" name="Google Shape;15498;p77"/>
          <p:cNvGrpSpPr/>
          <p:nvPr/>
        </p:nvGrpSpPr>
        <p:grpSpPr>
          <a:xfrm>
            <a:off x="4890434" y="4113139"/>
            <a:ext cx="345997" cy="346029"/>
            <a:chOff x="4890434" y="4287389"/>
            <a:chExt cx="345997" cy="346029"/>
          </a:xfrm>
        </p:grpSpPr>
        <p:sp>
          <p:nvSpPr>
            <p:cNvPr id="15499" name="Google Shape;15499;p7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77"/>
          <p:cNvGrpSpPr/>
          <p:nvPr/>
        </p:nvGrpSpPr>
        <p:grpSpPr>
          <a:xfrm>
            <a:off x="2165809" y="3636809"/>
            <a:ext cx="422542" cy="342973"/>
            <a:chOff x="2165809" y="3811059"/>
            <a:chExt cx="422542" cy="342973"/>
          </a:xfrm>
        </p:grpSpPr>
        <p:sp>
          <p:nvSpPr>
            <p:cNvPr id="15507" name="Google Shape;15507;p7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25" name="Google Shape;15525;p77"/>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6" name="Google Shape;15526;p77"/>
          <p:cNvGrpSpPr/>
          <p:nvPr/>
        </p:nvGrpSpPr>
        <p:grpSpPr>
          <a:xfrm>
            <a:off x="903530" y="3631875"/>
            <a:ext cx="264550" cy="353222"/>
            <a:chOff x="903530" y="3806125"/>
            <a:chExt cx="264550" cy="353222"/>
          </a:xfrm>
        </p:grpSpPr>
        <p:sp>
          <p:nvSpPr>
            <p:cNvPr id="15527" name="Google Shape;15527;p7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1" name="Google Shape;15531;p77"/>
          <p:cNvGrpSpPr/>
          <p:nvPr/>
        </p:nvGrpSpPr>
        <p:grpSpPr>
          <a:xfrm>
            <a:off x="850092" y="3178684"/>
            <a:ext cx="369517" cy="375660"/>
            <a:chOff x="850092" y="3352934"/>
            <a:chExt cx="369517" cy="375660"/>
          </a:xfrm>
        </p:grpSpPr>
        <p:sp>
          <p:nvSpPr>
            <p:cNvPr id="15532" name="Google Shape;15532;p7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77"/>
          <p:cNvGrpSpPr/>
          <p:nvPr/>
        </p:nvGrpSpPr>
        <p:grpSpPr>
          <a:xfrm>
            <a:off x="2611458" y="3642124"/>
            <a:ext cx="426329" cy="332375"/>
            <a:chOff x="2611458" y="3816374"/>
            <a:chExt cx="426329" cy="332375"/>
          </a:xfrm>
        </p:grpSpPr>
        <p:sp>
          <p:nvSpPr>
            <p:cNvPr id="15538" name="Google Shape;15538;p7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8" name="Google Shape;15548;p77"/>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9" name="Google Shape;15549;p77"/>
          <p:cNvGrpSpPr/>
          <p:nvPr/>
        </p:nvGrpSpPr>
        <p:grpSpPr>
          <a:xfrm>
            <a:off x="4019984" y="3631143"/>
            <a:ext cx="293704" cy="353954"/>
            <a:chOff x="4019984" y="3805393"/>
            <a:chExt cx="293704" cy="353954"/>
          </a:xfrm>
        </p:grpSpPr>
        <p:sp>
          <p:nvSpPr>
            <p:cNvPr id="15550" name="Google Shape;15550;p7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77"/>
          <p:cNvGrpSpPr/>
          <p:nvPr/>
        </p:nvGrpSpPr>
        <p:grpSpPr>
          <a:xfrm>
            <a:off x="8006505" y="3215794"/>
            <a:ext cx="323654" cy="303189"/>
            <a:chOff x="8006505" y="3390044"/>
            <a:chExt cx="323654" cy="303189"/>
          </a:xfrm>
        </p:grpSpPr>
        <p:sp>
          <p:nvSpPr>
            <p:cNvPr id="15553" name="Google Shape;15553;p7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77"/>
          <p:cNvGrpSpPr/>
          <p:nvPr/>
        </p:nvGrpSpPr>
        <p:grpSpPr>
          <a:xfrm>
            <a:off x="1299146" y="3632257"/>
            <a:ext cx="367990" cy="351312"/>
            <a:chOff x="1299146" y="3806507"/>
            <a:chExt cx="367990" cy="351312"/>
          </a:xfrm>
        </p:grpSpPr>
        <p:sp>
          <p:nvSpPr>
            <p:cNvPr id="15560" name="Google Shape;15560;p7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62" name="Google Shape;15562;p77"/>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3" name="Google Shape;15563;p77"/>
          <p:cNvGrpSpPr/>
          <p:nvPr/>
        </p:nvGrpSpPr>
        <p:grpSpPr>
          <a:xfrm>
            <a:off x="7550258" y="3658420"/>
            <a:ext cx="371395" cy="301279"/>
            <a:chOff x="7550258" y="3832670"/>
            <a:chExt cx="371395" cy="301279"/>
          </a:xfrm>
        </p:grpSpPr>
        <p:sp>
          <p:nvSpPr>
            <p:cNvPr id="15564" name="Google Shape;15564;p7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2" name="Google Shape;15582;p77"/>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83" name="Google Shape;15583;p77"/>
          <p:cNvGrpSpPr/>
          <p:nvPr/>
        </p:nvGrpSpPr>
        <p:grpSpPr>
          <a:xfrm>
            <a:off x="6659725" y="3633785"/>
            <a:ext cx="367608" cy="350548"/>
            <a:chOff x="6659725" y="3808035"/>
            <a:chExt cx="367608" cy="350548"/>
          </a:xfrm>
        </p:grpSpPr>
        <p:sp>
          <p:nvSpPr>
            <p:cNvPr id="15584" name="Google Shape;15584;p7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6" name="Google Shape;15586;p77"/>
          <p:cNvGrpSpPr/>
          <p:nvPr/>
        </p:nvGrpSpPr>
        <p:grpSpPr>
          <a:xfrm>
            <a:off x="6219391" y="3642506"/>
            <a:ext cx="356627" cy="334252"/>
            <a:chOff x="6219391" y="3816756"/>
            <a:chExt cx="356627" cy="334252"/>
          </a:xfrm>
        </p:grpSpPr>
        <p:sp>
          <p:nvSpPr>
            <p:cNvPr id="15587" name="Google Shape;15587;p7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77"/>
          <p:cNvGrpSpPr/>
          <p:nvPr/>
        </p:nvGrpSpPr>
        <p:grpSpPr>
          <a:xfrm>
            <a:off x="5778676" y="3652722"/>
            <a:ext cx="349052" cy="313055"/>
            <a:chOff x="5778676" y="3826972"/>
            <a:chExt cx="349052" cy="313055"/>
          </a:xfrm>
        </p:grpSpPr>
        <p:sp>
          <p:nvSpPr>
            <p:cNvPr id="15592" name="Google Shape;15592;p7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7" name="Google Shape;15597;p77"/>
          <p:cNvGrpSpPr/>
          <p:nvPr/>
        </p:nvGrpSpPr>
        <p:grpSpPr>
          <a:xfrm>
            <a:off x="5355784" y="3660297"/>
            <a:ext cx="299019" cy="297905"/>
            <a:chOff x="5355784" y="3834547"/>
            <a:chExt cx="299019" cy="297905"/>
          </a:xfrm>
        </p:grpSpPr>
        <p:sp>
          <p:nvSpPr>
            <p:cNvPr id="15598" name="Google Shape;15598;p7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77"/>
          <p:cNvGrpSpPr/>
          <p:nvPr/>
        </p:nvGrpSpPr>
        <p:grpSpPr>
          <a:xfrm>
            <a:off x="8036455" y="3633021"/>
            <a:ext cx="292176" cy="353985"/>
            <a:chOff x="8036455" y="3807271"/>
            <a:chExt cx="292176" cy="353985"/>
          </a:xfrm>
        </p:grpSpPr>
        <p:sp>
          <p:nvSpPr>
            <p:cNvPr id="15603" name="Google Shape;15603;p7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5" name="Google Shape;15605;p77"/>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5606" name="Google Shape;15606;p77"/>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5607" name="Google Shape;15607;p77"/>
          <p:cNvGrpSpPr/>
          <p:nvPr/>
        </p:nvGrpSpPr>
        <p:grpSpPr>
          <a:xfrm>
            <a:off x="4874902" y="3634549"/>
            <a:ext cx="345615" cy="350835"/>
            <a:chOff x="4874902" y="3808799"/>
            <a:chExt cx="345615" cy="350835"/>
          </a:xfrm>
        </p:grpSpPr>
        <p:sp>
          <p:nvSpPr>
            <p:cNvPr id="15608" name="Google Shape;15608;p7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5" name="Google Shape;15625;p77"/>
          <p:cNvGrpSpPr/>
          <p:nvPr/>
        </p:nvGrpSpPr>
        <p:grpSpPr>
          <a:xfrm>
            <a:off x="3095745" y="3631143"/>
            <a:ext cx="352840" cy="354717"/>
            <a:chOff x="3095745" y="3805393"/>
            <a:chExt cx="352840" cy="354717"/>
          </a:xfrm>
        </p:grpSpPr>
        <p:sp>
          <p:nvSpPr>
            <p:cNvPr id="15626" name="Google Shape;15626;p7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35"/>
        <p:cNvGrpSpPr/>
        <p:nvPr/>
      </p:nvGrpSpPr>
      <p:grpSpPr>
        <a:xfrm>
          <a:off x="0" y="0"/>
          <a:ext cx="0" cy="0"/>
          <a:chOff x="0" y="0"/>
          <a:chExt cx="0" cy="0"/>
        </a:xfrm>
      </p:grpSpPr>
      <p:grpSp>
        <p:nvGrpSpPr>
          <p:cNvPr id="15636" name="Google Shape;15636;p78"/>
          <p:cNvGrpSpPr/>
          <p:nvPr/>
        </p:nvGrpSpPr>
        <p:grpSpPr>
          <a:xfrm>
            <a:off x="2704005" y="4083381"/>
            <a:ext cx="342144" cy="362704"/>
            <a:chOff x="2704005" y="4258781"/>
            <a:chExt cx="342144" cy="362704"/>
          </a:xfrm>
        </p:grpSpPr>
        <p:sp>
          <p:nvSpPr>
            <p:cNvPr id="15637" name="Google Shape;15637;p7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78"/>
          <p:cNvGrpSpPr/>
          <p:nvPr/>
        </p:nvGrpSpPr>
        <p:grpSpPr>
          <a:xfrm>
            <a:off x="2157462" y="4083096"/>
            <a:ext cx="347435" cy="363370"/>
            <a:chOff x="2157462" y="4258496"/>
            <a:chExt cx="347435" cy="363370"/>
          </a:xfrm>
        </p:grpSpPr>
        <p:sp>
          <p:nvSpPr>
            <p:cNvPr id="15645" name="Google Shape;15645;p7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78"/>
          <p:cNvGrpSpPr/>
          <p:nvPr/>
        </p:nvGrpSpPr>
        <p:grpSpPr>
          <a:xfrm>
            <a:off x="4010963" y="3588381"/>
            <a:ext cx="343665" cy="363211"/>
            <a:chOff x="4010963" y="3763781"/>
            <a:chExt cx="343665" cy="363211"/>
          </a:xfrm>
        </p:grpSpPr>
        <p:sp>
          <p:nvSpPr>
            <p:cNvPr id="15649" name="Google Shape;15649;p7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78"/>
          <p:cNvGrpSpPr/>
          <p:nvPr/>
        </p:nvGrpSpPr>
        <p:grpSpPr>
          <a:xfrm>
            <a:off x="2214042" y="3635109"/>
            <a:ext cx="368153" cy="311193"/>
            <a:chOff x="2214042" y="3810509"/>
            <a:chExt cx="368153" cy="311193"/>
          </a:xfrm>
        </p:grpSpPr>
        <p:sp>
          <p:nvSpPr>
            <p:cNvPr id="15655" name="Google Shape;15655;p7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78"/>
          <p:cNvGrpSpPr/>
          <p:nvPr/>
        </p:nvGrpSpPr>
        <p:grpSpPr>
          <a:xfrm>
            <a:off x="1797413" y="3606819"/>
            <a:ext cx="367805" cy="367773"/>
            <a:chOff x="1768938" y="3782219"/>
            <a:chExt cx="367805" cy="367773"/>
          </a:xfrm>
        </p:grpSpPr>
        <p:sp>
          <p:nvSpPr>
            <p:cNvPr id="15658" name="Google Shape;15658;p7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78"/>
          <p:cNvGrpSpPr/>
          <p:nvPr/>
        </p:nvGrpSpPr>
        <p:grpSpPr>
          <a:xfrm>
            <a:off x="2681385" y="3623039"/>
            <a:ext cx="325544" cy="327413"/>
            <a:chOff x="2681385" y="3798439"/>
            <a:chExt cx="325544" cy="327413"/>
          </a:xfrm>
        </p:grpSpPr>
        <p:sp>
          <p:nvSpPr>
            <p:cNvPr id="15664" name="Google Shape;15664;p7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1" name="Google Shape;15671;p78"/>
          <p:cNvGrpSpPr/>
          <p:nvPr/>
        </p:nvGrpSpPr>
        <p:grpSpPr>
          <a:xfrm>
            <a:off x="6243928" y="4088102"/>
            <a:ext cx="274254" cy="350824"/>
            <a:chOff x="6243928" y="4263502"/>
            <a:chExt cx="274254" cy="350824"/>
          </a:xfrm>
        </p:grpSpPr>
        <p:sp>
          <p:nvSpPr>
            <p:cNvPr id="15672" name="Google Shape;15672;p7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78"/>
          <p:cNvGrpSpPr/>
          <p:nvPr/>
        </p:nvGrpSpPr>
        <p:grpSpPr>
          <a:xfrm>
            <a:off x="3560600" y="3587938"/>
            <a:ext cx="352345" cy="363655"/>
            <a:chOff x="3560600" y="3763338"/>
            <a:chExt cx="352345" cy="363655"/>
          </a:xfrm>
        </p:grpSpPr>
        <p:sp>
          <p:nvSpPr>
            <p:cNvPr id="15681" name="Google Shape;15681;p7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78"/>
          <p:cNvGrpSpPr/>
          <p:nvPr/>
        </p:nvGrpSpPr>
        <p:grpSpPr>
          <a:xfrm>
            <a:off x="5790556" y="4085852"/>
            <a:ext cx="279513" cy="356083"/>
            <a:chOff x="5790556" y="4261252"/>
            <a:chExt cx="279513" cy="356083"/>
          </a:xfrm>
        </p:grpSpPr>
        <p:sp>
          <p:nvSpPr>
            <p:cNvPr id="15685" name="Google Shape;15685;p7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2" name="Google Shape;15692;p78"/>
          <p:cNvGrpSpPr/>
          <p:nvPr/>
        </p:nvGrpSpPr>
        <p:grpSpPr>
          <a:xfrm>
            <a:off x="5341333" y="4085852"/>
            <a:ext cx="278752" cy="356463"/>
            <a:chOff x="5341333" y="4261252"/>
            <a:chExt cx="278752" cy="356463"/>
          </a:xfrm>
        </p:grpSpPr>
        <p:sp>
          <p:nvSpPr>
            <p:cNvPr id="15693" name="Google Shape;15693;p7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00" name="Google Shape;15700;p78"/>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01" name="Google Shape;15701;p78"/>
          <p:cNvGrpSpPr/>
          <p:nvPr/>
        </p:nvGrpSpPr>
        <p:grpSpPr>
          <a:xfrm>
            <a:off x="3103646" y="3590676"/>
            <a:ext cx="360233" cy="362451"/>
            <a:chOff x="3107608" y="3763401"/>
            <a:chExt cx="360233" cy="362451"/>
          </a:xfrm>
        </p:grpSpPr>
        <p:sp>
          <p:nvSpPr>
            <p:cNvPr id="15702" name="Google Shape;15702;p7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78"/>
          <p:cNvGrpSpPr/>
          <p:nvPr/>
        </p:nvGrpSpPr>
        <p:grpSpPr>
          <a:xfrm>
            <a:off x="889343" y="3625827"/>
            <a:ext cx="351585" cy="339705"/>
            <a:chOff x="889343" y="3801227"/>
            <a:chExt cx="351585" cy="339705"/>
          </a:xfrm>
        </p:grpSpPr>
        <p:sp>
          <p:nvSpPr>
            <p:cNvPr id="15706" name="Google Shape;15706;p7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1" name="Google Shape;15711;p78"/>
          <p:cNvGrpSpPr/>
          <p:nvPr/>
        </p:nvGrpSpPr>
        <p:grpSpPr>
          <a:xfrm>
            <a:off x="4896609" y="4085472"/>
            <a:ext cx="278784" cy="355323"/>
            <a:chOff x="4896609" y="4260872"/>
            <a:chExt cx="278784" cy="355323"/>
          </a:xfrm>
        </p:grpSpPr>
        <p:sp>
          <p:nvSpPr>
            <p:cNvPr id="15712" name="Google Shape;15712;p7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78"/>
          <p:cNvGrpSpPr/>
          <p:nvPr/>
        </p:nvGrpSpPr>
        <p:grpSpPr>
          <a:xfrm>
            <a:off x="7598438" y="4090731"/>
            <a:ext cx="260283" cy="345914"/>
            <a:chOff x="7598438" y="4266131"/>
            <a:chExt cx="260283" cy="345914"/>
          </a:xfrm>
        </p:grpSpPr>
        <p:sp>
          <p:nvSpPr>
            <p:cNvPr id="15719" name="Google Shape;15719;p7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78"/>
          <p:cNvGrpSpPr/>
          <p:nvPr/>
        </p:nvGrpSpPr>
        <p:grpSpPr>
          <a:xfrm>
            <a:off x="1767069" y="3184746"/>
            <a:ext cx="286324" cy="348163"/>
            <a:chOff x="1767069" y="3360146"/>
            <a:chExt cx="286324" cy="348163"/>
          </a:xfrm>
        </p:grpSpPr>
        <p:sp>
          <p:nvSpPr>
            <p:cNvPr id="15727" name="Google Shape;15727;p7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78"/>
          <p:cNvGrpSpPr/>
          <p:nvPr/>
        </p:nvGrpSpPr>
        <p:grpSpPr>
          <a:xfrm>
            <a:off x="7149944" y="4090731"/>
            <a:ext cx="260283" cy="345914"/>
            <a:chOff x="7149944" y="4266131"/>
            <a:chExt cx="260283" cy="345914"/>
          </a:xfrm>
        </p:grpSpPr>
        <p:sp>
          <p:nvSpPr>
            <p:cNvPr id="15735" name="Google Shape;15735;p7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78"/>
          <p:cNvGrpSpPr/>
          <p:nvPr/>
        </p:nvGrpSpPr>
        <p:grpSpPr>
          <a:xfrm>
            <a:off x="6695051" y="4083951"/>
            <a:ext cx="270104" cy="360233"/>
            <a:chOff x="6695051" y="4259351"/>
            <a:chExt cx="270104" cy="360233"/>
          </a:xfrm>
        </p:grpSpPr>
        <p:sp>
          <p:nvSpPr>
            <p:cNvPr id="15742" name="Google Shape;15742;p7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6" name="Google Shape;15746;p78"/>
          <p:cNvGrpSpPr/>
          <p:nvPr/>
        </p:nvGrpSpPr>
        <p:grpSpPr>
          <a:xfrm>
            <a:off x="8047661" y="4082051"/>
            <a:ext cx="277263" cy="362514"/>
            <a:chOff x="8047661" y="4257451"/>
            <a:chExt cx="277263" cy="362514"/>
          </a:xfrm>
        </p:grpSpPr>
        <p:sp>
          <p:nvSpPr>
            <p:cNvPr id="15747" name="Google Shape;15747;p7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1" name="Google Shape;15751;p78"/>
          <p:cNvGrpSpPr/>
          <p:nvPr/>
        </p:nvGrpSpPr>
        <p:grpSpPr>
          <a:xfrm>
            <a:off x="6248078" y="3609068"/>
            <a:ext cx="277263" cy="356115"/>
            <a:chOff x="6248078" y="3784468"/>
            <a:chExt cx="277263" cy="356115"/>
          </a:xfrm>
        </p:grpSpPr>
        <p:sp>
          <p:nvSpPr>
            <p:cNvPr id="15752" name="Google Shape;15752;p7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7" name="Google Shape;15757;p78"/>
          <p:cNvGrpSpPr/>
          <p:nvPr/>
        </p:nvGrpSpPr>
        <p:grpSpPr>
          <a:xfrm>
            <a:off x="5800725" y="3610589"/>
            <a:ext cx="277644" cy="354594"/>
            <a:chOff x="5800725" y="3785989"/>
            <a:chExt cx="277644" cy="354594"/>
          </a:xfrm>
        </p:grpSpPr>
        <p:sp>
          <p:nvSpPr>
            <p:cNvPr id="15758" name="Google Shape;15758;p7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78"/>
          <p:cNvGrpSpPr/>
          <p:nvPr/>
        </p:nvGrpSpPr>
        <p:grpSpPr>
          <a:xfrm>
            <a:off x="2206122" y="3185348"/>
            <a:ext cx="308183" cy="347561"/>
            <a:chOff x="2206122" y="3360748"/>
            <a:chExt cx="308183" cy="347561"/>
          </a:xfrm>
        </p:grpSpPr>
        <p:sp>
          <p:nvSpPr>
            <p:cNvPr id="15766" name="Google Shape;15766;p7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78"/>
          <p:cNvGrpSpPr/>
          <p:nvPr/>
        </p:nvGrpSpPr>
        <p:grpSpPr>
          <a:xfrm>
            <a:off x="5353403" y="3610209"/>
            <a:ext cx="277992" cy="354974"/>
            <a:chOff x="5353403" y="3785609"/>
            <a:chExt cx="277992" cy="354974"/>
          </a:xfrm>
        </p:grpSpPr>
        <p:sp>
          <p:nvSpPr>
            <p:cNvPr id="15772" name="Google Shape;15772;p7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78"/>
          <p:cNvGrpSpPr/>
          <p:nvPr/>
        </p:nvGrpSpPr>
        <p:grpSpPr>
          <a:xfrm>
            <a:off x="4896229" y="3610589"/>
            <a:ext cx="278784" cy="354594"/>
            <a:chOff x="4896229" y="3785989"/>
            <a:chExt cx="278784" cy="354594"/>
          </a:xfrm>
        </p:grpSpPr>
        <p:sp>
          <p:nvSpPr>
            <p:cNvPr id="15779" name="Google Shape;15779;p7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78"/>
          <p:cNvGrpSpPr/>
          <p:nvPr/>
        </p:nvGrpSpPr>
        <p:grpSpPr>
          <a:xfrm>
            <a:off x="7592387" y="3612458"/>
            <a:ext cx="273874" cy="351204"/>
            <a:chOff x="7592387" y="3787858"/>
            <a:chExt cx="273874" cy="351204"/>
          </a:xfrm>
        </p:grpSpPr>
        <p:sp>
          <p:nvSpPr>
            <p:cNvPr id="15786" name="Google Shape;15786;p7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78"/>
          <p:cNvGrpSpPr/>
          <p:nvPr/>
        </p:nvGrpSpPr>
        <p:grpSpPr>
          <a:xfrm>
            <a:off x="7145794" y="3612458"/>
            <a:ext cx="274254" cy="350444"/>
            <a:chOff x="7145794" y="3787858"/>
            <a:chExt cx="274254" cy="350444"/>
          </a:xfrm>
        </p:grpSpPr>
        <p:sp>
          <p:nvSpPr>
            <p:cNvPr id="15791" name="Google Shape;15791;p7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78"/>
          <p:cNvGrpSpPr/>
          <p:nvPr/>
        </p:nvGrpSpPr>
        <p:grpSpPr>
          <a:xfrm>
            <a:off x="8054060" y="3611698"/>
            <a:ext cx="266334" cy="353834"/>
            <a:chOff x="8054060" y="3787098"/>
            <a:chExt cx="266334" cy="353834"/>
          </a:xfrm>
        </p:grpSpPr>
        <p:sp>
          <p:nvSpPr>
            <p:cNvPr id="15798" name="Google Shape;15798;p7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78"/>
          <p:cNvGrpSpPr/>
          <p:nvPr/>
        </p:nvGrpSpPr>
        <p:grpSpPr>
          <a:xfrm>
            <a:off x="6702211" y="3607199"/>
            <a:ext cx="270104" cy="361754"/>
            <a:chOff x="6702211" y="3782599"/>
            <a:chExt cx="270104" cy="361754"/>
          </a:xfrm>
        </p:grpSpPr>
        <p:sp>
          <p:nvSpPr>
            <p:cNvPr id="15803" name="Google Shape;15803;p7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78"/>
          <p:cNvGrpSpPr/>
          <p:nvPr/>
        </p:nvGrpSpPr>
        <p:grpSpPr>
          <a:xfrm>
            <a:off x="3516886" y="3263327"/>
            <a:ext cx="391854" cy="269922"/>
            <a:chOff x="3516850" y="3406526"/>
            <a:chExt cx="369674" cy="254644"/>
          </a:xfrm>
        </p:grpSpPr>
        <p:sp>
          <p:nvSpPr>
            <p:cNvPr id="15809" name="Google Shape;15809;p7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78"/>
          <p:cNvGrpSpPr/>
          <p:nvPr/>
        </p:nvGrpSpPr>
        <p:grpSpPr>
          <a:xfrm>
            <a:off x="1310655" y="3185127"/>
            <a:ext cx="306314" cy="347403"/>
            <a:chOff x="1310655" y="3360527"/>
            <a:chExt cx="306314" cy="347403"/>
          </a:xfrm>
        </p:grpSpPr>
        <p:sp>
          <p:nvSpPr>
            <p:cNvPr id="15814" name="Google Shape;15814;p7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9" name="Google Shape;15819;p78"/>
          <p:cNvGrpSpPr/>
          <p:nvPr/>
        </p:nvGrpSpPr>
        <p:grpSpPr>
          <a:xfrm>
            <a:off x="3119678" y="3184746"/>
            <a:ext cx="269343" cy="348543"/>
            <a:chOff x="3119678" y="3360146"/>
            <a:chExt cx="269343" cy="348543"/>
          </a:xfrm>
        </p:grpSpPr>
        <p:sp>
          <p:nvSpPr>
            <p:cNvPr id="15820" name="Google Shape;15820;p7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78"/>
          <p:cNvGrpSpPr/>
          <p:nvPr/>
        </p:nvGrpSpPr>
        <p:grpSpPr>
          <a:xfrm>
            <a:off x="3967213" y="3181547"/>
            <a:ext cx="368185" cy="354753"/>
            <a:chOff x="3967213" y="3356947"/>
            <a:chExt cx="368185" cy="354753"/>
          </a:xfrm>
        </p:grpSpPr>
        <p:sp>
          <p:nvSpPr>
            <p:cNvPr id="15828" name="Google Shape;15828;p7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78"/>
          <p:cNvGrpSpPr/>
          <p:nvPr/>
        </p:nvGrpSpPr>
        <p:grpSpPr>
          <a:xfrm>
            <a:off x="871254" y="3184746"/>
            <a:ext cx="285183" cy="347023"/>
            <a:chOff x="871254" y="3360146"/>
            <a:chExt cx="285183" cy="347023"/>
          </a:xfrm>
        </p:grpSpPr>
        <p:sp>
          <p:nvSpPr>
            <p:cNvPr id="15834" name="Google Shape;15834;p7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78"/>
          <p:cNvGrpSpPr/>
          <p:nvPr/>
        </p:nvGrpSpPr>
        <p:grpSpPr>
          <a:xfrm>
            <a:off x="2665165" y="3184746"/>
            <a:ext cx="281794" cy="349684"/>
            <a:chOff x="2665165" y="3360146"/>
            <a:chExt cx="281794" cy="349684"/>
          </a:xfrm>
        </p:grpSpPr>
        <p:sp>
          <p:nvSpPr>
            <p:cNvPr id="15839" name="Google Shape;15839;p7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4" name="Google Shape;15844;p78"/>
          <p:cNvGrpSpPr/>
          <p:nvPr/>
        </p:nvGrpSpPr>
        <p:grpSpPr>
          <a:xfrm>
            <a:off x="7156344" y="3172296"/>
            <a:ext cx="264465" cy="353074"/>
            <a:chOff x="7156344" y="3347696"/>
            <a:chExt cx="264465" cy="353074"/>
          </a:xfrm>
        </p:grpSpPr>
        <p:sp>
          <p:nvSpPr>
            <p:cNvPr id="15845" name="Google Shape;15845;p7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0" name="Google Shape;15850;p78"/>
          <p:cNvGrpSpPr/>
          <p:nvPr/>
        </p:nvGrpSpPr>
        <p:grpSpPr>
          <a:xfrm>
            <a:off x="6703732" y="3171536"/>
            <a:ext cx="264813" cy="352693"/>
            <a:chOff x="6703732" y="3346936"/>
            <a:chExt cx="264813" cy="352693"/>
          </a:xfrm>
        </p:grpSpPr>
        <p:sp>
          <p:nvSpPr>
            <p:cNvPr id="15851" name="Google Shape;15851;p7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6" name="Google Shape;15856;p78"/>
          <p:cNvGrpSpPr/>
          <p:nvPr/>
        </p:nvGrpSpPr>
        <p:grpSpPr>
          <a:xfrm>
            <a:off x="6252228" y="3171536"/>
            <a:ext cx="265193" cy="352693"/>
            <a:chOff x="6252228" y="3346936"/>
            <a:chExt cx="265193" cy="352693"/>
          </a:xfrm>
        </p:grpSpPr>
        <p:sp>
          <p:nvSpPr>
            <p:cNvPr id="15857" name="Google Shape;15857;p7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78"/>
          <p:cNvGrpSpPr/>
          <p:nvPr/>
        </p:nvGrpSpPr>
        <p:grpSpPr>
          <a:xfrm>
            <a:off x="5801105" y="3172296"/>
            <a:ext cx="264813" cy="351933"/>
            <a:chOff x="5801105" y="3347696"/>
            <a:chExt cx="264813" cy="351933"/>
          </a:xfrm>
        </p:grpSpPr>
        <p:sp>
          <p:nvSpPr>
            <p:cNvPr id="15861" name="Google Shape;15861;p7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5" name="Google Shape;15865;p78"/>
          <p:cNvGrpSpPr/>
          <p:nvPr/>
        </p:nvGrpSpPr>
        <p:grpSpPr>
          <a:xfrm>
            <a:off x="5349253" y="3171536"/>
            <a:ext cx="265922" cy="352693"/>
            <a:chOff x="5349253" y="3346936"/>
            <a:chExt cx="265922" cy="352693"/>
          </a:xfrm>
        </p:grpSpPr>
        <p:sp>
          <p:nvSpPr>
            <p:cNvPr id="15866" name="Google Shape;15866;p7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2" name="Google Shape;15872;p78"/>
          <p:cNvGrpSpPr/>
          <p:nvPr/>
        </p:nvGrpSpPr>
        <p:grpSpPr>
          <a:xfrm>
            <a:off x="4907159" y="3171536"/>
            <a:ext cx="264845" cy="354214"/>
            <a:chOff x="4907159" y="3346936"/>
            <a:chExt cx="264845" cy="354214"/>
          </a:xfrm>
        </p:grpSpPr>
        <p:sp>
          <p:nvSpPr>
            <p:cNvPr id="15873" name="Google Shape;15873;p7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5" name="Google Shape;15875;p78"/>
          <p:cNvGrpSpPr/>
          <p:nvPr/>
        </p:nvGrpSpPr>
        <p:grpSpPr>
          <a:xfrm>
            <a:off x="8048421" y="3159086"/>
            <a:ext cx="276503" cy="369674"/>
            <a:chOff x="8048421" y="3334486"/>
            <a:chExt cx="276503" cy="369674"/>
          </a:xfrm>
        </p:grpSpPr>
        <p:sp>
          <p:nvSpPr>
            <p:cNvPr id="15876" name="Google Shape;15876;p7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2" name="Google Shape;15882;p78"/>
          <p:cNvGrpSpPr/>
          <p:nvPr/>
        </p:nvGrpSpPr>
        <p:grpSpPr>
          <a:xfrm>
            <a:off x="7575787" y="3154555"/>
            <a:ext cx="295384" cy="376834"/>
            <a:chOff x="7575787" y="3329955"/>
            <a:chExt cx="295384" cy="376834"/>
          </a:xfrm>
        </p:grpSpPr>
        <p:sp>
          <p:nvSpPr>
            <p:cNvPr id="15883" name="Google Shape;15883;p7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78"/>
          <p:cNvGrpSpPr/>
          <p:nvPr/>
        </p:nvGrpSpPr>
        <p:grpSpPr>
          <a:xfrm>
            <a:off x="864062" y="2709103"/>
            <a:ext cx="264084" cy="347783"/>
            <a:chOff x="864062" y="2884503"/>
            <a:chExt cx="264084" cy="347783"/>
          </a:xfrm>
        </p:grpSpPr>
        <p:sp>
          <p:nvSpPr>
            <p:cNvPr id="15890" name="Google Shape;15890;p7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0" name="Google Shape;15900;p78"/>
          <p:cNvGrpSpPr/>
          <p:nvPr/>
        </p:nvGrpSpPr>
        <p:grpSpPr>
          <a:xfrm>
            <a:off x="3978523" y="2709261"/>
            <a:ext cx="348955" cy="346516"/>
            <a:chOff x="3978523" y="2884661"/>
            <a:chExt cx="348955" cy="346516"/>
          </a:xfrm>
        </p:grpSpPr>
        <p:sp>
          <p:nvSpPr>
            <p:cNvPr id="15901" name="Google Shape;15901;p7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9" name="Google Shape;15909;p78"/>
          <p:cNvGrpSpPr/>
          <p:nvPr/>
        </p:nvGrpSpPr>
        <p:grpSpPr>
          <a:xfrm>
            <a:off x="3556255" y="2709863"/>
            <a:ext cx="347435" cy="345534"/>
            <a:chOff x="3527780" y="2885263"/>
            <a:chExt cx="347435" cy="345534"/>
          </a:xfrm>
        </p:grpSpPr>
        <p:sp>
          <p:nvSpPr>
            <p:cNvPr id="15910" name="Google Shape;15910;p7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78"/>
          <p:cNvGrpSpPr/>
          <p:nvPr/>
        </p:nvGrpSpPr>
        <p:grpSpPr>
          <a:xfrm>
            <a:off x="2239671" y="2709103"/>
            <a:ext cx="218053" cy="348543"/>
            <a:chOff x="2239671" y="2884503"/>
            <a:chExt cx="218053" cy="348543"/>
          </a:xfrm>
        </p:grpSpPr>
        <p:sp>
          <p:nvSpPr>
            <p:cNvPr id="15934" name="Google Shape;15934;p7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9" name="Google Shape;15939;p78"/>
          <p:cNvGrpSpPr/>
          <p:nvPr/>
        </p:nvGrpSpPr>
        <p:grpSpPr>
          <a:xfrm>
            <a:off x="2691555" y="2709103"/>
            <a:ext cx="215044" cy="348924"/>
            <a:chOff x="2691555" y="2884503"/>
            <a:chExt cx="215044" cy="348924"/>
          </a:xfrm>
        </p:grpSpPr>
        <p:sp>
          <p:nvSpPr>
            <p:cNvPr id="15940" name="Google Shape;15940;p7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78"/>
          <p:cNvGrpSpPr/>
          <p:nvPr/>
        </p:nvGrpSpPr>
        <p:grpSpPr>
          <a:xfrm>
            <a:off x="1770459" y="2709103"/>
            <a:ext cx="254644" cy="348828"/>
            <a:chOff x="1770459" y="2884503"/>
            <a:chExt cx="254644" cy="348828"/>
          </a:xfrm>
        </p:grpSpPr>
        <p:sp>
          <p:nvSpPr>
            <p:cNvPr id="15944" name="Google Shape;15944;p7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2" name="Google Shape;15952;p78"/>
          <p:cNvGrpSpPr/>
          <p:nvPr/>
        </p:nvGrpSpPr>
        <p:grpSpPr>
          <a:xfrm>
            <a:off x="1317466" y="2709483"/>
            <a:ext cx="258382" cy="348543"/>
            <a:chOff x="1317466" y="2884883"/>
            <a:chExt cx="258382" cy="348543"/>
          </a:xfrm>
        </p:grpSpPr>
        <p:sp>
          <p:nvSpPr>
            <p:cNvPr id="15953" name="Google Shape;15953;p7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78"/>
          <p:cNvGrpSpPr/>
          <p:nvPr/>
        </p:nvGrpSpPr>
        <p:grpSpPr>
          <a:xfrm>
            <a:off x="3121167" y="2709483"/>
            <a:ext cx="258414" cy="348543"/>
            <a:chOff x="3121167" y="2884883"/>
            <a:chExt cx="258414" cy="348543"/>
          </a:xfrm>
        </p:grpSpPr>
        <p:sp>
          <p:nvSpPr>
            <p:cNvPr id="15962" name="Google Shape;15962;p7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78"/>
          <p:cNvGrpSpPr/>
          <p:nvPr/>
        </p:nvGrpSpPr>
        <p:grpSpPr>
          <a:xfrm>
            <a:off x="4899999" y="2706695"/>
            <a:ext cx="271244" cy="346801"/>
            <a:chOff x="4899999" y="2882095"/>
            <a:chExt cx="271244" cy="346801"/>
          </a:xfrm>
        </p:grpSpPr>
        <p:sp>
          <p:nvSpPr>
            <p:cNvPr id="15971" name="Google Shape;15971;p7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1" name="Google Shape;15981;p78"/>
          <p:cNvGrpSpPr/>
          <p:nvPr/>
        </p:nvGrpSpPr>
        <p:grpSpPr>
          <a:xfrm>
            <a:off x="7162775" y="2705713"/>
            <a:ext cx="259523" cy="346294"/>
            <a:chOff x="7162775" y="2881113"/>
            <a:chExt cx="259523" cy="346294"/>
          </a:xfrm>
        </p:grpSpPr>
        <p:sp>
          <p:nvSpPr>
            <p:cNvPr id="15982" name="Google Shape;15982;p7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78"/>
          <p:cNvGrpSpPr/>
          <p:nvPr/>
        </p:nvGrpSpPr>
        <p:grpSpPr>
          <a:xfrm>
            <a:off x="6709751" y="2706442"/>
            <a:ext cx="261075" cy="347815"/>
            <a:chOff x="6709751" y="2881842"/>
            <a:chExt cx="261075" cy="347815"/>
          </a:xfrm>
        </p:grpSpPr>
        <p:sp>
          <p:nvSpPr>
            <p:cNvPr id="15989" name="Google Shape;15989;p7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78"/>
          <p:cNvGrpSpPr/>
          <p:nvPr/>
        </p:nvGrpSpPr>
        <p:grpSpPr>
          <a:xfrm>
            <a:off x="5807156" y="2705713"/>
            <a:ext cx="261043" cy="348163"/>
            <a:chOff x="5807156" y="2881113"/>
            <a:chExt cx="261043" cy="348163"/>
          </a:xfrm>
        </p:grpSpPr>
        <p:sp>
          <p:nvSpPr>
            <p:cNvPr id="15996" name="Google Shape;15996;p7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78"/>
          <p:cNvGrpSpPr/>
          <p:nvPr/>
        </p:nvGrpSpPr>
        <p:grpSpPr>
          <a:xfrm>
            <a:off x="5355653" y="2706093"/>
            <a:ext cx="262184" cy="346643"/>
            <a:chOff x="5355653" y="2881493"/>
            <a:chExt cx="262184" cy="346643"/>
          </a:xfrm>
        </p:grpSpPr>
        <p:sp>
          <p:nvSpPr>
            <p:cNvPr id="16002" name="Google Shape;16002;p7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7" name="Google Shape;16007;p78"/>
          <p:cNvGrpSpPr/>
          <p:nvPr/>
        </p:nvGrpSpPr>
        <p:grpSpPr>
          <a:xfrm>
            <a:off x="8055961" y="2706442"/>
            <a:ext cx="260283" cy="345914"/>
            <a:chOff x="8055961" y="2881842"/>
            <a:chExt cx="260283" cy="345914"/>
          </a:xfrm>
        </p:grpSpPr>
        <p:sp>
          <p:nvSpPr>
            <p:cNvPr id="16008" name="Google Shape;16008;p7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78"/>
          <p:cNvGrpSpPr/>
          <p:nvPr/>
        </p:nvGrpSpPr>
        <p:grpSpPr>
          <a:xfrm>
            <a:off x="7609368" y="2718512"/>
            <a:ext cx="264813" cy="353105"/>
            <a:chOff x="7609368" y="2893912"/>
            <a:chExt cx="264813" cy="353105"/>
          </a:xfrm>
        </p:grpSpPr>
        <p:sp>
          <p:nvSpPr>
            <p:cNvPr id="16013" name="Google Shape;16013;p7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78"/>
          <p:cNvGrpSpPr/>
          <p:nvPr/>
        </p:nvGrpSpPr>
        <p:grpSpPr>
          <a:xfrm>
            <a:off x="6248458" y="2694372"/>
            <a:ext cx="270864" cy="360645"/>
            <a:chOff x="6248458" y="2869772"/>
            <a:chExt cx="270864" cy="360645"/>
          </a:xfrm>
        </p:grpSpPr>
        <p:sp>
          <p:nvSpPr>
            <p:cNvPr id="16020" name="Google Shape;16020;p7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78"/>
          <p:cNvGrpSpPr/>
          <p:nvPr/>
        </p:nvGrpSpPr>
        <p:grpSpPr>
          <a:xfrm>
            <a:off x="3075928" y="2270398"/>
            <a:ext cx="363243" cy="300675"/>
            <a:chOff x="3075928" y="2445798"/>
            <a:chExt cx="363243" cy="300675"/>
          </a:xfrm>
        </p:grpSpPr>
        <p:sp>
          <p:nvSpPr>
            <p:cNvPr id="16026" name="Google Shape;16026;p7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78"/>
          <p:cNvGrpSpPr/>
          <p:nvPr/>
        </p:nvGrpSpPr>
        <p:grpSpPr>
          <a:xfrm>
            <a:off x="2633105" y="2256459"/>
            <a:ext cx="363243" cy="328585"/>
            <a:chOff x="2633105" y="2431859"/>
            <a:chExt cx="363243" cy="328585"/>
          </a:xfrm>
        </p:grpSpPr>
        <p:sp>
          <p:nvSpPr>
            <p:cNvPr id="16038" name="Google Shape;16038;p7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78"/>
          <p:cNvGrpSpPr/>
          <p:nvPr/>
        </p:nvGrpSpPr>
        <p:grpSpPr>
          <a:xfrm>
            <a:off x="2189142" y="2245910"/>
            <a:ext cx="365904" cy="350064"/>
            <a:chOff x="2189142" y="2421310"/>
            <a:chExt cx="365904" cy="350064"/>
          </a:xfrm>
        </p:grpSpPr>
        <p:sp>
          <p:nvSpPr>
            <p:cNvPr id="16047" name="Google Shape;16047;p7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6" name="Google Shape;16056;p78"/>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7" name="Google Shape;16057;p78"/>
          <p:cNvGrpSpPr/>
          <p:nvPr/>
        </p:nvGrpSpPr>
        <p:grpSpPr>
          <a:xfrm>
            <a:off x="3961923" y="2310917"/>
            <a:ext cx="364415" cy="220936"/>
            <a:chOff x="3961923" y="2486317"/>
            <a:chExt cx="364415" cy="220936"/>
          </a:xfrm>
        </p:grpSpPr>
        <p:sp>
          <p:nvSpPr>
            <p:cNvPr id="16058" name="Google Shape;16058;p7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62" name="Google Shape;16062;p78"/>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63" name="Google Shape;16063;p78"/>
          <p:cNvGrpSpPr/>
          <p:nvPr/>
        </p:nvGrpSpPr>
        <p:grpSpPr>
          <a:xfrm>
            <a:off x="1303876" y="2243977"/>
            <a:ext cx="363275" cy="354626"/>
            <a:chOff x="1303876" y="2419377"/>
            <a:chExt cx="363275" cy="354626"/>
          </a:xfrm>
        </p:grpSpPr>
        <p:sp>
          <p:nvSpPr>
            <p:cNvPr id="16064" name="Google Shape;16064;p7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2" name="Google Shape;16072;p78"/>
          <p:cNvGrpSpPr/>
          <p:nvPr/>
        </p:nvGrpSpPr>
        <p:grpSpPr>
          <a:xfrm>
            <a:off x="861053" y="2239510"/>
            <a:ext cx="362134" cy="363623"/>
            <a:chOff x="861053" y="2414910"/>
            <a:chExt cx="362134" cy="363623"/>
          </a:xfrm>
        </p:grpSpPr>
        <p:sp>
          <p:nvSpPr>
            <p:cNvPr id="16073" name="Google Shape;16073;p7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8" name="Google Shape;16078;p78"/>
          <p:cNvGrpSpPr/>
          <p:nvPr/>
        </p:nvGrpSpPr>
        <p:grpSpPr>
          <a:xfrm>
            <a:off x="7594288" y="2239859"/>
            <a:ext cx="279513" cy="355735"/>
            <a:chOff x="7594288" y="2415259"/>
            <a:chExt cx="279513" cy="355735"/>
          </a:xfrm>
        </p:grpSpPr>
        <p:sp>
          <p:nvSpPr>
            <p:cNvPr id="16079" name="Google Shape;16079;p7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78"/>
          <p:cNvGrpSpPr/>
          <p:nvPr/>
        </p:nvGrpSpPr>
        <p:grpSpPr>
          <a:xfrm>
            <a:off x="7145794" y="2240239"/>
            <a:ext cx="278784" cy="355735"/>
            <a:chOff x="7145794" y="2415639"/>
            <a:chExt cx="278784" cy="355735"/>
          </a:xfrm>
        </p:grpSpPr>
        <p:sp>
          <p:nvSpPr>
            <p:cNvPr id="16086" name="Google Shape;16086;p7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78"/>
          <p:cNvGrpSpPr/>
          <p:nvPr/>
        </p:nvGrpSpPr>
        <p:grpSpPr>
          <a:xfrm>
            <a:off x="6698441" y="2239130"/>
            <a:ext cx="277644" cy="357984"/>
            <a:chOff x="6698441" y="2414530"/>
            <a:chExt cx="277644" cy="357984"/>
          </a:xfrm>
        </p:grpSpPr>
        <p:sp>
          <p:nvSpPr>
            <p:cNvPr id="16097" name="Google Shape;16097;p7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78"/>
          <p:cNvGrpSpPr/>
          <p:nvPr/>
        </p:nvGrpSpPr>
        <p:grpSpPr>
          <a:xfrm>
            <a:off x="4897750" y="2240239"/>
            <a:ext cx="279513" cy="357255"/>
            <a:chOff x="4897750" y="2415639"/>
            <a:chExt cx="279513" cy="357255"/>
          </a:xfrm>
        </p:grpSpPr>
        <p:sp>
          <p:nvSpPr>
            <p:cNvPr id="16104" name="Google Shape;16104;p7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78"/>
          <p:cNvGrpSpPr/>
          <p:nvPr/>
        </p:nvGrpSpPr>
        <p:grpSpPr>
          <a:xfrm>
            <a:off x="5812066" y="2240619"/>
            <a:ext cx="264813" cy="353454"/>
            <a:chOff x="5812066" y="2416019"/>
            <a:chExt cx="264813" cy="353454"/>
          </a:xfrm>
        </p:grpSpPr>
        <p:sp>
          <p:nvSpPr>
            <p:cNvPr id="16113" name="Google Shape;16113;p7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78"/>
          <p:cNvGrpSpPr/>
          <p:nvPr/>
        </p:nvGrpSpPr>
        <p:grpSpPr>
          <a:xfrm>
            <a:off x="8054820" y="2240999"/>
            <a:ext cx="264433" cy="353454"/>
            <a:chOff x="8054820" y="2416399"/>
            <a:chExt cx="264433" cy="353454"/>
          </a:xfrm>
        </p:grpSpPr>
        <p:sp>
          <p:nvSpPr>
            <p:cNvPr id="16121" name="Google Shape;16121;p7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78"/>
          <p:cNvGrpSpPr/>
          <p:nvPr/>
        </p:nvGrpSpPr>
        <p:grpSpPr>
          <a:xfrm>
            <a:off x="5356413" y="2237990"/>
            <a:ext cx="271212" cy="361374"/>
            <a:chOff x="5356413" y="2413390"/>
            <a:chExt cx="271212" cy="361374"/>
          </a:xfrm>
        </p:grpSpPr>
        <p:sp>
          <p:nvSpPr>
            <p:cNvPr id="16128" name="Google Shape;16128;p7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78"/>
          <p:cNvGrpSpPr/>
          <p:nvPr/>
        </p:nvGrpSpPr>
        <p:grpSpPr>
          <a:xfrm>
            <a:off x="6255238" y="2236849"/>
            <a:ext cx="271244" cy="360994"/>
            <a:chOff x="6255238" y="2412249"/>
            <a:chExt cx="271244" cy="360994"/>
          </a:xfrm>
        </p:grpSpPr>
        <p:sp>
          <p:nvSpPr>
            <p:cNvPr id="16134" name="Google Shape;16134;p7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0" name="Google Shape;16140;p78"/>
          <p:cNvGrpSpPr/>
          <p:nvPr/>
        </p:nvGrpSpPr>
        <p:grpSpPr>
          <a:xfrm>
            <a:off x="2185372" y="1782399"/>
            <a:ext cx="366664" cy="366981"/>
            <a:chOff x="2185372" y="1957799"/>
            <a:chExt cx="366664" cy="366981"/>
          </a:xfrm>
        </p:grpSpPr>
        <p:sp>
          <p:nvSpPr>
            <p:cNvPr id="16141" name="Google Shape;16141;p7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78"/>
          <p:cNvGrpSpPr/>
          <p:nvPr/>
        </p:nvGrpSpPr>
        <p:grpSpPr>
          <a:xfrm>
            <a:off x="1737258" y="1812971"/>
            <a:ext cx="370814" cy="307359"/>
            <a:chOff x="1737258" y="1988371"/>
            <a:chExt cx="370814" cy="307359"/>
          </a:xfrm>
        </p:grpSpPr>
        <p:sp>
          <p:nvSpPr>
            <p:cNvPr id="16150" name="Google Shape;16150;p7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78"/>
          <p:cNvGrpSpPr/>
          <p:nvPr/>
        </p:nvGrpSpPr>
        <p:grpSpPr>
          <a:xfrm>
            <a:off x="848983" y="1814111"/>
            <a:ext cx="369294" cy="304350"/>
            <a:chOff x="848983" y="1989511"/>
            <a:chExt cx="369294" cy="304350"/>
          </a:xfrm>
        </p:grpSpPr>
        <p:sp>
          <p:nvSpPr>
            <p:cNvPr id="16155" name="Google Shape;16155;p7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78"/>
          <p:cNvGrpSpPr/>
          <p:nvPr/>
        </p:nvGrpSpPr>
        <p:grpSpPr>
          <a:xfrm>
            <a:off x="3074027" y="1808377"/>
            <a:ext cx="380604" cy="313854"/>
            <a:chOff x="3074027" y="1983777"/>
            <a:chExt cx="380604" cy="313854"/>
          </a:xfrm>
        </p:grpSpPr>
        <p:sp>
          <p:nvSpPr>
            <p:cNvPr id="16161" name="Google Shape;16161;p7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78"/>
          <p:cNvGrpSpPr/>
          <p:nvPr/>
        </p:nvGrpSpPr>
        <p:grpSpPr>
          <a:xfrm>
            <a:off x="3522521" y="1800457"/>
            <a:ext cx="367013" cy="331278"/>
            <a:chOff x="3522521" y="1975857"/>
            <a:chExt cx="367013" cy="331278"/>
          </a:xfrm>
        </p:grpSpPr>
        <p:sp>
          <p:nvSpPr>
            <p:cNvPr id="16167" name="Google Shape;16167;p7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78"/>
          <p:cNvGrpSpPr/>
          <p:nvPr/>
        </p:nvGrpSpPr>
        <p:grpSpPr>
          <a:xfrm>
            <a:off x="2630824" y="1801566"/>
            <a:ext cx="368185" cy="330454"/>
            <a:chOff x="2630824" y="1976966"/>
            <a:chExt cx="368185" cy="330454"/>
          </a:xfrm>
        </p:grpSpPr>
        <p:sp>
          <p:nvSpPr>
            <p:cNvPr id="16175" name="Google Shape;16175;p7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3" name="Google Shape;16183;p78"/>
          <p:cNvGrpSpPr/>
          <p:nvPr/>
        </p:nvGrpSpPr>
        <p:grpSpPr>
          <a:xfrm>
            <a:off x="1293706" y="1791016"/>
            <a:ext cx="369294" cy="350444"/>
            <a:chOff x="1293706" y="1966416"/>
            <a:chExt cx="369294" cy="350444"/>
          </a:xfrm>
        </p:grpSpPr>
        <p:sp>
          <p:nvSpPr>
            <p:cNvPr id="16184" name="Google Shape;16184;p7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2" name="Google Shape;16192;p78"/>
          <p:cNvGrpSpPr/>
          <p:nvPr/>
        </p:nvGrpSpPr>
        <p:grpSpPr>
          <a:xfrm>
            <a:off x="3967213" y="1800077"/>
            <a:ext cx="368185" cy="331816"/>
            <a:chOff x="3967213" y="1975477"/>
            <a:chExt cx="368185" cy="331816"/>
          </a:xfrm>
        </p:grpSpPr>
        <p:sp>
          <p:nvSpPr>
            <p:cNvPr id="16193" name="Google Shape;16193;p7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78"/>
          <p:cNvGrpSpPr/>
          <p:nvPr/>
        </p:nvGrpSpPr>
        <p:grpSpPr>
          <a:xfrm>
            <a:off x="8047661" y="1793646"/>
            <a:ext cx="279132" cy="356875"/>
            <a:chOff x="8047661" y="1969046"/>
            <a:chExt cx="279132" cy="356875"/>
          </a:xfrm>
        </p:grpSpPr>
        <p:sp>
          <p:nvSpPr>
            <p:cNvPr id="16197" name="Google Shape;16197;p7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78"/>
          <p:cNvGrpSpPr/>
          <p:nvPr/>
        </p:nvGrpSpPr>
        <p:grpSpPr>
          <a:xfrm>
            <a:off x="7596157" y="1792759"/>
            <a:ext cx="279544" cy="358142"/>
            <a:chOff x="7596157" y="1968159"/>
            <a:chExt cx="279544" cy="358142"/>
          </a:xfrm>
        </p:grpSpPr>
        <p:sp>
          <p:nvSpPr>
            <p:cNvPr id="16202" name="Google Shape;16202;p7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78"/>
          <p:cNvGrpSpPr/>
          <p:nvPr/>
        </p:nvGrpSpPr>
        <p:grpSpPr>
          <a:xfrm>
            <a:off x="7147315" y="1793646"/>
            <a:ext cx="279513" cy="357636"/>
            <a:chOff x="7147315" y="1969046"/>
            <a:chExt cx="279513" cy="357636"/>
          </a:xfrm>
        </p:grpSpPr>
        <p:sp>
          <p:nvSpPr>
            <p:cNvPr id="16209" name="Google Shape;16209;p7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78"/>
          <p:cNvGrpSpPr/>
          <p:nvPr/>
        </p:nvGrpSpPr>
        <p:grpSpPr>
          <a:xfrm>
            <a:off x="6697681" y="1792917"/>
            <a:ext cx="280305" cy="359093"/>
            <a:chOff x="6697681" y="1968317"/>
            <a:chExt cx="280305" cy="359093"/>
          </a:xfrm>
        </p:grpSpPr>
        <p:sp>
          <p:nvSpPr>
            <p:cNvPr id="16217" name="Google Shape;16217;p7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4" name="Google Shape;16224;p78"/>
          <p:cNvGrpSpPr/>
          <p:nvPr/>
        </p:nvGrpSpPr>
        <p:grpSpPr>
          <a:xfrm>
            <a:off x="6248839" y="1792537"/>
            <a:ext cx="280273" cy="358744"/>
            <a:chOff x="6248839" y="1967937"/>
            <a:chExt cx="280273" cy="358744"/>
          </a:xfrm>
        </p:grpSpPr>
        <p:sp>
          <p:nvSpPr>
            <p:cNvPr id="16225" name="Google Shape;16225;p7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78"/>
          <p:cNvGrpSpPr/>
          <p:nvPr/>
        </p:nvGrpSpPr>
        <p:grpSpPr>
          <a:xfrm>
            <a:off x="5801485" y="1793646"/>
            <a:ext cx="279164" cy="357794"/>
            <a:chOff x="5801485" y="1969046"/>
            <a:chExt cx="279164" cy="357794"/>
          </a:xfrm>
        </p:grpSpPr>
        <p:sp>
          <p:nvSpPr>
            <p:cNvPr id="16232" name="Google Shape;16232;p7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78"/>
          <p:cNvGrpSpPr/>
          <p:nvPr/>
        </p:nvGrpSpPr>
        <p:grpSpPr>
          <a:xfrm>
            <a:off x="5352643" y="1793646"/>
            <a:ext cx="278404" cy="358364"/>
            <a:chOff x="5352643" y="1969046"/>
            <a:chExt cx="278404" cy="358364"/>
          </a:xfrm>
        </p:grpSpPr>
        <p:sp>
          <p:nvSpPr>
            <p:cNvPr id="16246" name="Google Shape;16246;p7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78"/>
          <p:cNvGrpSpPr/>
          <p:nvPr/>
        </p:nvGrpSpPr>
        <p:grpSpPr>
          <a:xfrm>
            <a:off x="4897750" y="1792917"/>
            <a:ext cx="279132" cy="358364"/>
            <a:chOff x="4897750" y="1968317"/>
            <a:chExt cx="279132" cy="358364"/>
          </a:xfrm>
        </p:grpSpPr>
        <p:sp>
          <p:nvSpPr>
            <p:cNvPr id="16251" name="Google Shape;16251;p7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64" name="Google Shape;16264;p78"/>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65" name="Google Shape;16265;p78"/>
          <p:cNvGrpSpPr/>
          <p:nvPr/>
        </p:nvGrpSpPr>
        <p:grpSpPr>
          <a:xfrm>
            <a:off x="1767449" y="1337644"/>
            <a:ext cx="324403" cy="347783"/>
            <a:chOff x="1767449" y="1513044"/>
            <a:chExt cx="324403" cy="347783"/>
          </a:xfrm>
        </p:grpSpPr>
        <p:sp>
          <p:nvSpPr>
            <p:cNvPr id="16266" name="Google Shape;16266;p7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78"/>
          <p:cNvGrpSpPr/>
          <p:nvPr/>
        </p:nvGrpSpPr>
        <p:grpSpPr>
          <a:xfrm>
            <a:off x="4007193" y="1337327"/>
            <a:ext cx="320633" cy="348100"/>
            <a:chOff x="4007193" y="1512727"/>
            <a:chExt cx="320633" cy="348100"/>
          </a:xfrm>
        </p:grpSpPr>
        <p:sp>
          <p:nvSpPr>
            <p:cNvPr id="16276" name="Google Shape;16276;p7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1" name="Google Shape;16281;p78"/>
          <p:cNvGrpSpPr/>
          <p:nvPr/>
        </p:nvGrpSpPr>
        <p:grpSpPr>
          <a:xfrm>
            <a:off x="3530425" y="1333347"/>
            <a:ext cx="368175" cy="344594"/>
            <a:chOff x="3530425" y="1508747"/>
            <a:chExt cx="368175" cy="344594"/>
          </a:xfrm>
        </p:grpSpPr>
        <p:sp>
          <p:nvSpPr>
            <p:cNvPr id="16282" name="Google Shape;16282;p7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78"/>
          <p:cNvGrpSpPr/>
          <p:nvPr/>
        </p:nvGrpSpPr>
        <p:grpSpPr>
          <a:xfrm>
            <a:off x="3127598" y="1337834"/>
            <a:ext cx="289714" cy="347593"/>
            <a:chOff x="3127598" y="1513234"/>
            <a:chExt cx="289714" cy="347593"/>
          </a:xfrm>
        </p:grpSpPr>
        <p:sp>
          <p:nvSpPr>
            <p:cNvPr id="16287" name="Google Shape;16287;p7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78"/>
          <p:cNvGrpSpPr/>
          <p:nvPr/>
        </p:nvGrpSpPr>
        <p:grpSpPr>
          <a:xfrm>
            <a:off x="2662884" y="1337644"/>
            <a:ext cx="322914" cy="348543"/>
            <a:chOff x="2662884" y="1513044"/>
            <a:chExt cx="322914" cy="348543"/>
          </a:xfrm>
        </p:grpSpPr>
        <p:sp>
          <p:nvSpPr>
            <p:cNvPr id="16293" name="Google Shape;16293;p7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78"/>
          <p:cNvGrpSpPr/>
          <p:nvPr/>
        </p:nvGrpSpPr>
        <p:grpSpPr>
          <a:xfrm>
            <a:off x="2232511" y="1337359"/>
            <a:ext cx="299534" cy="348068"/>
            <a:chOff x="2232511" y="1512759"/>
            <a:chExt cx="299534" cy="348068"/>
          </a:xfrm>
        </p:grpSpPr>
        <p:sp>
          <p:nvSpPr>
            <p:cNvPr id="16304" name="Google Shape;16304;p7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78"/>
          <p:cNvGrpSpPr/>
          <p:nvPr/>
        </p:nvGrpSpPr>
        <p:grpSpPr>
          <a:xfrm>
            <a:off x="1331406" y="1337961"/>
            <a:ext cx="301784" cy="348607"/>
            <a:chOff x="1331406" y="1513361"/>
            <a:chExt cx="301784" cy="348607"/>
          </a:xfrm>
        </p:grpSpPr>
        <p:sp>
          <p:nvSpPr>
            <p:cNvPr id="16316" name="Google Shape;16316;p7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8"/>
          <p:cNvGrpSpPr/>
          <p:nvPr/>
        </p:nvGrpSpPr>
        <p:grpSpPr>
          <a:xfrm>
            <a:off x="7144274" y="1324814"/>
            <a:ext cx="282174" cy="355735"/>
            <a:chOff x="7144274" y="1500214"/>
            <a:chExt cx="282174" cy="355735"/>
          </a:xfrm>
        </p:grpSpPr>
        <p:sp>
          <p:nvSpPr>
            <p:cNvPr id="16321" name="Google Shape;16321;p7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78"/>
          <p:cNvGrpSpPr/>
          <p:nvPr/>
        </p:nvGrpSpPr>
        <p:grpSpPr>
          <a:xfrm>
            <a:off x="6685262" y="1324814"/>
            <a:ext cx="289682" cy="354594"/>
            <a:chOff x="6685262" y="1500214"/>
            <a:chExt cx="289682" cy="354594"/>
          </a:xfrm>
        </p:grpSpPr>
        <p:sp>
          <p:nvSpPr>
            <p:cNvPr id="16328" name="Google Shape;16328;p7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78"/>
          <p:cNvGrpSpPr/>
          <p:nvPr/>
        </p:nvGrpSpPr>
        <p:grpSpPr>
          <a:xfrm>
            <a:off x="6200938" y="1325194"/>
            <a:ext cx="322154" cy="355355"/>
            <a:chOff x="6200938" y="1500594"/>
            <a:chExt cx="322154" cy="355355"/>
          </a:xfrm>
        </p:grpSpPr>
        <p:sp>
          <p:nvSpPr>
            <p:cNvPr id="16333" name="Google Shape;16333;p7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8"/>
          <p:cNvGrpSpPr/>
          <p:nvPr/>
        </p:nvGrpSpPr>
        <p:grpSpPr>
          <a:xfrm>
            <a:off x="5289631" y="1324814"/>
            <a:ext cx="332355" cy="354974"/>
            <a:chOff x="5289631" y="1500214"/>
            <a:chExt cx="332355" cy="354974"/>
          </a:xfrm>
        </p:grpSpPr>
        <p:sp>
          <p:nvSpPr>
            <p:cNvPr id="16339" name="Google Shape;16339;p7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78"/>
          <p:cNvGrpSpPr/>
          <p:nvPr/>
        </p:nvGrpSpPr>
        <p:grpSpPr>
          <a:xfrm>
            <a:off x="5748295" y="1324433"/>
            <a:ext cx="323294" cy="356115"/>
            <a:chOff x="5748295" y="1499833"/>
            <a:chExt cx="323294" cy="356115"/>
          </a:xfrm>
        </p:grpSpPr>
        <p:sp>
          <p:nvSpPr>
            <p:cNvPr id="16346" name="Google Shape;16346;p7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8"/>
          <p:cNvGrpSpPr/>
          <p:nvPr/>
        </p:nvGrpSpPr>
        <p:grpSpPr>
          <a:xfrm>
            <a:off x="8047661" y="1325637"/>
            <a:ext cx="278404" cy="355260"/>
            <a:chOff x="8047661" y="1501037"/>
            <a:chExt cx="278404" cy="355260"/>
          </a:xfrm>
        </p:grpSpPr>
        <p:sp>
          <p:nvSpPr>
            <p:cNvPr id="16354" name="Google Shape;16354;p7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78"/>
          <p:cNvGrpSpPr/>
          <p:nvPr/>
        </p:nvGrpSpPr>
        <p:grpSpPr>
          <a:xfrm>
            <a:off x="4903389" y="1324814"/>
            <a:ext cx="267854" cy="355735"/>
            <a:chOff x="4903389" y="1500214"/>
            <a:chExt cx="267854" cy="355735"/>
          </a:xfrm>
        </p:grpSpPr>
        <p:sp>
          <p:nvSpPr>
            <p:cNvPr id="16359" name="Google Shape;16359;p7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78"/>
          <p:cNvGrpSpPr/>
          <p:nvPr/>
        </p:nvGrpSpPr>
        <p:grpSpPr>
          <a:xfrm>
            <a:off x="7613518" y="1325954"/>
            <a:ext cx="264433" cy="353074"/>
            <a:chOff x="7613518" y="1501354"/>
            <a:chExt cx="264433" cy="353074"/>
          </a:xfrm>
        </p:grpSpPr>
        <p:sp>
          <p:nvSpPr>
            <p:cNvPr id="16365" name="Google Shape;16365;p7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71" name="Google Shape;16371;p78"/>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6372" name="Google Shape;16372;p78"/>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76"/>
        <p:cNvGrpSpPr/>
        <p:nvPr/>
      </p:nvGrpSpPr>
      <p:grpSpPr>
        <a:xfrm>
          <a:off x="0" y="0"/>
          <a:ext cx="0" cy="0"/>
          <a:chOff x="0" y="0"/>
          <a:chExt cx="0" cy="0"/>
        </a:xfrm>
      </p:grpSpPr>
      <p:grpSp>
        <p:nvGrpSpPr>
          <p:cNvPr id="16377" name="Google Shape;16377;p79"/>
          <p:cNvGrpSpPr/>
          <p:nvPr/>
        </p:nvGrpSpPr>
        <p:grpSpPr>
          <a:xfrm>
            <a:off x="1757085" y="1325225"/>
            <a:ext cx="371069" cy="359396"/>
            <a:chOff x="1757085" y="1500675"/>
            <a:chExt cx="371069" cy="359396"/>
          </a:xfrm>
        </p:grpSpPr>
        <p:sp>
          <p:nvSpPr>
            <p:cNvPr id="16378" name="Google Shape;16378;p7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79"/>
          <p:cNvGrpSpPr/>
          <p:nvPr/>
        </p:nvGrpSpPr>
        <p:grpSpPr>
          <a:xfrm>
            <a:off x="2774209" y="1779241"/>
            <a:ext cx="116693" cy="374186"/>
            <a:chOff x="2774209" y="1954691"/>
            <a:chExt cx="116693" cy="374186"/>
          </a:xfrm>
        </p:grpSpPr>
        <p:sp>
          <p:nvSpPr>
            <p:cNvPr id="16408" name="Google Shape;16408;p7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79"/>
          <p:cNvGrpSpPr/>
          <p:nvPr/>
        </p:nvGrpSpPr>
        <p:grpSpPr>
          <a:xfrm>
            <a:off x="4017435" y="1324462"/>
            <a:ext cx="315092" cy="359397"/>
            <a:chOff x="4017435" y="1499912"/>
            <a:chExt cx="315092" cy="359397"/>
          </a:xfrm>
        </p:grpSpPr>
        <p:sp>
          <p:nvSpPr>
            <p:cNvPr id="16411" name="Google Shape;16411;p7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3" name="Google Shape;16413;p79"/>
          <p:cNvGrpSpPr/>
          <p:nvPr/>
        </p:nvGrpSpPr>
        <p:grpSpPr>
          <a:xfrm>
            <a:off x="3963652" y="1824309"/>
            <a:ext cx="374154" cy="284050"/>
            <a:chOff x="3963652" y="1999759"/>
            <a:chExt cx="374154" cy="284050"/>
          </a:xfrm>
        </p:grpSpPr>
        <p:sp>
          <p:nvSpPr>
            <p:cNvPr id="16414" name="Google Shape;16414;p7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79"/>
          <p:cNvGrpSpPr/>
          <p:nvPr/>
        </p:nvGrpSpPr>
        <p:grpSpPr>
          <a:xfrm>
            <a:off x="1777536" y="1839416"/>
            <a:ext cx="376444" cy="253772"/>
            <a:chOff x="1777536" y="2014866"/>
            <a:chExt cx="376444" cy="253772"/>
          </a:xfrm>
        </p:grpSpPr>
        <p:sp>
          <p:nvSpPr>
            <p:cNvPr id="16418" name="Google Shape;16418;p7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3" name="Google Shape;16423;p79"/>
          <p:cNvGrpSpPr/>
          <p:nvPr/>
        </p:nvGrpSpPr>
        <p:grpSpPr>
          <a:xfrm>
            <a:off x="1309875" y="1881876"/>
            <a:ext cx="374154" cy="169680"/>
            <a:chOff x="1309875" y="2057326"/>
            <a:chExt cx="374154" cy="169680"/>
          </a:xfrm>
        </p:grpSpPr>
        <p:sp>
          <p:nvSpPr>
            <p:cNvPr id="16424" name="Google Shape;16424;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5" name="Google Shape;16435;p79"/>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6" name="Google Shape;16436;p79"/>
          <p:cNvGrpSpPr/>
          <p:nvPr/>
        </p:nvGrpSpPr>
        <p:grpSpPr>
          <a:xfrm>
            <a:off x="2347450" y="1779114"/>
            <a:ext cx="113639" cy="373168"/>
            <a:chOff x="2347450" y="1954564"/>
            <a:chExt cx="113639" cy="373168"/>
          </a:xfrm>
        </p:grpSpPr>
        <p:sp>
          <p:nvSpPr>
            <p:cNvPr id="16437" name="Google Shape;16437;p7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9" name="Google Shape;16439;p79"/>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0" name="Google Shape;16440;p79"/>
          <p:cNvGrpSpPr/>
          <p:nvPr/>
        </p:nvGrpSpPr>
        <p:grpSpPr>
          <a:xfrm>
            <a:off x="3110102" y="1324430"/>
            <a:ext cx="330613" cy="358379"/>
            <a:chOff x="3110102" y="1499880"/>
            <a:chExt cx="330613" cy="358379"/>
          </a:xfrm>
        </p:grpSpPr>
        <p:sp>
          <p:nvSpPr>
            <p:cNvPr id="16441" name="Google Shape;16441;p7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8" name="Google Shape;16448;p79"/>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9" name="Google Shape;16449;p79"/>
          <p:cNvGrpSpPr/>
          <p:nvPr/>
        </p:nvGrpSpPr>
        <p:grpSpPr>
          <a:xfrm>
            <a:off x="3485575" y="1824309"/>
            <a:ext cx="373772" cy="284050"/>
            <a:chOff x="3531200" y="1999759"/>
            <a:chExt cx="373772" cy="284050"/>
          </a:xfrm>
        </p:grpSpPr>
        <p:sp>
          <p:nvSpPr>
            <p:cNvPr id="16450" name="Google Shape;16450;p7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4" name="Google Shape;16454;p79"/>
          <p:cNvGrpSpPr/>
          <p:nvPr/>
        </p:nvGrpSpPr>
        <p:grpSpPr>
          <a:xfrm>
            <a:off x="2667058" y="1324843"/>
            <a:ext cx="330231" cy="359015"/>
            <a:chOff x="2667058" y="1500293"/>
            <a:chExt cx="330231" cy="359015"/>
          </a:xfrm>
        </p:grpSpPr>
        <p:sp>
          <p:nvSpPr>
            <p:cNvPr id="16455" name="Google Shape;16455;p7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79"/>
          <p:cNvGrpSpPr/>
          <p:nvPr/>
        </p:nvGrpSpPr>
        <p:grpSpPr>
          <a:xfrm>
            <a:off x="3567553" y="1324462"/>
            <a:ext cx="320022" cy="359778"/>
            <a:chOff x="3567553" y="1499912"/>
            <a:chExt cx="320022" cy="359778"/>
          </a:xfrm>
        </p:grpSpPr>
        <p:sp>
          <p:nvSpPr>
            <p:cNvPr id="16474" name="Google Shape;16474;p7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0" name="Google Shape;16480;p79"/>
          <p:cNvGrpSpPr/>
          <p:nvPr/>
        </p:nvGrpSpPr>
        <p:grpSpPr>
          <a:xfrm>
            <a:off x="1309875" y="1324462"/>
            <a:ext cx="359015" cy="358633"/>
            <a:chOff x="1309875" y="1499912"/>
            <a:chExt cx="359015" cy="358633"/>
          </a:xfrm>
        </p:grpSpPr>
        <p:sp>
          <p:nvSpPr>
            <p:cNvPr id="16481" name="Google Shape;16481;p7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79"/>
          <p:cNvGrpSpPr/>
          <p:nvPr/>
        </p:nvGrpSpPr>
        <p:grpSpPr>
          <a:xfrm>
            <a:off x="2219466" y="1324843"/>
            <a:ext cx="330613" cy="359015"/>
            <a:chOff x="2219466" y="1500293"/>
            <a:chExt cx="330613" cy="359015"/>
          </a:xfrm>
        </p:grpSpPr>
        <p:sp>
          <p:nvSpPr>
            <p:cNvPr id="16491" name="Google Shape;16491;p7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3" name="Google Shape;16493;p79"/>
          <p:cNvGrpSpPr/>
          <p:nvPr/>
        </p:nvGrpSpPr>
        <p:grpSpPr>
          <a:xfrm>
            <a:off x="5343544" y="1333908"/>
            <a:ext cx="244676" cy="351095"/>
            <a:chOff x="5343544" y="1509358"/>
            <a:chExt cx="244676" cy="351095"/>
          </a:xfrm>
        </p:grpSpPr>
        <p:sp>
          <p:nvSpPr>
            <p:cNvPr id="16494" name="Google Shape;16494;p7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7" name="Google Shape;16497;p79"/>
          <p:cNvGrpSpPr/>
          <p:nvPr/>
        </p:nvGrpSpPr>
        <p:grpSpPr>
          <a:xfrm>
            <a:off x="4882340" y="1333908"/>
            <a:ext cx="246171" cy="351095"/>
            <a:chOff x="4882340" y="1509358"/>
            <a:chExt cx="246171" cy="351095"/>
          </a:xfrm>
        </p:grpSpPr>
        <p:sp>
          <p:nvSpPr>
            <p:cNvPr id="16498" name="Google Shape;16498;p7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79"/>
          <p:cNvGrpSpPr/>
          <p:nvPr/>
        </p:nvGrpSpPr>
        <p:grpSpPr>
          <a:xfrm>
            <a:off x="6273204" y="1333558"/>
            <a:ext cx="236343" cy="351445"/>
            <a:chOff x="6273204" y="1509008"/>
            <a:chExt cx="236343" cy="351445"/>
          </a:xfrm>
        </p:grpSpPr>
        <p:sp>
          <p:nvSpPr>
            <p:cNvPr id="16504" name="Google Shape;16504;p7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6" name="Google Shape;16506;p79"/>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7" name="Google Shape;16507;p79"/>
          <p:cNvGrpSpPr/>
          <p:nvPr/>
        </p:nvGrpSpPr>
        <p:grpSpPr>
          <a:xfrm>
            <a:off x="7219530" y="1332794"/>
            <a:ext cx="191625" cy="352209"/>
            <a:chOff x="7219530" y="1508244"/>
            <a:chExt cx="191625" cy="352209"/>
          </a:xfrm>
        </p:grpSpPr>
        <p:sp>
          <p:nvSpPr>
            <p:cNvPr id="16508" name="Google Shape;16508;p7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79"/>
          <p:cNvGrpSpPr/>
          <p:nvPr/>
        </p:nvGrpSpPr>
        <p:grpSpPr>
          <a:xfrm>
            <a:off x="7699309" y="1333176"/>
            <a:ext cx="154922" cy="351827"/>
            <a:chOff x="7699309" y="1508626"/>
            <a:chExt cx="154922" cy="351827"/>
          </a:xfrm>
        </p:grpSpPr>
        <p:sp>
          <p:nvSpPr>
            <p:cNvPr id="16511" name="Google Shape;16511;p7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8" name="Google Shape;16518;p79"/>
          <p:cNvGrpSpPr/>
          <p:nvPr/>
        </p:nvGrpSpPr>
        <p:grpSpPr>
          <a:xfrm>
            <a:off x="8161690" y="1333558"/>
            <a:ext cx="153396" cy="351064"/>
            <a:chOff x="8161690" y="1509008"/>
            <a:chExt cx="153396" cy="351064"/>
          </a:xfrm>
        </p:grpSpPr>
        <p:sp>
          <p:nvSpPr>
            <p:cNvPr id="16519" name="Google Shape;16519;p7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79"/>
          <p:cNvGrpSpPr/>
          <p:nvPr/>
        </p:nvGrpSpPr>
        <p:grpSpPr>
          <a:xfrm>
            <a:off x="6746940" y="1333431"/>
            <a:ext cx="213221" cy="352304"/>
            <a:chOff x="6746940" y="1508881"/>
            <a:chExt cx="213221" cy="352304"/>
          </a:xfrm>
        </p:grpSpPr>
        <p:sp>
          <p:nvSpPr>
            <p:cNvPr id="16524" name="Google Shape;16524;p7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79"/>
          <p:cNvGrpSpPr/>
          <p:nvPr/>
        </p:nvGrpSpPr>
        <p:grpSpPr>
          <a:xfrm>
            <a:off x="5770336" y="1832165"/>
            <a:ext cx="350682" cy="292097"/>
            <a:chOff x="5770336" y="2007615"/>
            <a:chExt cx="350682" cy="292097"/>
          </a:xfrm>
        </p:grpSpPr>
        <p:sp>
          <p:nvSpPr>
            <p:cNvPr id="16529" name="Google Shape;16529;p7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9"/>
          <p:cNvGrpSpPr/>
          <p:nvPr/>
        </p:nvGrpSpPr>
        <p:grpSpPr>
          <a:xfrm>
            <a:off x="5326878" y="1804908"/>
            <a:ext cx="350332" cy="346229"/>
            <a:chOff x="5326878" y="1980358"/>
            <a:chExt cx="350332" cy="346229"/>
          </a:xfrm>
        </p:grpSpPr>
        <p:sp>
          <p:nvSpPr>
            <p:cNvPr id="16534" name="Google Shape;16534;p7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8" name="Google Shape;16538;p79"/>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9" name="Google Shape;16539;p79"/>
          <p:cNvGrpSpPr/>
          <p:nvPr/>
        </p:nvGrpSpPr>
        <p:grpSpPr>
          <a:xfrm>
            <a:off x="4883835" y="1817121"/>
            <a:ext cx="350300" cy="323043"/>
            <a:chOff x="4883835" y="1992571"/>
            <a:chExt cx="350300" cy="323043"/>
          </a:xfrm>
        </p:grpSpPr>
        <p:sp>
          <p:nvSpPr>
            <p:cNvPr id="16540" name="Google Shape;16540;p7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79"/>
          <p:cNvGrpSpPr/>
          <p:nvPr/>
        </p:nvGrpSpPr>
        <p:grpSpPr>
          <a:xfrm>
            <a:off x="7548967" y="1803477"/>
            <a:ext cx="333285" cy="349950"/>
            <a:chOff x="7548967" y="1978927"/>
            <a:chExt cx="333285" cy="349950"/>
          </a:xfrm>
        </p:grpSpPr>
        <p:sp>
          <p:nvSpPr>
            <p:cNvPr id="16547" name="Google Shape;16547;p7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4" name="Google Shape;16554;p79"/>
          <p:cNvGrpSpPr/>
          <p:nvPr/>
        </p:nvGrpSpPr>
        <p:grpSpPr>
          <a:xfrm>
            <a:off x="6214142" y="1803477"/>
            <a:ext cx="346515" cy="350300"/>
            <a:chOff x="6214142" y="1978927"/>
            <a:chExt cx="346515" cy="350300"/>
          </a:xfrm>
        </p:grpSpPr>
        <p:sp>
          <p:nvSpPr>
            <p:cNvPr id="16555" name="Google Shape;16555;p7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7" name="Google Shape;16557;p79"/>
          <p:cNvGrpSpPr/>
          <p:nvPr/>
        </p:nvGrpSpPr>
        <p:grpSpPr>
          <a:xfrm>
            <a:off x="7105923" y="1803095"/>
            <a:ext cx="333285" cy="350682"/>
            <a:chOff x="7105923" y="1978545"/>
            <a:chExt cx="333285" cy="350682"/>
          </a:xfrm>
        </p:grpSpPr>
        <p:sp>
          <p:nvSpPr>
            <p:cNvPr id="16558" name="Google Shape;16558;p7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5" name="Google Shape;16565;p79"/>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9"/>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67" name="Google Shape;16567;p79"/>
          <p:cNvGrpSpPr/>
          <p:nvPr/>
        </p:nvGrpSpPr>
        <p:grpSpPr>
          <a:xfrm>
            <a:off x="3616406" y="2246902"/>
            <a:ext cx="203393" cy="351827"/>
            <a:chOff x="3616406" y="2422352"/>
            <a:chExt cx="203393" cy="351827"/>
          </a:xfrm>
        </p:grpSpPr>
        <p:sp>
          <p:nvSpPr>
            <p:cNvPr id="16568" name="Google Shape;16568;p7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79"/>
          <p:cNvGrpSpPr/>
          <p:nvPr/>
        </p:nvGrpSpPr>
        <p:grpSpPr>
          <a:xfrm>
            <a:off x="878187" y="2246520"/>
            <a:ext cx="272696" cy="351827"/>
            <a:chOff x="913012" y="2421970"/>
            <a:chExt cx="272696" cy="351827"/>
          </a:xfrm>
        </p:grpSpPr>
        <p:sp>
          <p:nvSpPr>
            <p:cNvPr id="16571" name="Google Shape;16571;p7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5" name="Google Shape;16575;p79"/>
          <p:cNvGrpSpPr/>
          <p:nvPr/>
        </p:nvGrpSpPr>
        <p:grpSpPr>
          <a:xfrm>
            <a:off x="2274743" y="2246902"/>
            <a:ext cx="255649" cy="351445"/>
            <a:chOff x="2274743" y="2422352"/>
            <a:chExt cx="255649" cy="351445"/>
          </a:xfrm>
        </p:grpSpPr>
        <p:sp>
          <p:nvSpPr>
            <p:cNvPr id="16576" name="Google Shape;16576;p7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9"/>
          <p:cNvGrpSpPr/>
          <p:nvPr/>
        </p:nvGrpSpPr>
        <p:grpSpPr>
          <a:xfrm>
            <a:off x="2708723" y="2245789"/>
            <a:ext cx="246552" cy="352558"/>
            <a:chOff x="2708723" y="2421239"/>
            <a:chExt cx="246552" cy="352558"/>
          </a:xfrm>
        </p:grpSpPr>
        <p:sp>
          <p:nvSpPr>
            <p:cNvPr id="16580" name="Google Shape;16580;p7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79"/>
          <p:cNvGrpSpPr/>
          <p:nvPr/>
        </p:nvGrpSpPr>
        <p:grpSpPr>
          <a:xfrm>
            <a:off x="1835485" y="2246902"/>
            <a:ext cx="259433" cy="350714"/>
            <a:chOff x="1835485" y="2422352"/>
            <a:chExt cx="259433" cy="350714"/>
          </a:xfrm>
        </p:grpSpPr>
        <p:sp>
          <p:nvSpPr>
            <p:cNvPr id="16583" name="Google Shape;16583;p7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0" name="Google Shape;16590;p79"/>
          <p:cNvGrpSpPr/>
          <p:nvPr/>
        </p:nvGrpSpPr>
        <p:grpSpPr>
          <a:xfrm>
            <a:off x="3150240" y="2246902"/>
            <a:ext cx="212489" cy="351445"/>
            <a:chOff x="3150240" y="2422352"/>
            <a:chExt cx="212489" cy="351445"/>
          </a:xfrm>
        </p:grpSpPr>
        <p:sp>
          <p:nvSpPr>
            <p:cNvPr id="16591" name="Google Shape;16591;p7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3" name="Google Shape;16593;p79"/>
          <p:cNvGrpSpPr/>
          <p:nvPr/>
        </p:nvGrpSpPr>
        <p:grpSpPr>
          <a:xfrm>
            <a:off x="1367060" y="2246679"/>
            <a:ext cx="269261" cy="352050"/>
            <a:chOff x="1367060" y="2422129"/>
            <a:chExt cx="269261" cy="352050"/>
          </a:xfrm>
        </p:grpSpPr>
        <p:sp>
          <p:nvSpPr>
            <p:cNvPr id="16594" name="Google Shape;16594;p7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08" name="Google Shape;16608;p79"/>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9" name="Google Shape;16609;p79"/>
          <p:cNvGrpSpPr/>
          <p:nvPr/>
        </p:nvGrpSpPr>
        <p:grpSpPr>
          <a:xfrm>
            <a:off x="4882690" y="2249955"/>
            <a:ext cx="274573" cy="350682"/>
            <a:chOff x="4882690" y="2425405"/>
            <a:chExt cx="274573" cy="350682"/>
          </a:xfrm>
        </p:grpSpPr>
        <p:sp>
          <p:nvSpPr>
            <p:cNvPr id="16610" name="Google Shape;16610;p7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9"/>
          <p:cNvGrpSpPr/>
          <p:nvPr/>
        </p:nvGrpSpPr>
        <p:grpSpPr>
          <a:xfrm>
            <a:off x="6627639" y="2268434"/>
            <a:ext cx="355993" cy="313247"/>
            <a:chOff x="6627639" y="2443884"/>
            <a:chExt cx="355993" cy="313247"/>
          </a:xfrm>
        </p:grpSpPr>
        <p:sp>
          <p:nvSpPr>
            <p:cNvPr id="16613" name="Google Shape;16613;p7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79"/>
          <p:cNvGrpSpPr/>
          <p:nvPr/>
        </p:nvGrpSpPr>
        <p:grpSpPr>
          <a:xfrm>
            <a:off x="6183451" y="2286690"/>
            <a:ext cx="351445" cy="277976"/>
            <a:chOff x="6183451" y="2462140"/>
            <a:chExt cx="351445" cy="277976"/>
          </a:xfrm>
        </p:grpSpPr>
        <p:sp>
          <p:nvSpPr>
            <p:cNvPr id="16617" name="Google Shape;16617;p7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79"/>
          <p:cNvGrpSpPr/>
          <p:nvPr/>
        </p:nvGrpSpPr>
        <p:grpSpPr>
          <a:xfrm>
            <a:off x="5735477" y="2254408"/>
            <a:ext cx="353354" cy="341299"/>
            <a:chOff x="5735477" y="2429858"/>
            <a:chExt cx="353354" cy="341299"/>
          </a:xfrm>
        </p:grpSpPr>
        <p:sp>
          <p:nvSpPr>
            <p:cNvPr id="16625" name="Google Shape;16625;p7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1" name="Google Shape;16631;p79"/>
          <p:cNvGrpSpPr/>
          <p:nvPr/>
        </p:nvGrpSpPr>
        <p:grpSpPr>
          <a:xfrm>
            <a:off x="5243735" y="2271523"/>
            <a:ext cx="405255" cy="275499"/>
            <a:chOff x="5283337" y="2478774"/>
            <a:chExt cx="358633" cy="243913"/>
          </a:xfrm>
        </p:grpSpPr>
        <p:sp>
          <p:nvSpPr>
            <p:cNvPr id="16632" name="Google Shape;16632;p7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9" name="Google Shape;16649;p79"/>
          <p:cNvGrpSpPr/>
          <p:nvPr/>
        </p:nvGrpSpPr>
        <p:grpSpPr>
          <a:xfrm>
            <a:off x="7964753" y="2295373"/>
            <a:ext cx="362068" cy="258670"/>
            <a:chOff x="7964753" y="2470823"/>
            <a:chExt cx="362068" cy="258670"/>
          </a:xfrm>
        </p:grpSpPr>
        <p:sp>
          <p:nvSpPr>
            <p:cNvPr id="16650" name="Google Shape;16650;p7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9"/>
          <p:cNvGrpSpPr/>
          <p:nvPr/>
        </p:nvGrpSpPr>
        <p:grpSpPr>
          <a:xfrm>
            <a:off x="7524349" y="2280997"/>
            <a:ext cx="350332" cy="288948"/>
            <a:chOff x="7524349" y="2456447"/>
            <a:chExt cx="350332" cy="288948"/>
          </a:xfrm>
        </p:grpSpPr>
        <p:sp>
          <p:nvSpPr>
            <p:cNvPr id="16660" name="Google Shape;16660;p7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5" name="Google Shape;16665;p79"/>
          <p:cNvGrpSpPr/>
          <p:nvPr/>
        </p:nvGrpSpPr>
        <p:grpSpPr>
          <a:xfrm>
            <a:off x="3972749" y="2718761"/>
            <a:ext cx="355230" cy="356725"/>
            <a:chOff x="3972749" y="2894211"/>
            <a:chExt cx="355230" cy="356725"/>
          </a:xfrm>
        </p:grpSpPr>
        <p:sp>
          <p:nvSpPr>
            <p:cNvPr id="16666" name="Google Shape;16666;p7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79"/>
          <p:cNvGrpSpPr/>
          <p:nvPr/>
        </p:nvGrpSpPr>
        <p:grpSpPr>
          <a:xfrm>
            <a:off x="3527797" y="2743346"/>
            <a:ext cx="355993" cy="307904"/>
            <a:chOff x="3527797" y="2918796"/>
            <a:chExt cx="355993" cy="307904"/>
          </a:xfrm>
        </p:grpSpPr>
        <p:sp>
          <p:nvSpPr>
            <p:cNvPr id="16672" name="Google Shape;16672;p7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79"/>
          <p:cNvGrpSpPr/>
          <p:nvPr/>
        </p:nvGrpSpPr>
        <p:grpSpPr>
          <a:xfrm>
            <a:off x="3082845" y="2745509"/>
            <a:ext cx="356375" cy="302338"/>
            <a:chOff x="3082845" y="2920959"/>
            <a:chExt cx="356375" cy="302338"/>
          </a:xfrm>
        </p:grpSpPr>
        <p:sp>
          <p:nvSpPr>
            <p:cNvPr id="16683" name="Google Shape;16683;p7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79"/>
          <p:cNvGrpSpPr/>
          <p:nvPr/>
        </p:nvGrpSpPr>
        <p:grpSpPr>
          <a:xfrm>
            <a:off x="2639038" y="2719492"/>
            <a:ext cx="355612" cy="355612"/>
            <a:chOff x="2639038" y="2894942"/>
            <a:chExt cx="355612" cy="355612"/>
          </a:xfrm>
        </p:grpSpPr>
        <p:sp>
          <p:nvSpPr>
            <p:cNvPr id="16686" name="Google Shape;16686;p7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79"/>
          <p:cNvGrpSpPr/>
          <p:nvPr/>
        </p:nvGrpSpPr>
        <p:grpSpPr>
          <a:xfrm>
            <a:off x="2194468" y="2763415"/>
            <a:ext cx="355993" cy="267766"/>
            <a:chOff x="2194468" y="2938865"/>
            <a:chExt cx="355993" cy="267766"/>
          </a:xfrm>
        </p:grpSpPr>
        <p:sp>
          <p:nvSpPr>
            <p:cNvPr id="16689" name="Google Shape;16689;p7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79"/>
          <p:cNvGrpSpPr/>
          <p:nvPr/>
        </p:nvGrpSpPr>
        <p:grpSpPr>
          <a:xfrm>
            <a:off x="1749897" y="2719111"/>
            <a:ext cx="355993" cy="355612"/>
            <a:chOff x="1749897" y="2894561"/>
            <a:chExt cx="355993" cy="355612"/>
          </a:xfrm>
        </p:grpSpPr>
        <p:sp>
          <p:nvSpPr>
            <p:cNvPr id="16710" name="Google Shape;16710;p7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9"/>
          <p:cNvGrpSpPr/>
          <p:nvPr/>
        </p:nvGrpSpPr>
        <p:grpSpPr>
          <a:xfrm>
            <a:off x="1305327" y="2718761"/>
            <a:ext cx="357520" cy="357488"/>
            <a:chOff x="1305327" y="2894211"/>
            <a:chExt cx="357520" cy="357488"/>
          </a:xfrm>
        </p:grpSpPr>
        <p:sp>
          <p:nvSpPr>
            <p:cNvPr id="16722" name="Google Shape;16722;p7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79"/>
          <p:cNvGrpSpPr/>
          <p:nvPr/>
        </p:nvGrpSpPr>
        <p:grpSpPr>
          <a:xfrm>
            <a:off x="853950" y="2719270"/>
            <a:ext cx="364104" cy="353290"/>
            <a:chOff x="853950" y="2894720"/>
            <a:chExt cx="364104" cy="353290"/>
          </a:xfrm>
        </p:grpSpPr>
        <p:sp>
          <p:nvSpPr>
            <p:cNvPr id="16728" name="Google Shape;16728;p7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79"/>
          <p:cNvGrpSpPr/>
          <p:nvPr/>
        </p:nvGrpSpPr>
        <p:grpSpPr>
          <a:xfrm>
            <a:off x="7066548" y="2737144"/>
            <a:ext cx="352209" cy="334938"/>
            <a:chOff x="7066548" y="2912594"/>
            <a:chExt cx="352209" cy="334938"/>
          </a:xfrm>
        </p:grpSpPr>
        <p:sp>
          <p:nvSpPr>
            <p:cNvPr id="16736" name="Google Shape;16736;p7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42" name="Google Shape;16742;p79"/>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9"/>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4" name="Google Shape;16744;p79"/>
          <p:cNvGrpSpPr/>
          <p:nvPr/>
        </p:nvGrpSpPr>
        <p:grpSpPr>
          <a:xfrm>
            <a:off x="7541397" y="2729352"/>
            <a:ext cx="318495" cy="352209"/>
            <a:chOff x="7541397" y="2904802"/>
            <a:chExt cx="318495" cy="352209"/>
          </a:xfrm>
        </p:grpSpPr>
        <p:sp>
          <p:nvSpPr>
            <p:cNvPr id="16745" name="Google Shape;16745;p7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7" name="Google Shape;16747;p79"/>
          <p:cNvGrpSpPr/>
          <p:nvPr/>
        </p:nvGrpSpPr>
        <p:grpSpPr>
          <a:xfrm>
            <a:off x="8003015" y="2728589"/>
            <a:ext cx="306759" cy="351445"/>
            <a:chOff x="8003015" y="2904039"/>
            <a:chExt cx="306759" cy="351445"/>
          </a:xfrm>
        </p:grpSpPr>
        <p:sp>
          <p:nvSpPr>
            <p:cNvPr id="16748" name="Google Shape;16748;p7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79"/>
          <p:cNvGrpSpPr/>
          <p:nvPr/>
        </p:nvGrpSpPr>
        <p:grpSpPr>
          <a:xfrm>
            <a:off x="5687770" y="2710046"/>
            <a:ext cx="369638" cy="369606"/>
            <a:chOff x="5687770" y="2885496"/>
            <a:chExt cx="369638" cy="369606"/>
          </a:xfrm>
        </p:grpSpPr>
        <p:sp>
          <p:nvSpPr>
            <p:cNvPr id="16755" name="Google Shape;16755;p7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5" name="Google Shape;16765;p79"/>
          <p:cNvGrpSpPr/>
          <p:nvPr/>
        </p:nvGrpSpPr>
        <p:grpSpPr>
          <a:xfrm>
            <a:off x="4881958" y="2729352"/>
            <a:ext cx="156417" cy="349537"/>
            <a:chOff x="4881958" y="2904802"/>
            <a:chExt cx="156417" cy="349537"/>
          </a:xfrm>
        </p:grpSpPr>
        <p:sp>
          <p:nvSpPr>
            <p:cNvPr id="16766" name="Google Shape;16766;p7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79"/>
          <p:cNvGrpSpPr/>
          <p:nvPr/>
        </p:nvGrpSpPr>
        <p:grpSpPr>
          <a:xfrm>
            <a:off x="5230318" y="2711064"/>
            <a:ext cx="371133" cy="367443"/>
            <a:chOff x="5230318" y="2886514"/>
            <a:chExt cx="371133" cy="367443"/>
          </a:xfrm>
        </p:grpSpPr>
        <p:sp>
          <p:nvSpPr>
            <p:cNvPr id="16774" name="Google Shape;16774;p7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3" name="Google Shape;16783;p79"/>
          <p:cNvGrpSpPr/>
          <p:nvPr/>
        </p:nvGrpSpPr>
        <p:grpSpPr>
          <a:xfrm>
            <a:off x="5748358" y="3259128"/>
            <a:ext cx="352590" cy="182561"/>
            <a:chOff x="5748358" y="3434578"/>
            <a:chExt cx="352590" cy="182561"/>
          </a:xfrm>
        </p:grpSpPr>
        <p:sp>
          <p:nvSpPr>
            <p:cNvPr id="16784" name="Google Shape;16784;p7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79"/>
          <p:cNvGrpSpPr/>
          <p:nvPr/>
        </p:nvGrpSpPr>
        <p:grpSpPr>
          <a:xfrm>
            <a:off x="862283" y="4099321"/>
            <a:ext cx="341204" cy="359301"/>
            <a:chOff x="862283" y="4274771"/>
            <a:chExt cx="341204" cy="359301"/>
          </a:xfrm>
        </p:grpSpPr>
        <p:sp>
          <p:nvSpPr>
            <p:cNvPr id="16791" name="Google Shape;16791;p7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79"/>
          <p:cNvGrpSpPr/>
          <p:nvPr/>
        </p:nvGrpSpPr>
        <p:grpSpPr>
          <a:xfrm>
            <a:off x="1396957" y="4111915"/>
            <a:ext cx="301861" cy="332871"/>
            <a:chOff x="1396957" y="4287365"/>
            <a:chExt cx="301861" cy="332871"/>
          </a:xfrm>
        </p:grpSpPr>
        <p:sp>
          <p:nvSpPr>
            <p:cNvPr id="16795" name="Google Shape;16795;p7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0" name="Google Shape;16810;p79"/>
          <p:cNvGrpSpPr/>
          <p:nvPr/>
        </p:nvGrpSpPr>
        <p:grpSpPr>
          <a:xfrm>
            <a:off x="1865381" y="4102056"/>
            <a:ext cx="396131" cy="355612"/>
            <a:chOff x="1865381" y="4277506"/>
            <a:chExt cx="396131" cy="355612"/>
          </a:xfrm>
        </p:grpSpPr>
        <p:sp>
          <p:nvSpPr>
            <p:cNvPr id="16811" name="Google Shape;16811;p7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79"/>
          <p:cNvGrpSpPr/>
          <p:nvPr/>
        </p:nvGrpSpPr>
        <p:grpSpPr>
          <a:xfrm>
            <a:off x="2411823" y="4128549"/>
            <a:ext cx="334398" cy="299953"/>
            <a:chOff x="2411823" y="4303999"/>
            <a:chExt cx="334398" cy="299953"/>
          </a:xfrm>
        </p:grpSpPr>
        <p:sp>
          <p:nvSpPr>
            <p:cNvPr id="16818" name="Google Shape;16818;p7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79"/>
          <p:cNvGrpSpPr/>
          <p:nvPr/>
        </p:nvGrpSpPr>
        <p:grpSpPr>
          <a:xfrm>
            <a:off x="2903337" y="4103582"/>
            <a:ext cx="382519" cy="350682"/>
            <a:chOff x="2903337" y="4279032"/>
            <a:chExt cx="382519" cy="350682"/>
          </a:xfrm>
        </p:grpSpPr>
        <p:sp>
          <p:nvSpPr>
            <p:cNvPr id="16826" name="Google Shape;16826;p7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1" name="Google Shape;16841;p79"/>
          <p:cNvGrpSpPr/>
          <p:nvPr/>
        </p:nvGrpSpPr>
        <p:grpSpPr>
          <a:xfrm>
            <a:off x="3933342" y="4140317"/>
            <a:ext cx="383632" cy="276449"/>
            <a:chOff x="3933342" y="4315767"/>
            <a:chExt cx="383632" cy="276449"/>
          </a:xfrm>
        </p:grpSpPr>
        <p:sp>
          <p:nvSpPr>
            <p:cNvPr id="16842" name="Google Shape;16842;p7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8" name="Google Shape;16848;p79"/>
          <p:cNvGrpSpPr/>
          <p:nvPr/>
        </p:nvGrpSpPr>
        <p:grpSpPr>
          <a:xfrm>
            <a:off x="3441065" y="4127055"/>
            <a:ext cx="337069" cy="302593"/>
            <a:chOff x="3441065" y="4302505"/>
            <a:chExt cx="337069" cy="302593"/>
          </a:xfrm>
        </p:grpSpPr>
        <p:sp>
          <p:nvSpPr>
            <p:cNvPr id="16849" name="Google Shape;16849;p7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2" name="Google Shape;16862;p79"/>
          <p:cNvGrpSpPr/>
          <p:nvPr/>
        </p:nvGrpSpPr>
        <p:grpSpPr>
          <a:xfrm>
            <a:off x="3532345" y="3187185"/>
            <a:ext cx="339328" cy="336274"/>
            <a:chOff x="3532345" y="3362635"/>
            <a:chExt cx="339328" cy="336274"/>
          </a:xfrm>
        </p:grpSpPr>
        <p:sp>
          <p:nvSpPr>
            <p:cNvPr id="16863" name="Google Shape;16863;p7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68" name="Google Shape;16868;p79"/>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69" name="Google Shape;16869;p79"/>
          <p:cNvGrpSpPr/>
          <p:nvPr/>
        </p:nvGrpSpPr>
        <p:grpSpPr>
          <a:xfrm>
            <a:off x="1883955" y="3633250"/>
            <a:ext cx="162873" cy="351445"/>
            <a:chOff x="1883955" y="3808700"/>
            <a:chExt cx="162873" cy="351445"/>
          </a:xfrm>
        </p:grpSpPr>
        <p:sp>
          <p:nvSpPr>
            <p:cNvPr id="16870" name="Google Shape;16870;p7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2" name="Google Shape;16872;p79"/>
          <p:cNvGrpSpPr/>
          <p:nvPr/>
        </p:nvGrpSpPr>
        <p:grpSpPr>
          <a:xfrm>
            <a:off x="939156" y="3633759"/>
            <a:ext cx="192007" cy="351318"/>
            <a:chOff x="939156" y="3809209"/>
            <a:chExt cx="192007" cy="351318"/>
          </a:xfrm>
        </p:grpSpPr>
        <p:sp>
          <p:nvSpPr>
            <p:cNvPr id="16873" name="Google Shape;16873;p7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5" name="Google Shape;16875;p79"/>
          <p:cNvGrpSpPr/>
          <p:nvPr/>
        </p:nvGrpSpPr>
        <p:grpSpPr>
          <a:xfrm>
            <a:off x="2306167" y="3634395"/>
            <a:ext cx="193915" cy="349155"/>
            <a:chOff x="2306167" y="3809845"/>
            <a:chExt cx="193915" cy="349155"/>
          </a:xfrm>
        </p:grpSpPr>
        <p:sp>
          <p:nvSpPr>
            <p:cNvPr id="16876" name="Google Shape;16876;p7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3" name="Google Shape;16883;p79"/>
          <p:cNvGrpSpPr/>
          <p:nvPr/>
        </p:nvGrpSpPr>
        <p:grpSpPr>
          <a:xfrm>
            <a:off x="1323901" y="3631723"/>
            <a:ext cx="356343" cy="356757"/>
            <a:chOff x="1323901" y="3807173"/>
            <a:chExt cx="356343" cy="356757"/>
          </a:xfrm>
        </p:grpSpPr>
        <p:sp>
          <p:nvSpPr>
            <p:cNvPr id="16884" name="Google Shape;16884;p7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8" name="Google Shape;16908;p79"/>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9" name="Google Shape;16909;p79"/>
          <p:cNvGrpSpPr/>
          <p:nvPr/>
        </p:nvGrpSpPr>
        <p:grpSpPr>
          <a:xfrm>
            <a:off x="859262" y="3178470"/>
            <a:ext cx="306759" cy="351445"/>
            <a:chOff x="859262" y="3353920"/>
            <a:chExt cx="306759" cy="351445"/>
          </a:xfrm>
        </p:grpSpPr>
        <p:sp>
          <p:nvSpPr>
            <p:cNvPr id="16910" name="Google Shape;16910;p7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5" name="Google Shape;16915;p79"/>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6" name="Google Shape;16916;p79"/>
          <p:cNvGrpSpPr/>
          <p:nvPr/>
        </p:nvGrpSpPr>
        <p:grpSpPr>
          <a:xfrm>
            <a:off x="3967437" y="3661652"/>
            <a:ext cx="364708" cy="295405"/>
            <a:chOff x="3967437" y="3837102"/>
            <a:chExt cx="364708" cy="295405"/>
          </a:xfrm>
        </p:grpSpPr>
        <p:sp>
          <p:nvSpPr>
            <p:cNvPr id="16917" name="Google Shape;16917;p7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2" name="Google Shape;16922;p79"/>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9"/>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9"/>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5" name="Google Shape;16925;p79"/>
          <p:cNvGrpSpPr/>
          <p:nvPr/>
        </p:nvGrpSpPr>
        <p:grpSpPr>
          <a:xfrm>
            <a:off x="5811827" y="3631001"/>
            <a:ext cx="283743" cy="308444"/>
            <a:chOff x="5964227" y="3858701"/>
            <a:chExt cx="283743" cy="308444"/>
          </a:xfrm>
        </p:grpSpPr>
        <p:sp>
          <p:nvSpPr>
            <p:cNvPr id="16926" name="Google Shape;16926;p7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0" name="Google Shape;16930;p79"/>
          <p:cNvGrpSpPr/>
          <p:nvPr/>
        </p:nvGrpSpPr>
        <p:grpSpPr>
          <a:xfrm>
            <a:off x="6243508" y="3697623"/>
            <a:ext cx="320372" cy="213602"/>
            <a:chOff x="6395908" y="3873073"/>
            <a:chExt cx="320372" cy="213602"/>
          </a:xfrm>
        </p:grpSpPr>
        <p:sp>
          <p:nvSpPr>
            <p:cNvPr id="16931" name="Google Shape;16931;p7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1" name="Google Shape;16941;p79"/>
          <p:cNvGrpSpPr/>
          <p:nvPr/>
        </p:nvGrpSpPr>
        <p:grpSpPr>
          <a:xfrm>
            <a:off x="7262890" y="3627366"/>
            <a:ext cx="357138" cy="352018"/>
            <a:chOff x="7415290" y="3802816"/>
            <a:chExt cx="357138" cy="352018"/>
          </a:xfrm>
        </p:grpSpPr>
        <p:sp>
          <p:nvSpPr>
            <p:cNvPr id="16942" name="Google Shape;16942;p7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79"/>
          <p:cNvGrpSpPr/>
          <p:nvPr/>
        </p:nvGrpSpPr>
        <p:grpSpPr>
          <a:xfrm>
            <a:off x="6737312" y="3657963"/>
            <a:ext cx="355230" cy="293401"/>
            <a:chOff x="6889712" y="3833413"/>
            <a:chExt cx="355230" cy="293401"/>
          </a:xfrm>
        </p:grpSpPr>
        <p:sp>
          <p:nvSpPr>
            <p:cNvPr id="16951" name="Google Shape;16951;p7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79"/>
          <p:cNvGrpSpPr/>
          <p:nvPr/>
        </p:nvGrpSpPr>
        <p:grpSpPr>
          <a:xfrm>
            <a:off x="7707152" y="3660420"/>
            <a:ext cx="282318" cy="337168"/>
            <a:chOff x="1635875" y="237775"/>
            <a:chExt cx="4370250" cy="5219325"/>
          </a:xfrm>
        </p:grpSpPr>
        <p:sp>
          <p:nvSpPr>
            <p:cNvPr id="16957" name="Google Shape;16957;p7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9" name="Google Shape;16959;p79"/>
          <p:cNvGrpSpPr/>
          <p:nvPr/>
        </p:nvGrpSpPr>
        <p:grpSpPr>
          <a:xfrm>
            <a:off x="3103963" y="3185690"/>
            <a:ext cx="297886" cy="337578"/>
            <a:chOff x="3103963" y="3361140"/>
            <a:chExt cx="297886" cy="337578"/>
          </a:xfrm>
        </p:grpSpPr>
        <p:sp>
          <p:nvSpPr>
            <p:cNvPr id="16960" name="Google Shape;16960;p7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4" name="Google Shape;16984;p79"/>
          <p:cNvGrpSpPr/>
          <p:nvPr/>
        </p:nvGrpSpPr>
        <p:grpSpPr>
          <a:xfrm>
            <a:off x="2667821" y="3185658"/>
            <a:ext cx="273046" cy="337801"/>
            <a:chOff x="2667821" y="3361108"/>
            <a:chExt cx="273046" cy="337801"/>
          </a:xfrm>
        </p:grpSpPr>
        <p:sp>
          <p:nvSpPr>
            <p:cNvPr id="16985" name="Google Shape;16985;p7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4" name="Google Shape;17004;p79"/>
          <p:cNvGrpSpPr/>
          <p:nvPr/>
        </p:nvGrpSpPr>
        <p:grpSpPr>
          <a:xfrm>
            <a:off x="2212469" y="3184863"/>
            <a:ext cx="282715" cy="338660"/>
            <a:chOff x="2212469" y="3360313"/>
            <a:chExt cx="282715" cy="338660"/>
          </a:xfrm>
        </p:grpSpPr>
        <p:sp>
          <p:nvSpPr>
            <p:cNvPr id="17005" name="Google Shape;17005;p7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8" name="Google Shape;17008;p79"/>
          <p:cNvGrpSpPr/>
          <p:nvPr/>
        </p:nvGrpSpPr>
        <p:grpSpPr>
          <a:xfrm>
            <a:off x="1768821" y="3185658"/>
            <a:ext cx="278739" cy="339073"/>
            <a:chOff x="1768821" y="3361108"/>
            <a:chExt cx="278739" cy="339073"/>
          </a:xfrm>
        </p:grpSpPr>
        <p:sp>
          <p:nvSpPr>
            <p:cNvPr id="17009" name="Google Shape;17009;p7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79"/>
          <p:cNvGrpSpPr/>
          <p:nvPr/>
        </p:nvGrpSpPr>
        <p:grpSpPr>
          <a:xfrm>
            <a:off x="5337883" y="3161423"/>
            <a:ext cx="307141" cy="376826"/>
            <a:chOff x="5337883" y="3336873"/>
            <a:chExt cx="307141" cy="376826"/>
          </a:xfrm>
        </p:grpSpPr>
        <p:sp>
          <p:nvSpPr>
            <p:cNvPr id="17021" name="Google Shape;17021;p7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3" name="Google Shape;17023;p79"/>
          <p:cNvGrpSpPr/>
          <p:nvPr/>
        </p:nvGrpSpPr>
        <p:grpSpPr>
          <a:xfrm>
            <a:off x="4883835" y="3161805"/>
            <a:ext cx="323425" cy="377557"/>
            <a:chOff x="4883835" y="3337255"/>
            <a:chExt cx="323425" cy="377557"/>
          </a:xfrm>
        </p:grpSpPr>
        <p:sp>
          <p:nvSpPr>
            <p:cNvPr id="17024" name="Google Shape;17024;p7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7" name="Google Shape;17027;p79"/>
          <p:cNvGrpSpPr/>
          <p:nvPr/>
        </p:nvGrpSpPr>
        <p:grpSpPr>
          <a:xfrm>
            <a:off x="6193310" y="3231839"/>
            <a:ext cx="352590" cy="237488"/>
            <a:chOff x="6193310" y="3407289"/>
            <a:chExt cx="352590" cy="237488"/>
          </a:xfrm>
        </p:grpSpPr>
        <p:sp>
          <p:nvSpPr>
            <p:cNvPr id="17028" name="Google Shape;17028;p7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79"/>
          <p:cNvGrpSpPr/>
          <p:nvPr/>
        </p:nvGrpSpPr>
        <p:grpSpPr>
          <a:xfrm>
            <a:off x="6637117" y="3222393"/>
            <a:ext cx="353735" cy="254504"/>
            <a:chOff x="6637117" y="3397843"/>
            <a:chExt cx="353735" cy="254504"/>
          </a:xfrm>
        </p:grpSpPr>
        <p:sp>
          <p:nvSpPr>
            <p:cNvPr id="17034" name="Google Shape;17034;p7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79"/>
          <p:cNvGrpSpPr/>
          <p:nvPr/>
        </p:nvGrpSpPr>
        <p:grpSpPr>
          <a:xfrm>
            <a:off x="7075994" y="3174081"/>
            <a:ext cx="360637" cy="352336"/>
            <a:chOff x="7075994" y="3349531"/>
            <a:chExt cx="360637" cy="352336"/>
          </a:xfrm>
        </p:grpSpPr>
        <p:sp>
          <p:nvSpPr>
            <p:cNvPr id="17041" name="Google Shape;17041;p7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79"/>
          <p:cNvGrpSpPr/>
          <p:nvPr/>
        </p:nvGrpSpPr>
        <p:grpSpPr>
          <a:xfrm>
            <a:off x="7651983" y="3173731"/>
            <a:ext cx="107183" cy="352399"/>
            <a:chOff x="7651983" y="3349181"/>
            <a:chExt cx="107183" cy="352399"/>
          </a:xfrm>
        </p:grpSpPr>
        <p:sp>
          <p:nvSpPr>
            <p:cNvPr id="17049" name="Google Shape;17049;p7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1" name="Google Shape;17051;p79"/>
          <p:cNvGrpSpPr/>
          <p:nvPr/>
        </p:nvGrpSpPr>
        <p:grpSpPr>
          <a:xfrm>
            <a:off x="7973468" y="3206872"/>
            <a:ext cx="352590" cy="287072"/>
            <a:chOff x="7973468" y="3382322"/>
            <a:chExt cx="352590" cy="287072"/>
          </a:xfrm>
        </p:grpSpPr>
        <p:sp>
          <p:nvSpPr>
            <p:cNvPr id="17052" name="Google Shape;17052;p7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4" name="Google Shape;17064;p7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7065" name="Google Shape;17065;p7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28"/>
        <p:cNvGrpSpPr/>
        <p:nvPr/>
      </p:nvGrpSpPr>
      <p:grpSpPr>
        <a:xfrm>
          <a:off x="0" y="0"/>
          <a:ext cx="0" cy="0"/>
          <a:chOff x="0" y="0"/>
          <a:chExt cx="0" cy="0"/>
        </a:xfrm>
      </p:grpSpPr>
      <p:sp>
        <p:nvSpPr>
          <p:cNvPr id="3" name="TextBox 2">
            <a:extLst>
              <a:ext uri="{FF2B5EF4-FFF2-40B4-BE49-F238E27FC236}">
                <a16:creationId xmlns:a16="http://schemas.microsoft.com/office/drawing/2014/main" id="{01C12630-4FF1-1B95-CCC3-ABB9BF55FF73}"/>
              </a:ext>
            </a:extLst>
          </p:cNvPr>
          <p:cNvSpPr txBox="1"/>
          <p:nvPr/>
        </p:nvSpPr>
        <p:spPr>
          <a:xfrm>
            <a:off x="1330511" y="4199225"/>
            <a:ext cx="6482971" cy="707886"/>
          </a:xfrm>
          <a:prstGeom prst="rect">
            <a:avLst/>
          </a:prstGeom>
          <a:solidFill>
            <a:schemeClr val="accent3">
              <a:lumMod val="20000"/>
              <a:lumOff val="80000"/>
            </a:schemeClr>
          </a:solidFill>
        </p:spPr>
        <p:txBody>
          <a:bodyPr wrap="square">
            <a:spAutoFit/>
          </a:bodyPr>
          <a:lstStyle/>
          <a:p>
            <a:r>
              <a:rPr lang="en-US" sz="2000" b="0" i="0" dirty="0">
                <a:solidFill>
                  <a:srgbClr val="333333"/>
                </a:solidFill>
                <a:effectLst/>
                <a:latin typeface="Calibri" panose="020F0502020204030204" pitchFamily="34" charset="0"/>
                <a:cs typeface="Calibri" panose="020F0502020204030204" pitchFamily="34" charset="0"/>
              </a:rPr>
              <a:t>It’s </a:t>
            </a:r>
            <a:r>
              <a:rPr lang="en-US" sz="2000" b="0" i="0" dirty="0">
                <a:solidFill>
                  <a:srgbClr val="FF0000"/>
                </a:solidFill>
                <a:effectLst/>
                <a:latin typeface="Calibri" panose="020F0502020204030204" pitchFamily="34" charset="0"/>
                <a:cs typeface="Calibri" panose="020F0502020204030204" pitchFamily="34" charset="0"/>
              </a:rPr>
              <a:t>a national holiday</a:t>
            </a:r>
            <a:r>
              <a:rPr lang="en-US" sz="2000" b="0" i="0" dirty="0">
                <a:solidFill>
                  <a:srgbClr val="333333"/>
                </a:solidFill>
                <a:effectLst/>
                <a:latin typeface="Calibri" panose="020F0502020204030204" pitchFamily="34" charset="0"/>
                <a:cs typeface="Calibri" panose="020F0502020204030204" pitchFamily="34" charset="0"/>
              </a:rPr>
              <a:t>. People from </a:t>
            </a:r>
            <a:r>
              <a:rPr lang="en-US" sz="2000" b="0" i="0" dirty="0">
                <a:solidFill>
                  <a:srgbClr val="FF0000"/>
                </a:solidFill>
                <a:effectLst/>
                <a:latin typeface="Calibri" panose="020F0502020204030204" pitchFamily="34" charset="0"/>
                <a:cs typeface="Calibri" panose="020F0502020204030204" pitchFamily="34" charset="0"/>
              </a:rPr>
              <a:t>Canada and the USA celebrate it every year </a:t>
            </a:r>
            <a:r>
              <a:rPr lang="en-US" sz="2000" b="0" i="0" dirty="0">
                <a:solidFill>
                  <a:srgbClr val="333333"/>
                </a:solidFill>
                <a:effectLst/>
                <a:latin typeface="Calibri" panose="020F0502020204030204" pitchFamily="34" charset="0"/>
                <a:cs typeface="Calibri" panose="020F0502020204030204" pitchFamily="34" charset="0"/>
              </a:rPr>
              <a:t>to be thankful for successful harvests. </a:t>
            </a:r>
            <a:endParaRPr lang="en-VN" sz="2000" dirty="0">
              <a:latin typeface="Calibri" panose="020F0502020204030204" pitchFamily="34" charset="0"/>
              <a:cs typeface="Calibri" panose="020F0502020204030204" pitchFamily="34" charset="0"/>
            </a:endParaRPr>
          </a:p>
        </p:txBody>
      </p:sp>
      <p:sp>
        <p:nvSpPr>
          <p:cNvPr id="19" name="TextBox 18">
            <a:extLst>
              <a:ext uri="{FF2B5EF4-FFF2-40B4-BE49-F238E27FC236}">
                <a16:creationId xmlns:a16="http://schemas.microsoft.com/office/drawing/2014/main" id="{D90DC008-DBC5-ACC7-0C05-CBB20FAA283E}"/>
              </a:ext>
            </a:extLst>
          </p:cNvPr>
          <p:cNvSpPr txBox="1"/>
          <p:nvPr/>
        </p:nvSpPr>
        <p:spPr>
          <a:xfrm>
            <a:off x="1330511" y="4208375"/>
            <a:ext cx="6480535" cy="707886"/>
          </a:xfrm>
          <a:prstGeom prst="rect">
            <a:avLst/>
          </a:prstGeom>
          <a:solidFill>
            <a:schemeClr val="accent3">
              <a:lumMod val="20000"/>
              <a:lumOff val="80000"/>
            </a:schemeClr>
          </a:solidFill>
        </p:spPr>
        <p:txBody>
          <a:bodyPr wrap="square" rtlCol="0">
            <a:spAutoFit/>
          </a:bodyPr>
          <a:lstStyle/>
          <a:p>
            <a:r>
              <a:rPr lang="en-US" sz="2000" b="0" i="0" dirty="0">
                <a:solidFill>
                  <a:srgbClr val="333333"/>
                </a:solidFill>
                <a:effectLst/>
                <a:latin typeface="Calibri" panose="020F0502020204030204" pitchFamily="34" charset="0"/>
                <a:cs typeface="Calibri" panose="020F0502020204030204" pitchFamily="34" charset="0"/>
              </a:rPr>
              <a:t>Some of the </a:t>
            </a:r>
            <a:r>
              <a:rPr lang="en-US" sz="2000" b="0" i="0" dirty="0">
                <a:solidFill>
                  <a:srgbClr val="FF0000"/>
                </a:solidFill>
                <a:effectLst/>
                <a:latin typeface="Calibri" panose="020F0502020204030204" pitchFamily="34" charset="0"/>
                <a:cs typeface="Calibri" panose="020F0502020204030204" pitchFamily="34" charset="0"/>
              </a:rPr>
              <a:t>traditional foods </a:t>
            </a:r>
            <a:r>
              <a:rPr lang="en-US" sz="2000" b="0" i="0" dirty="0">
                <a:solidFill>
                  <a:srgbClr val="333333"/>
                </a:solidFill>
                <a:effectLst/>
                <a:latin typeface="Calibri" panose="020F0502020204030204" pitchFamily="34" charset="0"/>
                <a:cs typeface="Calibri" panose="020F0502020204030204" pitchFamily="34" charset="0"/>
              </a:rPr>
              <a:t>are turkey, sweet potatoes, and </a:t>
            </a:r>
            <a:r>
              <a:rPr lang="en-US" sz="2000" b="0" i="0" dirty="0">
                <a:solidFill>
                  <a:srgbClr val="FF0000"/>
                </a:solidFill>
                <a:effectLst/>
                <a:latin typeface="Calibri" panose="020F0502020204030204" pitchFamily="34" charset="0"/>
                <a:cs typeface="Calibri" panose="020F0502020204030204" pitchFamily="34" charset="0"/>
              </a:rPr>
              <a:t>cornbread</a:t>
            </a:r>
            <a:r>
              <a:rPr lang="en-US" sz="2000" b="0" i="0" dirty="0">
                <a:solidFill>
                  <a:srgbClr val="333333"/>
                </a:solidFill>
                <a:effectLst/>
                <a:latin typeface="Calibri" panose="020F0502020204030204" pitchFamily="34" charset="0"/>
                <a:cs typeface="Calibri" panose="020F0502020204030204" pitchFamily="34" charset="0"/>
              </a:rPr>
              <a:t>.</a:t>
            </a:r>
            <a:endParaRPr lang="en-VN" sz="20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51B24DCD-F4A2-AC89-A33A-6052EC5E67C2}"/>
              </a:ext>
            </a:extLst>
          </p:cNvPr>
          <p:cNvSpPr txBox="1"/>
          <p:nvPr/>
        </p:nvSpPr>
        <p:spPr>
          <a:xfrm>
            <a:off x="1278049" y="401350"/>
            <a:ext cx="6585457" cy="369332"/>
          </a:xfrm>
          <a:prstGeom prst="rect">
            <a:avLst/>
          </a:prstGeom>
          <a:solidFill>
            <a:srgbClr val="FEBFBB"/>
          </a:solidFill>
        </p:spPr>
        <p:txBody>
          <a:bodyPr wrap="none" rtlCol="0">
            <a:spAutoFit/>
          </a:bodyPr>
          <a:lstStyle/>
          <a:p>
            <a:pPr algn="ctr"/>
            <a:r>
              <a:rPr lang="en-US" sz="1800" b="1" dirty="0">
                <a:latin typeface="Calibri" panose="020F0502020204030204" pitchFamily="34" charset="0"/>
                <a:cs typeface="Calibri" panose="020F0502020204030204" pitchFamily="34" charset="0"/>
              </a:rPr>
              <a:t>3. Listen again and decide if the statements are true (T) or false (F).</a:t>
            </a:r>
          </a:p>
        </p:txBody>
      </p:sp>
      <p:graphicFrame>
        <p:nvGraphicFramePr>
          <p:cNvPr id="6" name="Table 6">
            <a:extLst>
              <a:ext uri="{FF2B5EF4-FFF2-40B4-BE49-F238E27FC236}">
                <a16:creationId xmlns:a16="http://schemas.microsoft.com/office/drawing/2014/main" id="{E7582C78-77F1-80BE-5786-210ABD052DD8}"/>
              </a:ext>
            </a:extLst>
          </p:cNvPr>
          <p:cNvGraphicFramePr>
            <a:graphicFrameLocks noGrp="1"/>
          </p:cNvGraphicFramePr>
          <p:nvPr>
            <p:extLst>
              <p:ext uri="{D42A27DB-BD31-4B8C-83A1-F6EECF244321}">
                <p14:modId xmlns:p14="http://schemas.microsoft.com/office/powerpoint/2010/main" val="3258841948"/>
              </p:ext>
            </p:extLst>
          </p:nvPr>
        </p:nvGraphicFramePr>
        <p:xfrm>
          <a:off x="500213" y="1184910"/>
          <a:ext cx="8143570" cy="2773680"/>
        </p:xfrm>
        <a:graphic>
          <a:graphicData uri="http://schemas.openxmlformats.org/drawingml/2006/table">
            <a:tbl>
              <a:tblPr firstRow="1" bandRow="1">
                <a:tableStyleId>{B3128F96-4078-498E-A054-DC4968194474}</a:tableStyleId>
              </a:tblPr>
              <a:tblGrid>
                <a:gridCol w="6581788">
                  <a:extLst>
                    <a:ext uri="{9D8B030D-6E8A-4147-A177-3AD203B41FA5}">
                      <a16:colId xmlns:a16="http://schemas.microsoft.com/office/drawing/2014/main" val="1152358567"/>
                    </a:ext>
                  </a:extLst>
                </a:gridCol>
                <a:gridCol w="780891">
                  <a:extLst>
                    <a:ext uri="{9D8B030D-6E8A-4147-A177-3AD203B41FA5}">
                      <a16:colId xmlns:a16="http://schemas.microsoft.com/office/drawing/2014/main" val="1489866347"/>
                    </a:ext>
                  </a:extLst>
                </a:gridCol>
                <a:gridCol w="780891">
                  <a:extLst>
                    <a:ext uri="{9D8B030D-6E8A-4147-A177-3AD203B41FA5}">
                      <a16:colId xmlns:a16="http://schemas.microsoft.com/office/drawing/2014/main" val="1960902395"/>
                    </a:ext>
                  </a:extLst>
                </a:gridCol>
              </a:tblGrid>
              <a:tr h="370840">
                <a:tc>
                  <a:txBody>
                    <a:bodyPr/>
                    <a:lstStyle/>
                    <a:p>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r>
                        <a:rPr lang="en-VN" sz="2000" b="0" dirty="0">
                          <a:latin typeface="Calibri" panose="020F0502020204030204" pitchFamily="34" charset="0"/>
                          <a:cs typeface="Calibri" panose="020F0502020204030204" pitchFamily="34" charset="0"/>
                        </a:rPr>
                        <a:t>T</a:t>
                      </a:r>
                    </a:p>
                  </a:txBody>
                  <a:tcPr anchor="ctr">
                    <a:solidFill>
                      <a:schemeClr val="bg1"/>
                    </a:solidFill>
                  </a:tcPr>
                </a:tc>
                <a:tc>
                  <a:txBody>
                    <a:bodyPr/>
                    <a:lstStyle/>
                    <a:p>
                      <a:pPr algn="ctr"/>
                      <a:r>
                        <a:rPr lang="en-VN" sz="2000" b="0" dirty="0">
                          <a:latin typeface="Calibri" panose="020F0502020204030204" pitchFamily="34" charset="0"/>
                          <a:cs typeface="Calibri" panose="020F0502020204030204" pitchFamily="34" charset="0"/>
                        </a:rPr>
                        <a:t>F</a:t>
                      </a:r>
                    </a:p>
                  </a:txBody>
                  <a:tcPr anchor="ctr">
                    <a:solidFill>
                      <a:schemeClr val="bg1"/>
                    </a:solidFill>
                  </a:tcPr>
                </a:tc>
                <a:extLst>
                  <a:ext uri="{0D108BD9-81ED-4DB2-BD59-A6C34878D82A}">
                    <a16:rowId xmlns:a16="http://schemas.microsoft.com/office/drawing/2014/main" val="3348288918"/>
                  </a:ext>
                </a:extLst>
              </a:tr>
              <a:tr h="370840">
                <a:tc>
                  <a:txBody>
                    <a:bodyPr/>
                    <a:lstStyle/>
                    <a:p>
                      <a:r>
                        <a:rPr lang="en-US" sz="2000" b="0" dirty="0">
                          <a:latin typeface="Calibri" panose="020F0502020204030204" pitchFamily="34" charset="0"/>
                          <a:cs typeface="Calibri" panose="020F0502020204030204" pitchFamily="34" charset="0"/>
                        </a:rPr>
                        <a:t>1. Only people from the USA celebrate Thanksgiving.</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1123924448"/>
                  </a:ext>
                </a:extLst>
              </a:tr>
              <a:tr h="370840">
                <a:tc>
                  <a:txBody>
                    <a:bodyPr/>
                    <a:lstStyle/>
                    <a:p>
                      <a:r>
                        <a:rPr lang="en-US" sz="2000" b="0" dirty="0">
                          <a:latin typeface="Calibri" panose="020F0502020204030204" pitchFamily="34" charset="0"/>
                          <a:cs typeface="Calibri" panose="020F0502020204030204" pitchFamily="34" charset="0"/>
                        </a:rPr>
                        <a:t>2. People celebrate it on the third Thursday of November.</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3873866170"/>
                  </a:ext>
                </a:extLst>
              </a:tr>
              <a:tr h="370840">
                <a:tc>
                  <a:txBody>
                    <a:bodyPr/>
                    <a:lstStyle/>
                    <a:p>
                      <a:r>
                        <a:rPr lang="en-US" sz="2000" b="0" dirty="0">
                          <a:latin typeface="Calibri" panose="020F0502020204030204" pitchFamily="34" charset="0"/>
                          <a:cs typeface="Calibri" panose="020F0502020204030204" pitchFamily="34" charset="0"/>
                        </a:rPr>
                        <a:t>3. Family members and friends usually gather to have a feast.</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3406939602"/>
                  </a:ext>
                </a:extLst>
              </a:tr>
              <a:tr h="370840">
                <a:tc>
                  <a:txBody>
                    <a:bodyPr/>
                    <a:lstStyle/>
                    <a:p>
                      <a:r>
                        <a:rPr lang="en-US" sz="20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In his family, only adults prepare the feast.</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1463496441"/>
                  </a:ext>
                </a:extLst>
              </a:tr>
              <a:tr h="370840">
                <a:tc>
                  <a:txBody>
                    <a:bodyPr/>
                    <a:lstStyle/>
                    <a:p>
                      <a:r>
                        <a:rPr lang="en-US" sz="20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Cornbread is one of the traditional dishes.</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2989445785"/>
                  </a:ext>
                </a:extLst>
              </a:tr>
              <a:tr h="370840">
                <a:tc>
                  <a:txBody>
                    <a:bodyPr/>
                    <a:lstStyle/>
                    <a:p>
                      <a:r>
                        <a:rPr lang="en-US" sz="20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6. After the feast, they play board games.</a:t>
                      </a:r>
                      <a:endParaRPr lang="en-VN" sz="2000" b="0" dirty="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a:latin typeface="Calibri" panose="020F0502020204030204" pitchFamily="34" charset="0"/>
                        <a:cs typeface="Calibri" panose="020F0502020204030204" pitchFamily="34" charset="0"/>
                      </a:endParaRPr>
                    </a:p>
                  </a:txBody>
                  <a:tcPr anchor="ctr">
                    <a:solidFill>
                      <a:schemeClr val="bg1"/>
                    </a:solidFill>
                  </a:tcPr>
                </a:tc>
                <a:tc>
                  <a:txBody>
                    <a:bodyPr/>
                    <a:lstStyle/>
                    <a:p>
                      <a:pPr algn="ctr"/>
                      <a:endParaRPr lang="en-VN" sz="2000" b="0" dirty="0">
                        <a:latin typeface="Calibri" panose="020F0502020204030204" pitchFamily="34" charset="0"/>
                        <a:cs typeface="Calibri" panose="020F0502020204030204" pitchFamily="34" charset="0"/>
                      </a:endParaRPr>
                    </a:p>
                  </a:txBody>
                  <a:tcPr anchor="ctr">
                    <a:solidFill>
                      <a:schemeClr val="bg1"/>
                    </a:solidFill>
                  </a:tcPr>
                </a:tc>
                <a:extLst>
                  <a:ext uri="{0D108BD9-81ED-4DB2-BD59-A6C34878D82A}">
                    <a16:rowId xmlns:a16="http://schemas.microsoft.com/office/drawing/2014/main" val="2039146133"/>
                  </a:ext>
                </a:extLst>
              </a:tr>
            </a:tbl>
          </a:graphicData>
        </a:graphic>
      </p:graphicFrame>
      <p:sp>
        <p:nvSpPr>
          <p:cNvPr id="10" name="TextBox 9">
            <a:extLst>
              <a:ext uri="{FF2B5EF4-FFF2-40B4-BE49-F238E27FC236}">
                <a16:creationId xmlns:a16="http://schemas.microsoft.com/office/drawing/2014/main" id="{3030DC15-B341-1FEE-C95F-BC5485D8125B}"/>
              </a:ext>
            </a:extLst>
          </p:cNvPr>
          <p:cNvSpPr txBox="1"/>
          <p:nvPr/>
        </p:nvSpPr>
        <p:spPr>
          <a:xfrm>
            <a:off x="8087360" y="1625600"/>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7C3C295B-AEFB-A022-E44C-70840D3600BD}"/>
              </a:ext>
            </a:extLst>
          </p:cNvPr>
          <p:cNvSpPr txBox="1"/>
          <p:nvPr/>
        </p:nvSpPr>
        <p:spPr>
          <a:xfrm>
            <a:off x="8087360" y="2031982"/>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2" name="TextBox 11">
            <a:extLst>
              <a:ext uri="{FF2B5EF4-FFF2-40B4-BE49-F238E27FC236}">
                <a16:creationId xmlns:a16="http://schemas.microsoft.com/office/drawing/2014/main" id="{28650439-BDA2-EA66-5A0F-C123536971D0}"/>
              </a:ext>
            </a:extLst>
          </p:cNvPr>
          <p:cNvSpPr txBox="1"/>
          <p:nvPr/>
        </p:nvSpPr>
        <p:spPr>
          <a:xfrm>
            <a:off x="7305040" y="2412446"/>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4B52585A-E649-6BE4-51C7-3FBE1BCD530A}"/>
              </a:ext>
            </a:extLst>
          </p:cNvPr>
          <p:cNvSpPr txBox="1"/>
          <p:nvPr/>
        </p:nvSpPr>
        <p:spPr>
          <a:xfrm>
            <a:off x="8087360" y="2826009"/>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5D0506D0-AEA9-9E8A-E465-DBF4442CDE6C}"/>
              </a:ext>
            </a:extLst>
          </p:cNvPr>
          <p:cNvSpPr txBox="1"/>
          <p:nvPr/>
        </p:nvSpPr>
        <p:spPr>
          <a:xfrm>
            <a:off x="7305040" y="3210124"/>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5" name="TextBox 14">
            <a:extLst>
              <a:ext uri="{FF2B5EF4-FFF2-40B4-BE49-F238E27FC236}">
                <a16:creationId xmlns:a16="http://schemas.microsoft.com/office/drawing/2014/main" id="{A0A29D01-2F06-6BF1-D84F-60DC9E810D56}"/>
              </a:ext>
            </a:extLst>
          </p:cNvPr>
          <p:cNvSpPr txBox="1"/>
          <p:nvPr/>
        </p:nvSpPr>
        <p:spPr>
          <a:xfrm>
            <a:off x="7305040" y="3620036"/>
            <a:ext cx="338554" cy="338554"/>
          </a:xfrm>
          <a:prstGeom prst="rect">
            <a:avLst/>
          </a:prstGeom>
          <a:noFill/>
        </p:spPr>
        <p:txBody>
          <a:bodyPr wrap="none" rtlCol="0">
            <a:spAutoFit/>
          </a:bodyPr>
          <a:lstStyle/>
          <a:p>
            <a:r>
              <a:rPr lang="en-VN" sz="1600" b="0" i="0" dirty="0">
                <a:solidFill>
                  <a:srgbClr val="FF0000"/>
                </a:solidFill>
                <a:effectLst/>
                <a:latin typeface="Calibri" panose="020F0502020204030204" pitchFamily="34" charset="0"/>
                <a:cs typeface="Calibri" panose="020F0502020204030204" pitchFamily="34" charset="0"/>
              </a:rPr>
              <a:t>✓</a:t>
            </a:r>
            <a:endParaRPr lang="en-VN" sz="1600" dirty="0">
              <a:solidFill>
                <a:srgbClr val="FF0000"/>
              </a:solidFill>
              <a:latin typeface="Calibri" panose="020F0502020204030204" pitchFamily="34" charset="0"/>
              <a:cs typeface="Calibri" panose="020F0502020204030204" pitchFamily="34" charset="0"/>
            </a:endParaRPr>
          </a:p>
        </p:txBody>
      </p:sp>
      <p:sp>
        <p:nvSpPr>
          <p:cNvPr id="16" name="TextBox 15">
            <a:extLst>
              <a:ext uri="{FF2B5EF4-FFF2-40B4-BE49-F238E27FC236}">
                <a16:creationId xmlns:a16="http://schemas.microsoft.com/office/drawing/2014/main" id="{D5AD3BFA-955F-FB9C-D769-47B085D27FDB}"/>
              </a:ext>
            </a:extLst>
          </p:cNvPr>
          <p:cNvSpPr txBox="1"/>
          <p:nvPr/>
        </p:nvSpPr>
        <p:spPr>
          <a:xfrm>
            <a:off x="1332947" y="4203800"/>
            <a:ext cx="6480535" cy="707886"/>
          </a:xfrm>
          <a:prstGeom prst="rect">
            <a:avLst/>
          </a:prstGeom>
          <a:solidFill>
            <a:schemeClr val="accent3">
              <a:lumMod val="20000"/>
              <a:lumOff val="80000"/>
            </a:schemeClr>
          </a:solidFill>
        </p:spPr>
        <p:txBody>
          <a:bodyPr wrap="square" rtlCol="0">
            <a:spAutoFit/>
          </a:bodyPr>
          <a:lstStyle/>
          <a:p>
            <a:r>
              <a:rPr lang="en-US" sz="2000" b="0" i="0" dirty="0">
                <a:solidFill>
                  <a:srgbClr val="333333"/>
                </a:solidFill>
                <a:effectLst/>
                <a:latin typeface="Calibri" panose="020F0502020204030204" pitchFamily="34" charset="0"/>
                <a:cs typeface="Calibri" panose="020F0502020204030204" pitchFamily="34" charset="0"/>
              </a:rPr>
              <a:t>In the USA, we celebrate it on </a:t>
            </a:r>
            <a:r>
              <a:rPr lang="en-US" sz="2000" b="0" i="0" dirty="0">
                <a:solidFill>
                  <a:srgbClr val="FF0000"/>
                </a:solidFill>
                <a:effectLst/>
                <a:latin typeface="Calibri" panose="020F0502020204030204" pitchFamily="34" charset="0"/>
                <a:cs typeface="Calibri" panose="020F0502020204030204" pitchFamily="34" charset="0"/>
              </a:rPr>
              <a:t>the fourth Thursday of November</a:t>
            </a:r>
            <a:r>
              <a:rPr lang="en-US" sz="2000" b="0" i="0" dirty="0">
                <a:solidFill>
                  <a:srgbClr val="333333"/>
                </a:solidFill>
                <a:effectLst/>
                <a:latin typeface="Calibri" panose="020F0502020204030204" pitchFamily="34" charset="0"/>
                <a:cs typeface="Calibri" panose="020F0502020204030204" pitchFamily="34" charset="0"/>
              </a:rPr>
              <a:t>.</a:t>
            </a:r>
            <a:endParaRPr lang="en-VN" sz="2000" dirty="0">
              <a:latin typeface="Calibri" panose="020F0502020204030204" pitchFamily="34" charset="0"/>
              <a:cs typeface="Calibri" panose="020F0502020204030204" pitchFamily="34" charset="0"/>
            </a:endParaRPr>
          </a:p>
        </p:txBody>
      </p:sp>
      <p:sp>
        <p:nvSpPr>
          <p:cNvPr id="17" name="TextBox 16">
            <a:extLst>
              <a:ext uri="{FF2B5EF4-FFF2-40B4-BE49-F238E27FC236}">
                <a16:creationId xmlns:a16="http://schemas.microsoft.com/office/drawing/2014/main" id="{B74CEDFD-E02C-4690-B368-0C1546F38039}"/>
              </a:ext>
            </a:extLst>
          </p:cNvPr>
          <p:cNvSpPr txBox="1"/>
          <p:nvPr/>
        </p:nvSpPr>
        <p:spPr>
          <a:xfrm>
            <a:off x="1908446" y="4203800"/>
            <a:ext cx="5327099" cy="400110"/>
          </a:xfrm>
          <a:prstGeom prst="rect">
            <a:avLst/>
          </a:prstGeom>
          <a:solidFill>
            <a:schemeClr val="accent3">
              <a:lumMod val="20000"/>
              <a:lumOff val="80000"/>
            </a:schemeClr>
          </a:solidFill>
        </p:spPr>
        <p:txBody>
          <a:bodyPr wrap="none" rtlCol="0">
            <a:spAutoFit/>
          </a:bodyPr>
          <a:lstStyle/>
          <a:p>
            <a:r>
              <a:rPr lang="en-US" sz="2000" b="0" i="0" dirty="0">
                <a:solidFill>
                  <a:srgbClr val="333333"/>
                </a:solidFill>
                <a:effectLst/>
                <a:latin typeface="Calibri" panose="020F0502020204030204" pitchFamily="34" charset="0"/>
                <a:cs typeface="Calibri" panose="020F0502020204030204" pitchFamily="34" charset="0"/>
              </a:rPr>
              <a:t>We usually </a:t>
            </a:r>
            <a:r>
              <a:rPr lang="en-US" sz="2000" b="0" i="0" dirty="0">
                <a:solidFill>
                  <a:srgbClr val="FF0000"/>
                </a:solidFill>
                <a:effectLst/>
                <a:latin typeface="Calibri" panose="020F0502020204030204" pitchFamily="34" charset="0"/>
                <a:cs typeface="Calibri" panose="020F0502020204030204" pitchFamily="34" charset="0"/>
              </a:rPr>
              <a:t>prepare a feast for family and friends</a:t>
            </a:r>
            <a:r>
              <a:rPr lang="en-US" sz="2000" b="0" i="0" dirty="0">
                <a:solidFill>
                  <a:srgbClr val="333333"/>
                </a:solidFill>
                <a:effectLst/>
                <a:latin typeface="Calibri" panose="020F0502020204030204" pitchFamily="34" charset="0"/>
                <a:cs typeface="Calibri" panose="020F0502020204030204" pitchFamily="34" charset="0"/>
              </a:rPr>
              <a:t>.</a:t>
            </a:r>
            <a:endParaRPr lang="en-VN" sz="2000" dirty="0">
              <a:latin typeface="Calibri" panose="020F0502020204030204" pitchFamily="34" charset="0"/>
              <a:cs typeface="Calibri" panose="020F0502020204030204" pitchFamily="34" charset="0"/>
            </a:endParaRPr>
          </a:p>
        </p:txBody>
      </p:sp>
      <p:sp>
        <p:nvSpPr>
          <p:cNvPr id="18" name="TextBox 17">
            <a:extLst>
              <a:ext uri="{FF2B5EF4-FFF2-40B4-BE49-F238E27FC236}">
                <a16:creationId xmlns:a16="http://schemas.microsoft.com/office/drawing/2014/main" id="{42FF5A74-1861-A047-2FA6-3CD6E568E777}"/>
              </a:ext>
            </a:extLst>
          </p:cNvPr>
          <p:cNvSpPr txBox="1"/>
          <p:nvPr/>
        </p:nvSpPr>
        <p:spPr>
          <a:xfrm>
            <a:off x="1328075" y="4203800"/>
            <a:ext cx="6487843" cy="400110"/>
          </a:xfrm>
          <a:prstGeom prst="rect">
            <a:avLst/>
          </a:prstGeom>
          <a:solidFill>
            <a:schemeClr val="accent3">
              <a:lumMod val="20000"/>
              <a:lumOff val="80000"/>
            </a:schemeClr>
          </a:solidFill>
        </p:spPr>
        <p:txBody>
          <a:bodyPr wrap="square" rtlCol="0">
            <a:spAutoFit/>
          </a:bodyPr>
          <a:lstStyle/>
          <a:p>
            <a:r>
              <a:rPr lang="en-US" sz="2000" b="0" i="0" dirty="0">
                <a:solidFill>
                  <a:srgbClr val="333333"/>
                </a:solidFill>
                <a:effectLst/>
                <a:latin typeface="Calibri" panose="020F0502020204030204" pitchFamily="34" charset="0"/>
                <a:cs typeface="Calibri" panose="020F0502020204030204" pitchFamily="34" charset="0"/>
              </a:rPr>
              <a:t>Both </a:t>
            </a:r>
            <a:r>
              <a:rPr lang="en-US" sz="2000" b="0" i="0" dirty="0">
                <a:solidFill>
                  <a:srgbClr val="FF0000"/>
                </a:solidFill>
                <a:effectLst/>
                <a:latin typeface="Calibri" panose="020F0502020204030204" pitchFamily="34" charset="0"/>
                <a:cs typeface="Calibri" panose="020F0502020204030204" pitchFamily="34" charset="0"/>
              </a:rPr>
              <a:t>adults and children take part in the food preparation</a:t>
            </a:r>
            <a:r>
              <a:rPr lang="en-US" sz="2000" b="0" i="0" dirty="0">
                <a:solidFill>
                  <a:srgbClr val="333333"/>
                </a:solidFill>
                <a:effectLst/>
                <a:latin typeface="Calibri" panose="020F0502020204030204" pitchFamily="34" charset="0"/>
                <a:cs typeface="Calibri" panose="020F0502020204030204" pitchFamily="34" charset="0"/>
              </a:rPr>
              <a:t>.</a:t>
            </a:r>
            <a:endParaRPr lang="en-VN" sz="2000" dirty="0">
              <a:latin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41089F96-C776-93E1-DBD3-D0FDE19DB1BA}"/>
              </a:ext>
            </a:extLst>
          </p:cNvPr>
          <p:cNvSpPr txBox="1"/>
          <p:nvPr/>
        </p:nvSpPr>
        <p:spPr>
          <a:xfrm>
            <a:off x="2039476" y="4206088"/>
            <a:ext cx="5062604" cy="400110"/>
          </a:xfrm>
          <a:prstGeom prst="rect">
            <a:avLst/>
          </a:prstGeom>
          <a:solidFill>
            <a:schemeClr val="accent3">
              <a:lumMod val="20000"/>
              <a:lumOff val="80000"/>
            </a:schemeClr>
          </a:solidFill>
        </p:spPr>
        <p:txBody>
          <a:bodyPr wrap="none" rtlCol="0">
            <a:spAutoFit/>
          </a:bodyPr>
          <a:lstStyle/>
          <a:p>
            <a:r>
              <a:rPr lang="en-US" sz="2000" b="0" i="0" dirty="0">
                <a:solidFill>
                  <a:srgbClr val="FF0000"/>
                </a:solidFill>
                <a:effectLst/>
                <a:latin typeface="Calibri" panose="020F0502020204030204" pitchFamily="34" charset="0"/>
                <a:cs typeface="Calibri" panose="020F0502020204030204" pitchFamily="34" charset="0"/>
              </a:rPr>
              <a:t>After the meal</a:t>
            </a:r>
            <a:r>
              <a:rPr lang="en-US" sz="2000" b="0" i="0" dirty="0">
                <a:solidFill>
                  <a:srgbClr val="333333"/>
                </a:solidFill>
                <a:effectLst/>
                <a:latin typeface="Calibri" panose="020F0502020204030204" pitchFamily="34" charset="0"/>
                <a:cs typeface="Calibri" panose="020F0502020204030204" pitchFamily="34" charset="0"/>
              </a:rPr>
              <a:t>, we </a:t>
            </a:r>
            <a:r>
              <a:rPr lang="en-US" sz="2000" b="0" i="0" dirty="0">
                <a:solidFill>
                  <a:srgbClr val="FF0000"/>
                </a:solidFill>
                <a:effectLst/>
                <a:latin typeface="Calibri" panose="020F0502020204030204" pitchFamily="34" charset="0"/>
                <a:cs typeface="Calibri" panose="020F0502020204030204" pitchFamily="34" charset="0"/>
              </a:rPr>
              <a:t>play board games together</a:t>
            </a:r>
            <a:r>
              <a:rPr lang="en-US" sz="2000" b="0" i="0" dirty="0">
                <a:solidFill>
                  <a:srgbClr val="333333"/>
                </a:solidFill>
                <a:effectLst/>
                <a:latin typeface="Calibri" panose="020F0502020204030204" pitchFamily="34" charset="0"/>
                <a:cs typeface="Calibri" panose="020F0502020204030204" pitchFamily="34" charset="0"/>
              </a:rPr>
              <a:t>.</a:t>
            </a:r>
            <a:endParaRPr lang="en-VN" sz="2000" dirty="0">
              <a:latin typeface="Calibri" panose="020F0502020204030204" pitchFamily="34" charset="0"/>
              <a:cs typeface="Calibri" panose="020F0502020204030204" pitchFamily="34" charset="0"/>
            </a:endParaRPr>
          </a:p>
        </p:txBody>
      </p:sp>
      <p:pic>
        <p:nvPicPr>
          <p:cNvPr id="2" name="067.mp3">
            <a:hlinkClick r:id="" action="ppaction://media"/>
            <a:extLst>
              <a:ext uri="{FF2B5EF4-FFF2-40B4-BE49-F238E27FC236}">
                <a16:creationId xmlns:a16="http://schemas.microsoft.com/office/drawing/2014/main" id="{6DFF150C-A02D-76D8-9521-00E2C9AA2F5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019514" y="179616"/>
            <a:ext cx="812800" cy="812800"/>
          </a:xfrm>
          <a:prstGeom prst="rect">
            <a:avLst/>
          </a:prstGeom>
        </p:spPr>
      </p:pic>
    </p:spTree>
    <p:extLst>
      <p:ext uri="{BB962C8B-B14F-4D97-AF65-F5344CB8AC3E}">
        <p14:creationId xmlns:p14="http://schemas.microsoft.com/office/powerpoint/2010/main" val="1410557016"/>
      </p:ext>
    </p:extLst>
  </p:cSld>
  <p:clrMapOvr>
    <a:masterClrMapping/>
  </p:clrMapOvr>
  <p:transition spd="med">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1" presetClass="mediacall" presetSubtype="0" fill="hold" nodeType="withEffect">
                                  <p:stCondLst>
                                    <p:cond delay="0"/>
                                  </p:stCondLst>
                                  <p:childTnLst>
                                    <p:cmd type="call" cmd="playFrom(0.0)">
                                      <p:cBhvr>
                                        <p:cTn id="9" dur="85237" fill="hold"/>
                                        <p:tgtEl>
                                          <p:spTgt spid="2"/>
                                        </p:tgtEl>
                                      </p:cBhvr>
                                    </p:cmd>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9" presetClass="exit" presetSubtype="0" fill="hold" grpId="1" nodeType="click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0" nodeType="clickEffect">
                                  <p:stCondLst>
                                    <p:cond delay="0"/>
                                  </p:stCondLst>
                                  <p:childTnLst>
                                    <p:animEffect transition="out" filter="dissolve">
                                      <p:cBhvr>
                                        <p:cTn id="38" dur="500"/>
                                        <p:tgtEl>
                                          <p:spTgt spid="16"/>
                                        </p:tgtEl>
                                      </p:cBhvr>
                                    </p:animEffect>
                                    <p:set>
                                      <p:cBhvr>
                                        <p:cTn id="39" dur="1" fill="hold">
                                          <p:stCondLst>
                                            <p:cond delay="499"/>
                                          </p:stCondLst>
                                        </p:cTn>
                                        <p:tgtEl>
                                          <p:spTgt spid="16"/>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1" nodeType="click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500" fill="hold"/>
                                        <p:tgtEl>
                                          <p:spTgt spid="17"/>
                                        </p:tgtEl>
                                        <p:attrNameLst>
                                          <p:attrName>ppt_x</p:attrName>
                                        </p:attrNameLst>
                                      </p:cBhvr>
                                      <p:tavLst>
                                        <p:tav tm="0">
                                          <p:val>
                                            <p:strVal val="#ppt_x"/>
                                          </p:val>
                                        </p:tav>
                                        <p:tav tm="100000">
                                          <p:val>
                                            <p:strVal val="#ppt_x"/>
                                          </p:val>
                                        </p:tav>
                                      </p:tavLst>
                                    </p:anim>
                                    <p:anim calcmode="lin" valueType="num">
                                      <p:cBhvr additive="base">
                                        <p:cTn id="4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9" presetClass="exit" presetSubtype="0" fill="hold" grpId="0" nodeType="clickEffect">
                                  <p:stCondLst>
                                    <p:cond delay="0"/>
                                  </p:stCondLst>
                                  <p:childTnLst>
                                    <p:animEffect transition="out" filter="dissolve">
                                      <p:cBhvr>
                                        <p:cTn id="53" dur="500"/>
                                        <p:tgtEl>
                                          <p:spTgt spid="17"/>
                                        </p:tgtEl>
                                      </p:cBhvr>
                                    </p:animEffect>
                                    <p:set>
                                      <p:cBhvr>
                                        <p:cTn id="54" dur="1" fill="hold">
                                          <p:stCondLst>
                                            <p:cond delay="499"/>
                                          </p:stCondLst>
                                        </p:cTn>
                                        <p:tgtEl>
                                          <p:spTgt spid="17"/>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500" fill="hold"/>
                                        <p:tgtEl>
                                          <p:spTgt spid="18"/>
                                        </p:tgtEl>
                                        <p:attrNameLst>
                                          <p:attrName>ppt_x</p:attrName>
                                        </p:attrNameLst>
                                      </p:cBhvr>
                                      <p:tavLst>
                                        <p:tav tm="0">
                                          <p:val>
                                            <p:strVal val="#ppt_x"/>
                                          </p:val>
                                        </p:tav>
                                        <p:tav tm="100000">
                                          <p:val>
                                            <p:strVal val="#ppt_x"/>
                                          </p:val>
                                        </p:tav>
                                      </p:tavLst>
                                    </p:anim>
                                    <p:anim calcmode="lin" valueType="num">
                                      <p:cBhvr additive="base">
                                        <p:cTn id="6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3"/>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9" presetClass="exit" presetSubtype="0" fill="hold" grpId="1" nodeType="clickEffect">
                                  <p:stCondLst>
                                    <p:cond delay="0"/>
                                  </p:stCondLst>
                                  <p:childTnLst>
                                    <p:animEffect transition="out" filter="dissolve">
                                      <p:cBhvr>
                                        <p:cTn id="68" dur="500"/>
                                        <p:tgtEl>
                                          <p:spTgt spid="18"/>
                                        </p:tgtEl>
                                      </p:cBhvr>
                                    </p:animEffect>
                                    <p:set>
                                      <p:cBhvr>
                                        <p:cTn id="69" dur="1" fill="hold">
                                          <p:stCondLst>
                                            <p:cond delay="499"/>
                                          </p:stCondLst>
                                        </p:cTn>
                                        <p:tgtEl>
                                          <p:spTgt spid="18"/>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9" presetClass="exit" presetSubtype="0" fill="hold" grpId="1" nodeType="clickEffect">
                                  <p:stCondLst>
                                    <p:cond delay="0"/>
                                  </p:stCondLst>
                                  <p:childTnLst>
                                    <p:animEffect transition="out" filter="dissolve">
                                      <p:cBhvr>
                                        <p:cTn id="83" dur="500"/>
                                        <p:tgtEl>
                                          <p:spTgt spid="19"/>
                                        </p:tgtEl>
                                      </p:cBhvr>
                                    </p:animEffect>
                                    <p:set>
                                      <p:cBhvr>
                                        <p:cTn id="84" dur="1" fill="hold">
                                          <p:stCondLst>
                                            <p:cond delay="499"/>
                                          </p:stCondLst>
                                        </p:cTn>
                                        <p:tgtEl>
                                          <p:spTgt spid="19"/>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1" nodeType="click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500" fill="hold"/>
                                        <p:tgtEl>
                                          <p:spTgt spid="20"/>
                                        </p:tgtEl>
                                        <p:attrNameLst>
                                          <p:attrName>ppt_x</p:attrName>
                                        </p:attrNameLst>
                                      </p:cBhvr>
                                      <p:tavLst>
                                        <p:tav tm="0">
                                          <p:val>
                                            <p:strVal val="#ppt_x"/>
                                          </p:val>
                                        </p:tav>
                                        <p:tav tm="100000">
                                          <p:val>
                                            <p:strVal val="#ppt_x"/>
                                          </p:val>
                                        </p:tav>
                                      </p:tavLst>
                                    </p:anim>
                                    <p:anim calcmode="lin" valueType="num">
                                      <p:cBhvr additive="base">
                                        <p:cTn id="9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95" fill="hold" display="0">
                  <p:stCondLst>
                    <p:cond delay="indefinite"/>
                  </p:stCondLst>
                  <p:endCondLst>
                    <p:cond evt="onStopAudio" delay="0">
                      <p:tgtEl>
                        <p:sldTgt/>
                      </p:tgtEl>
                    </p:cond>
                  </p:endCondLst>
                </p:cTn>
                <p:tgtEl>
                  <p:spTgt spid="2"/>
                </p:tgtEl>
              </p:cMediaNode>
            </p:audio>
          </p:childTnLst>
        </p:cTn>
      </p:par>
    </p:tnLst>
    <p:bldLst>
      <p:bldP spid="3" grpId="0" animBg="1"/>
      <p:bldP spid="3" grpId="1" animBg="1"/>
      <p:bldP spid="19" grpId="0" animBg="1"/>
      <p:bldP spid="19" grpId="1" animBg="1"/>
      <p:bldP spid="10" grpId="0"/>
      <p:bldP spid="11" grpId="0"/>
      <p:bldP spid="12" grpId="0"/>
      <p:bldP spid="13" grpId="0"/>
      <p:bldP spid="14" grpId="0"/>
      <p:bldP spid="15" grpId="0"/>
      <p:bldP spid="16" grpId="0" animBg="1"/>
      <p:bldP spid="16" grpId="1" animBg="1"/>
      <p:bldP spid="17" grpId="0" animBg="1"/>
      <p:bldP spid="17" grpId="1" animBg="1"/>
      <p:bldP spid="18" grpId="0" animBg="1"/>
      <p:bldP spid="18" grpId="1" animBg="1"/>
      <p:bldP spid="20"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069"/>
        <p:cNvGrpSpPr/>
        <p:nvPr/>
      </p:nvGrpSpPr>
      <p:grpSpPr>
        <a:xfrm>
          <a:off x="0" y="0"/>
          <a:ext cx="0" cy="0"/>
          <a:chOff x="0" y="0"/>
          <a:chExt cx="0" cy="0"/>
        </a:xfrm>
      </p:grpSpPr>
      <p:grpSp>
        <p:nvGrpSpPr>
          <p:cNvPr id="17070" name="Google Shape;17070;p80"/>
          <p:cNvGrpSpPr/>
          <p:nvPr/>
        </p:nvGrpSpPr>
        <p:grpSpPr>
          <a:xfrm>
            <a:off x="821808" y="1576858"/>
            <a:ext cx="347872" cy="347488"/>
            <a:chOff x="849677" y="1500658"/>
            <a:chExt cx="347872" cy="347488"/>
          </a:xfrm>
        </p:grpSpPr>
        <p:sp>
          <p:nvSpPr>
            <p:cNvPr id="17071" name="Google Shape;17071;p8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7" name="Google Shape;17077;p80"/>
          <p:cNvGrpSpPr/>
          <p:nvPr/>
        </p:nvGrpSpPr>
        <p:grpSpPr>
          <a:xfrm>
            <a:off x="1387984" y="1576858"/>
            <a:ext cx="315872" cy="347488"/>
            <a:chOff x="1415853" y="1500658"/>
            <a:chExt cx="315872" cy="347488"/>
          </a:xfrm>
        </p:grpSpPr>
        <p:sp>
          <p:nvSpPr>
            <p:cNvPr id="17078" name="Google Shape;17078;p8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80"/>
          <p:cNvGrpSpPr/>
          <p:nvPr/>
        </p:nvGrpSpPr>
        <p:grpSpPr>
          <a:xfrm>
            <a:off x="4669520" y="1576858"/>
            <a:ext cx="347520" cy="347104"/>
            <a:chOff x="4697389" y="1500658"/>
            <a:chExt cx="347520" cy="347104"/>
          </a:xfrm>
        </p:grpSpPr>
        <p:sp>
          <p:nvSpPr>
            <p:cNvPr id="17083" name="Google Shape;17083;p8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80"/>
          <p:cNvGrpSpPr/>
          <p:nvPr/>
        </p:nvGrpSpPr>
        <p:grpSpPr>
          <a:xfrm>
            <a:off x="3575664" y="2041146"/>
            <a:ext cx="347520" cy="353760"/>
            <a:chOff x="3603533" y="1964946"/>
            <a:chExt cx="347520" cy="353760"/>
          </a:xfrm>
        </p:grpSpPr>
        <p:sp>
          <p:nvSpPr>
            <p:cNvPr id="17087" name="Google Shape;17087;p8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80"/>
          <p:cNvGrpSpPr/>
          <p:nvPr/>
        </p:nvGrpSpPr>
        <p:grpSpPr>
          <a:xfrm>
            <a:off x="1922896" y="2040538"/>
            <a:ext cx="357792" cy="352448"/>
            <a:chOff x="1950765" y="1964338"/>
            <a:chExt cx="357792" cy="352448"/>
          </a:xfrm>
        </p:grpSpPr>
        <p:sp>
          <p:nvSpPr>
            <p:cNvPr id="17091" name="Google Shape;17091;p8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5" name="Google Shape;17095;p80"/>
          <p:cNvGrpSpPr/>
          <p:nvPr/>
        </p:nvGrpSpPr>
        <p:grpSpPr>
          <a:xfrm>
            <a:off x="7407760" y="2040890"/>
            <a:ext cx="367712" cy="353248"/>
            <a:chOff x="7435629" y="1964690"/>
            <a:chExt cx="367712" cy="353248"/>
          </a:xfrm>
        </p:grpSpPr>
        <p:sp>
          <p:nvSpPr>
            <p:cNvPr id="17096" name="Google Shape;17096;p8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80"/>
          <p:cNvGrpSpPr/>
          <p:nvPr/>
        </p:nvGrpSpPr>
        <p:grpSpPr>
          <a:xfrm>
            <a:off x="2484880" y="2041242"/>
            <a:ext cx="333024" cy="352896"/>
            <a:chOff x="2512749" y="1965042"/>
            <a:chExt cx="333024" cy="352896"/>
          </a:xfrm>
        </p:grpSpPr>
        <p:sp>
          <p:nvSpPr>
            <p:cNvPr id="17101" name="Google Shape;17101;p8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6" name="Google Shape;17106;p80"/>
          <p:cNvGrpSpPr/>
          <p:nvPr/>
        </p:nvGrpSpPr>
        <p:grpSpPr>
          <a:xfrm>
            <a:off x="1370448" y="2057978"/>
            <a:ext cx="365792" cy="335392"/>
            <a:chOff x="1398317" y="1981778"/>
            <a:chExt cx="365792" cy="335392"/>
          </a:xfrm>
        </p:grpSpPr>
        <p:sp>
          <p:nvSpPr>
            <p:cNvPr id="17107" name="Google Shape;17107;p8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3" name="Google Shape;17113;p80"/>
          <p:cNvGrpSpPr/>
          <p:nvPr/>
        </p:nvGrpSpPr>
        <p:grpSpPr>
          <a:xfrm>
            <a:off x="3024368" y="2079770"/>
            <a:ext cx="353600" cy="314752"/>
            <a:chOff x="3052237" y="2003570"/>
            <a:chExt cx="353600" cy="314752"/>
          </a:xfrm>
        </p:grpSpPr>
        <p:sp>
          <p:nvSpPr>
            <p:cNvPr id="17114" name="Google Shape;17114;p8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7" name="Google Shape;17117;p80"/>
          <p:cNvGrpSpPr/>
          <p:nvPr/>
        </p:nvGrpSpPr>
        <p:grpSpPr>
          <a:xfrm>
            <a:off x="1376144" y="3034266"/>
            <a:ext cx="368096" cy="223968"/>
            <a:chOff x="1404013" y="2958066"/>
            <a:chExt cx="368096" cy="223968"/>
          </a:xfrm>
        </p:grpSpPr>
        <p:sp>
          <p:nvSpPr>
            <p:cNvPr id="17118" name="Google Shape;17118;p8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20" name="Google Shape;17120;p80"/>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0"/>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2" name="Google Shape;17122;p80"/>
          <p:cNvGrpSpPr/>
          <p:nvPr/>
        </p:nvGrpSpPr>
        <p:grpSpPr>
          <a:xfrm>
            <a:off x="1923280" y="2961402"/>
            <a:ext cx="370368" cy="367328"/>
            <a:chOff x="1951149" y="2885202"/>
            <a:chExt cx="370368" cy="367328"/>
          </a:xfrm>
        </p:grpSpPr>
        <p:sp>
          <p:nvSpPr>
            <p:cNvPr id="17123" name="Google Shape;17123;p8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6" name="Google Shape;17126;p80"/>
          <p:cNvGrpSpPr/>
          <p:nvPr/>
        </p:nvGrpSpPr>
        <p:grpSpPr>
          <a:xfrm>
            <a:off x="2473808" y="2982362"/>
            <a:ext cx="367328" cy="327296"/>
            <a:chOff x="2501677" y="2906162"/>
            <a:chExt cx="367328" cy="327296"/>
          </a:xfrm>
        </p:grpSpPr>
        <p:sp>
          <p:nvSpPr>
            <p:cNvPr id="17127" name="Google Shape;17127;p8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0" name="Google Shape;17130;p80"/>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1" name="Google Shape;17131;p80"/>
          <p:cNvGrpSpPr/>
          <p:nvPr/>
        </p:nvGrpSpPr>
        <p:grpSpPr>
          <a:xfrm>
            <a:off x="3022448" y="2969914"/>
            <a:ext cx="367712" cy="354240"/>
            <a:chOff x="3050317" y="2893714"/>
            <a:chExt cx="367712" cy="354240"/>
          </a:xfrm>
        </p:grpSpPr>
        <p:sp>
          <p:nvSpPr>
            <p:cNvPr id="17132" name="Google Shape;17132;p8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4" name="Google Shape;17134;p80"/>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0"/>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6" name="Google Shape;17136;p80"/>
          <p:cNvGrpSpPr/>
          <p:nvPr/>
        </p:nvGrpSpPr>
        <p:grpSpPr>
          <a:xfrm>
            <a:off x="7503408" y="2962554"/>
            <a:ext cx="185184" cy="367296"/>
            <a:chOff x="7531277" y="2886354"/>
            <a:chExt cx="185184" cy="367296"/>
          </a:xfrm>
        </p:grpSpPr>
        <p:sp>
          <p:nvSpPr>
            <p:cNvPr id="17137" name="Google Shape;17137;p8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80"/>
          <p:cNvGrpSpPr/>
          <p:nvPr/>
        </p:nvGrpSpPr>
        <p:grpSpPr>
          <a:xfrm>
            <a:off x="6898768" y="2962938"/>
            <a:ext cx="297184" cy="367296"/>
            <a:chOff x="6926637" y="2886738"/>
            <a:chExt cx="297184" cy="367296"/>
          </a:xfrm>
        </p:grpSpPr>
        <p:sp>
          <p:nvSpPr>
            <p:cNvPr id="17141" name="Google Shape;17141;p8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4" name="Google Shape;17144;p80"/>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0"/>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46" name="Google Shape;17146;p80"/>
          <p:cNvGrpSpPr/>
          <p:nvPr/>
        </p:nvGrpSpPr>
        <p:grpSpPr>
          <a:xfrm>
            <a:off x="6312784" y="2962554"/>
            <a:ext cx="370368" cy="368064"/>
            <a:chOff x="6340653" y="2886354"/>
            <a:chExt cx="370368" cy="368064"/>
          </a:xfrm>
        </p:grpSpPr>
        <p:sp>
          <p:nvSpPr>
            <p:cNvPr id="17147" name="Google Shape;17147;p8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80"/>
          <p:cNvGrpSpPr/>
          <p:nvPr/>
        </p:nvGrpSpPr>
        <p:grpSpPr>
          <a:xfrm>
            <a:off x="5218928" y="2057626"/>
            <a:ext cx="354752" cy="336512"/>
            <a:chOff x="5246797" y="1981426"/>
            <a:chExt cx="354752" cy="336512"/>
          </a:xfrm>
        </p:grpSpPr>
        <p:sp>
          <p:nvSpPr>
            <p:cNvPr id="17154" name="Google Shape;17154;p8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6" name="Google Shape;17156;p80"/>
          <p:cNvGrpSpPr/>
          <p:nvPr/>
        </p:nvGrpSpPr>
        <p:grpSpPr>
          <a:xfrm>
            <a:off x="4120880" y="2178266"/>
            <a:ext cx="355136" cy="216256"/>
            <a:chOff x="4148749" y="2102066"/>
            <a:chExt cx="355136" cy="216256"/>
          </a:xfrm>
        </p:grpSpPr>
        <p:sp>
          <p:nvSpPr>
            <p:cNvPr id="17157" name="Google Shape;17157;p8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9" name="Google Shape;17159;p80"/>
          <p:cNvGrpSpPr/>
          <p:nvPr/>
        </p:nvGrpSpPr>
        <p:grpSpPr>
          <a:xfrm>
            <a:off x="5766800" y="2077626"/>
            <a:ext cx="354752" cy="315360"/>
            <a:chOff x="5794669" y="2001426"/>
            <a:chExt cx="354752" cy="315360"/>
          </a:xfrm>
        </p:grpSpPr>
        <p:sp>
          <p:nvSpPr>
            <p:cNvPr id="17160" name="Google Shape;17160;p8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80"/>
          <p:cNvGrpSpPr/>
          <p:nvPr/>
        </p:nvGrpSpPr>
        <p:grpSpPr>
          <a:xfrm>
            <a:off x="6317360" y="2106042"/>
            <a:ext cx="352832" cy="289216"/>
            <a:chOff x="6345229" y="2029842"/>
            <a:chExt cx="352832" cy="289216"/>
          </a:xfrm>
        </p:grpSpPr>
        <p:sp>
          <p:nvSpPr>
            <p:cNvPr id="17163" name="Google Shape;17163;p8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5" name="Google Shape;17165;p80"/>
          <p:cNvGrpSpPr/>
          <p:nvPr/>
        </p:nvGrpSpPr>
        <p:grpSpPr>
          <a:xfrm>
            <a:off x="4669520" y="2112538"/>
            <a:ext cx="354752" cy="281984"/>
            <a:chOff x="4697389" y="2036338"/>
            <a:chExt cx="354752" cy="281984"/>
          </a:xfrm>
        </p:grpSpPr>
        <p:sp>
          <p:nvSpPr>
            <p:cNvPr id="17166" name="Google Shape;17166;p8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80"/>
          <p:cNvGrpSpPr/>
          <p:nvPr/>
        </p:nvGrpSpPr>
        <p:grpSpPr>
          <a:xfrm>
            <a:off x="1376144" y="2500954"/>
            <a:ext cx="353600" cy="354944"/>
            <a:chOff x="1404013" y="2424754"/>
            <a:chExt cx="353600" cy="354944"/>
          </a:xfrm>
        </p:grpSpPr>
        <p:sp>
          <p:nvSpPr>
            <p:cNvPr id="17169" name="Google Shape;17169;p8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80"/>
          <p:cNvGrpSpPr/>
          <p:nvPr/>
        </p:nvGrpSpPr>
        <p:grpSpPr>
          <a:xfrm>
            <a:off x="826384" y="2504474"/>
            <a:ext cx="355104" cy="351040"/>
            <a:chOff x="854253" y="2428274"/>
            <a:chExt cx="355104" cy="351040"/>
          </a:xfrm>
        </p:grpSpPr>
        <p:sp>
          <p:nvSpPr>
            <p:cNvPr id="17175" name="Google Shape;17175;p8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80"/>
          <p:cNvGrpSpPr/>
          <p:nvPr/>
        </p:nvGrpSpPr>
        <p:grpSpPr>
          <a:xfrm>
            <a:off x="6869040" y="2517146"/>
            <a:ext cx="354752" cy="275904"/>
            <a:chOff x="6896909" y="2440946"/>
            <a:chExt cx="354752" cy="275904"/>
          </a:xfrm>
        </p:grpSpPr>
        <p:sp>
          <p:nvSpPr>
            <p:cNvPr id="17178" name="Google Shape;17178;p8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0" name="Google Shape;17180;p80"/>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1" name="Google Shape;17181;p80"/>
          <p:cNvGrpSpPr/>
          <p:nvPr/>
        </p:nvGrpSpPr>
        <p:grpSpPr>
          <a:xfrm>
            <a:off x="5237200" y="2500954"/>
            <a:ext cx="321984" cy="354560"/>
            <a:chOff x="5265069" y="2424754"/>
            <a:chExt cx="321984" cy="354560"/>
          </a:xfrm>
        </p:grpSpPr>
        <p:sp>
          <p:nvSpPr>
            <p:cNvPr id="17182" name="Google Shape;17182;p8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4" name="Google Shape;17184;p80"/>
          <p:cNvGrpSpPr/>
          <p:nvPr/>
        </p:nvGrpSpPr>
        <p:grpSpPr>
          <a:xfrm>
            <a:off x="4122800" y="2542970"/>
            <a:ext cx="355104" cy="259584"/>
            <a:chOff x="4150669" y="2466770"/>
            <a:chExt cx="355104" cy="259584"/>
          </a:xfrm>
        </p:grpSpPr>
        <p:sp>
          <p:nvSpPr>
            <p:cNvPr id="17185" name="Google Shape;17185;p8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9" name="Google Shape;17189;p80"/>
          <p:cNvGrpSpPr/>
          <p:nvPr/>
        </p:nvGrpSpPr>
        <p:grpSpPr>
          <a:xfrm>
            <a:off x="4671824" y="2501146"/>
            <a:ext cx="354336" cy="353984"/>
            <a:chOff x="4699693" y="2424946"/>
            <a:chExt cx="354336" cy="353984"/>
          </a:xfrm>
        </p:grpSpPr>
        <p:sp>
          <p:nvSpPr>
            <p:cNvPr id="17190" name="Google Shape;17190;p8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2" name="Google Shape;17192;p80"/>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0"/>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4" name="Google Shape;17194;p80"/>
          <p:cNvGrpSpPr/>
          <p:nvPr/>
        </p:nvGrpSpPr>
        <p:grpSpPr>
          <a:xfrm>
            <a:off x="1925168" y="2628442"/>
            <a:ext cx="355136" cy="227072"/>
            <a:chOff x="1953037" y="2552242"/>
            <a:chExt cx="355136" cy="227072"/>
          </a:xfrm>
        </p:grpSpPr>
        <p:sp>
          <p:nvSpPr>
            <p:cNvPr id="17195" name="Google Shape;17195;p8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7" name="Google Shape;17197;p80"/>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8" name="Google Shape;17198;p80"/>
          <p:cNvGrpSpPr/>
          <p:nvPr/>
        </p:nvGrpSpPr>
        <p:grpSpPr>
          <a:xfrm>
            <a:off x="2473072" y="2603418"/>
            <a:ext cx="355104" cy="250944"/>
            <a:chOff x="2500941" y="2527218"/>
            <a:chExt cx="355104" cy="250944"/>
          </a:xfrm>
        </p:grpSpPr>
        <p:sp>
          <p:nvSpPr>
            <p:cNvPr id="17199" name="Google Shape;17199;p8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4" name="Google Shape;17204;p80"/>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5" name="Google Shape;17205;p80"/>
          <p:cNvGrpSpPr/>
          <p:nvPr/>
        </p:nvGrpSpPr>
        <p:grpSpPr>
          <a:xfrm>
            <a:off x="7965936" y="2503322"/>
            <a:ext cx="356256" cy="351808"/>
            <a:chOff x="7993805" y="2427122"/>
            <a:chExt cx="356256" cy="351808"/>
          </a:xfrm>
        </p:grpSpPr>
        <p:sp>
          <p:nvSpPr>
            <p:cNvPr id="17206" name="Google Shape;17206;p8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9" name="Google Shape;17209;p80"/>
          <p:cNvGrpSpPr/>
          <p:nvPr/>
        </p:nvGrpSpPr>
        <p:grpSpPr>
          <a:xfrm>
            <a:off x="850768" y="2041210"/>
            <a:ext cx="308640" cy="353312"/>
            <a:chOff x="878637" y="1965010"/>
            <a:chExt cx="308640" cy="353312"/>
          </a:xfrm>
        </p:grpSpPr>
        <p:sp>
          <p:nvSpPr>
            <p:cNvPr id="17210" name="Google Shape;17210;p8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3" name="Google Shape;17213;p80"/>
          <p:cNvGrpSpPr/>
          <p:nvPr/>
        </p:nvGrpSpPr>
        <p:grpSpPr>
          <a:xfrm>
            <a:off x="6868272" y="2040922"/>
            <a:ext cx="348256" cy="352448"/>
            <a:chOff x="6896141" y="1964722"/>
            <a:chExt cx="348256" cy="352448"/>
          </a:xfrm>
        </p:grpSpPr>
        <p:sp>
          <p:nvSpPr>
            <p:cNvPr id="17214" name="Google Shape;17214;p8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7" name="Google Shape;17217;p80"/>
          <p:cNvGrpSpPr/>
          <p:nvPr/>
        </p:nvGrpSpPr>
        <p:grpSpPr>
          <a:xfrm>
            <a:off x="7962128" y="2091578"/>
            <a:ext cx="355136" cy="303328"/>
            <a:chOff x="7989997" y="2015378"/>
            <a:chExt cx="355136" cy="303328"/>
          </a:xfrm>
        </p:grpSpPr>
        <p:sp>
          <p:nvSpPr>
            <p:cNvPr id="17218" name="Google Shape;17218;p8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1" name="Google Shape;17221;p80"/>
          <p:cNvGrpSpPr/>
          <p:nvPr/>
        </p:nvGrpSpPr>
        <p:grpSpPr>
          <a:xfrm>
            <a:off x="3570352" y="1585562"/>
            <a:ext cx="348640" cy="330784"/>
            <a:chOff x="3598221" y="1509362"/>
            <a:chExt cx="348640" cy="330784"/>
          </a:xfrm>
        </p:grpSpPr>
        <p:sp>
          <p:nvSpPr>
            <p:cNvPr id="17222" name="Google Shape;17222;p8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80"/>
          <p:cNvGrpSpPr/>
          <p:nvPr/>
        </p:nvGrpSpPr>
        <p:grpSpPr>
          <a:xfrm>
            <a:off x="5218928" y="1576858"/>
            <a:ext cx="347872" cy="347488"/>
            <a:chOff x="5246797" y="1500658"/>
            <a:chExt cx="347872" cy="347488"/>
          </a:xfrm>
        </p:grpSpPr>
        <p:sp>
          <p:nvSpPr>
            <p:cNvPr id="17227" name="Google Shape;17227;p8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80"/>
          <p:cNvGrpSpPr/>
          <p:nvPr/>
        </p:nvGrpSpPr>
        <p:grpSpPr>
          <a:xfrm>
            <a:off x="5768720" y="1576858"/>
            <a:ext cx="349024" cy="346752"/>
            <a:chOff x="5796589" y="1500658"/>
            <a:chExt cx="349024" cy="346752"/>
          </a:xfrm>
        </p:grpSpPr>
        <p:sp>
          <p:nvSpPr>
            <p:cNvPr id="17232" name="Google Shape;17232;p8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33" name="Google Shape;17233;p80"/>
            <p:cNvGrpSpPr/>
            <p:nvPr/>
          </p:nvGrpSpPr>
          <p:grpSpPr>
            <a:xfrm>
              <a:off x="5796589" y="1500658"/>
              <a:ext cx="349024" cy="346752"/>
              <a:chOff x="5796589" y="1500658"/>
              <a:chExt cx="349024" cy="346752"/>
            </a:xfrm>
          </p:grpSpPr>
          <p:sp>
            <p:nvSpPr>
              <p:cNvPr id="17234" name="Google Shape;17234;p8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38" name="Google Shape;17238;p80"/>
          <p:cNvGrpSpPr/>
          <p:nvPr/>
        </p:nvGrpSpPr>
        <p:grpSpPr>
          <a:xfrm>
            <a:off x="6867504" y="1578778"/>
            <a:ext cx="348640" cy="343296"/>
            <a:chOff x="6895373" y="1502578"/>
            <a:chExt cx="348640" cy="343296"/>
          </a:xfrm>
        </p:grpSpPr>
        <p:sp>
          <p:nvSpPr>
            <p:cNvPr id="17239" name="Google Shape;17239;p8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80"/>
          <p:cNvGrpSpPr/>
          <p:nvPr/>
        </p:nvGrpSpPr>
        <p:grpSpPr>
          <a:xfrm>
            <a:off x="4119728" y="1581658"/>
            <a:ext cx="347904" cy="336992"/>
            <a:chOff x="4147597" y="1505458"/>
            <a:chExt cx="347904" cy="336992"/>
          </a:xfrm>
        </p:grpSpPr>
        <p:sp>
          <p:nvSpPr>
            <p:cNvPr id="17243" name="Google Shape;17243;p8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0" name="Google Shape;17250;p80"/>
          <p:cNvGrpSpPr/>
          <p:nvPr/>
        </p:nvGrpSpPr>
        <p:grpSpPr>
          <a:xfrm>
            <a:off x="2471536" y="1576090"/>
            <a:ext cx="347488" cy="348256"/>
            <a:chOff x="2499405" y="1499890"/>
            <a:chExt cx="347488" cy="348256"/>
          </a:xfrm>
        </p:grpSpPr>
        <p:sp>
          <p:nvSpPr>
            <p:cNvPr id="17251" name="Google Shape;17251;p8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6" name="Google Shape;17256;p80"/>
          <p:cNvGrpSpPr/>
          <p:nvPr/>
        </p:nvGrpSpPr>
        <p:grpSpPr>
          <a:xfrm>
            <a:off x="1928976" y="1576698"/>
            <a:ext cx="331520" cy="348032"/>
            <a:chOff x="1956845" y="1500498"/>
            <a:chExt cx="331520" cy="348032"/>
          </a:xfrm>
        </p:grpSpPr>
        <p:sp>
          <p:nvSpPr>
            <p:cNvPr id="17257" name="Google Shape;17257;p8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80"/>
          <p:cNvGrpSpPr/>
          <p:nvPr/>
        </p:nvGrpSpPr>
        <p:grpSpPr>
          <a:xfrm>
            <a:off x="6317744" y="1626074"/>
            <a:ext cx="348640" cy="250656"/>
            <a:chOff x="6345613" y="1549874"/>
            <a:chExt cx="348640" cy="250656"/>
          </a:xfrm>
        </p:grpSpPr>
        <p:sp>
          <p:nvSpPr>
            <p:cNvPr id="17270" name="Google Shape;17270;p8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6" name="Google Shape;17276;p80"/>
          <p:cNvGrpSpPr/>
          <p:nvPr/>
        </p:nvGrpSpPr>
        <p:grpSpPr>
          <a:xfrm>
            <a:off x="7416912" y="1583226"/>
            <a:ext cx="348640" cy="334272"/>
            <a:chOff x="7444781" y="1507026"/>
            <a:chExt cx="348640" cy="334272"/>
          </a:xfrm>
        </p:grpSpPr>
        <p:sp>
          <p:nvSpPr>
            <p:cNvPr id="17277" name="Google Shape;17277;p8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2" name="Google Shape;17282;p80"/>
          <p:cNvGrpSpPr/>
          <p:nvPr/>
        </p:nvGrpSpPr>
        <p:grpSpPr>
          <a:xfrm>
            <a:off x="7967472" y="1582938"/>
            <a:ext cx="347872" cy="334944"/>
            <a:chOff x="7995341" y="1506738"/>
            <a:chExt cx="347872" cy="334944"/>
          </a:xfrm>
        </p:grpSpPr>
        <p:sp>
          <p:nvSpPr>
            <p:cNvPr id="17283" name="Google Shape;17283;p8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9" name="Google Shape;17289;p80"/>
          <p:cNvGrpSpPr/>
          <p:nvPr/>
        </p:nvGrpSpPr>
        <p:grpSpPr>
          <a:xfrm>
            <a:off x="3020176" y="1599130"/>
            <a:ext cx="347872" cy="303904"/>
            <a:chOff x="3048045" y="1522930"/>
            <a:chExt cx="347872" cy="303904"/>
          </a:xfrm>
        </p:grpSpPr>
        <p:sp>
          <p:nvSpPr>
            <p:cNvPr id="17290" name="Google Shape;17290;p8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1" name="Google Shape;17291;p80"/>
            <p:cNvGrpSpPr/>
            <p:nvPr/>
          </p:nvGrpSpPr>
          <p:grpSpPr>
            <a:xfrm>
              <a:off x="3048045" y="1522930"/>
              <a:ext cx="347872" cy="303904"/>
              <a:chOff x="3048045" y="1522930"/>
              <a:chExt cx="347872" cy="303904"/>
            </a:xfrm>
          </p:grpSpPr>
          <p:sp>
            <p:nvSpPr>
              <p:cNvPr id="17292" name="Google Shape;17292;p8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94" name="Google Shape;17294;p80"/>
          <p:cNvGrpSpPr/>
          <p:nvPr/>
        </p:nvGrpSpPr>
        <p:grpSpPr>
          <a:xfrm>
            <a:off x="1105264" y="3428122"/>
            <a:ext cx="313984" cy="358560"/>
            <a:chOff x="1133133" y="3351922"/>
            <a:chExt cx="313984" cy="358560"/>
          </a:xfrm>
        </p:grpSpPr>
        <p:sp>
          <p:nvSpPr>
            <p:cNvPr id="17295" name="Google Shape;17295;p8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1" name="Google Shape;17311;p80"/>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12" name="Google Shape;17312;p80"/>
          <p:cNvGrpSpPr/>
          <p:nvPr/>
        </p:nvGrpSpPr>
        <p:grpSpPr>
          <a:xfrm>
            <a:off x="2767184" y="3428794"/>
            <a:ext cx="288448" cy="357120"/>
            <a:chOff x="2795053" y="3352594"/>
            <a:chExt cx="288448" cy="357120"/>
          </a:xfrm>
        </p:grpSpPr>
        <p:sp>
          <p:nvSpPr>
            <p:cNvPr id="17313" name="Google Shape;17313;p8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2" name="Google Shape;17322;p80"/>
          <p:cNvGrpSpPr/>
          <p:nvPr/>
        </p:nvGrpSpPr>
        <p:grpSpPr>
          <a:xfrm>
            <a:off x="2208656" y="3429402"/>
            <a:ext cx="304832" cy="356512"/>
            <a:chOff x="2236525" y="3353202"/>
            <a:chExt cx="304832" cy="356512"/>
          </a:xfrm>
        </p:grpSpPr>
        <p:sp>
          <p:nvSpPr>
            <p:cNvPr id="17323" name="Google Shape;17323;p8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6" name="Google Shape;17326;p80"/>
          <p:cNvGrpSpPr/>
          <p:nvPr/>
        </p:nvGrpSpPr>
        <p:grpSpPr>
          <a:xfrm>
            <a:off x="3882768" y="3428890"/>
            <a:ext cx="256800" cy="357024"/>
            <a:chOff x="3910637" y="3352690"/>
            <a:chExt cx="256800" cy="357024"/>
          </a:xfrm>
        </p:grpSpPr>
        <p:sp>
          <p:nvSpPr>
            <p:cNvPr id="17327" name="Google Shape;17327;p8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80"/>
          <p:cNvGrpSpPr/>
          <p:nvPr/>
        </p:nvGrpSpPr>
        <p:grpSpPr>
          <a:xfrm>
            <a:off x="6028560" y="3428122"/>
            <a:ext cx="360064" cy="360096"/>
            <a:chOff x="6056429" y="3351922"/>
            <a:chExt cx="360064" cy="360096"/>
          </a:xfrm>
        </p:grpSpPr>
        <p:sp>
          <p:nvSpPr>
            <p:cNvPr id="17331" name="Google Shape;17331;p8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4" name="Google Shape;17334;p80"/>
          <p:cNvGrpSpPr/>
          <p:nvPr/>
        </p:nvGrpSpPr>
        <p:grpSpPr>
          <a:xfrm>
            <a:off x="6581008" y="3429274"/>
            <a:ext cx="357408" cy="357408"/>
            <a:chOff x="6608877" y="3353074"/>
            <a:chExt cx="357408" cy="357408"/>
          </a:xfrm>
        </p:grpSpPr>
        <p:sp>
          <p:nvSpPr>
            <p:cNvPr id="17335" name="Google Shape;17335;p8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2" name="Google Shape;17342;p80"/>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0"/>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44" name="Google Shape;17344;p80"/>
          <p:cNvGrpSpPr/>
          <p:nvPr/>
        </p:nvGrpSpPr>
        <p:grpSpPr>
          <a:xfrm>
            <a:off x="4931664" y="3446426"/>
            <a:ext cx="357408" cy="323488"/>
            <a:chOff x="4959533" y="3370226"/>
            <a:chExt cx="357408" cy="323488"/>
          </a:xfrm>
        </p:grpSpPr>
        <p:sp>
          <p:nvSpPr>
            <p:cNvPr id="17345" name="Google Shape;17345;p8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80"/>
          <p:cNvGrpSpPr/>
          <p:nvPr/>
        </p:nvGrpSpPr>
        <p:grpSpPr>
          <a:xfrm>
            <a:off x="7130768" y="3429274"/>
            <a:ext cx="357056" cy="357408"/>
            <a:chOff x="7158637" y="3353074"/>
            <a:chExt cx="357056" cy="357408"/>
          </a:xfrm>
        </p:grpSpPr>
        <p:sp>
          <p:nvSpPr>
            <p:cNvPr id="17348" name="Google Shape;17348;p8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2" name="Google Shape;17352;p80"/>
          <p:cNvGrpSpPr/>
          <p:nvPr/>
        </p:nvGrpSpPr>
        <p:grpSpPr>
          <a:xfrm>
            <a:off x="3288400" y="3428602"/>
            <a:ext cx="344832" cy="356544"/>
            <a:chOff x="3316269" y="3352402"/>
            <a:chExt cx="344832" cy="356544"/>
          </a:xfrm>
        </p:grpSpPr>
        <p:sp>
          <p:nvSpPr>
            <p:cNvPr id="17353" name="Google Shape;17353;p8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80"/>
          <p:cNvGrpSpPr/>
          <p:nvPr/>
        </p:nvGrpSpPr>
        <p:grpSpPr>
          <a:xfrm>
            <a:off x="5481040" y="3447706"/>
            <a:ext cx="358560" cy="319552"/>
            <a:chOff x="5508909" y="3371506"/>
            <a:chExt cx="358560" cy="319552"/>
          </a:xfrm>
        </p:grpSpPr>
        <p:sp>
          <p:nvSpPr>
            <p:cNvPr id="17357" name="Google Shape;17357;p8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7" name="Google Shape;17367;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71"/>
        <p:cNvGrpSpPr/>
        <p:nvPr/>
      </p:nvGrpSpPr>
      <p:grpSpPr>
        <a:xfrm>
          <a:off x="0" y="0"/>
          <a:ext cx="0" cy="0"/>
          <a:chOff x="0" y="0"/>
          <a:chExt cx="0" cy="0"/>
        </a:xfrm>
      </p:grpSpPr>
      <p:sp>
        <p:nvSpPr>
          <p:cNvPr id="17372" name="Google Shape;17372;p81"/>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73" name="Google Shape;17373;p81"/>
          <p:cNvGrpSpPr/>
          <p:nvPr/>
        </p:nvGrpSpPr>
        <p:grpSpPr>
          <a:xfrm>
            <a:off x="3026217" y="3893352"/>
            <a:ext cx="346056" cy="345674"/>
            <a:chOff x="3303268" y="3817349"/>
            <a:chExt cx="346056" cy="345674"/>
          </a:xfrm>
        </p:grpSpPr>
        <p:sp>
          <p:nvSpPr>
            <p:cNvPr id="17374" name="Google Shape;17374;p8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8" name="Google Shape;17378;p81"/>
          <p:cNvGrpSpPr/>
          <p:nvPr/>
        </p:nvGrpSpPr>
        <p:grpSpPr>
          <a:xfrm>
            <a:off x="3475306" y="3893352"/>
            <a:ext cx="346056" cy="345674"/>
            <a:chOff x="3752358" y="3817349"/>
            <a:chExt cx="346056" cy="345674"/>
          </a:xfrm>
        </p:grpSpPr>
        <p:sp>
          <p:nvSpPr>
            <p:cNvPr id="17379" name="Google Shape;17379;p8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81"/>
          <p:cNvGrpSpPr/>
          <p:nvPr/>
        </p:nvGrpSpPr>
        <p:grpSpPr>
          <a:xfrm>
            <a:off x="4822956" y="3893352"/>
            <a:ext cx="346024" cy="345674"/>
            <a:chOff x="5100008" y="3817349"/>
            <a:chExt cx="346024" cy="345674"/>
          </a:xfrm>
        </p:grpSpPr>
        <p:sp>
          <p:nvSpPr>
            <p:cNvPr id="17384" name="Google Shape;17384;p8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81"/>
          <p:cNvGrpSpPr/>
          <p:nvPr/>
        </p:nvGrpSpPr>
        <p:grpSpPr>
          <a:xfrm>
            <a:off x="5721867" y="3893352"/>
            <a:ext cx="345674" cy="345674"/>
            <a:chOff x="5998919" y="3817349"/>
            <a:chExt cx="345674" cy="345674"/>
          </a:xfrm>
        </p:grpSpPr>
        <p:sp>
          <p:nvSpPr>
            <p:cNvPr id="17388" name="Google Shape;17388;p8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1" name="Google Shape;17391;p81"/>
          <p:cNvGrpSpPr/>
          <p:nvPr/>
        </p:nvGrpSpPr>
        <p:grpSpPr>
          <a:xfrm>
            <a:off x="3924396" y="3893352"/>
            <a:ext cx="346024" cy="345674"/>
            <a:chOff x="4201447" y="3817349"/>
            <a:chExt cx="346024" cy="345674"/>
          </a:xfrm>
        </p:grpSpPr>
        <p:sp>
          <p:nvSpPr>
            <p:cNvPr id="17392" name="Google Shape;17392;p8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4" name="Google Shape;17394;p81"/>
          <p:cNvGrpSpPr/>
          <p:nvPr/>
        </p:nvGrpSpPr>
        <p:grpSpPr>
          <a:xfrm>
            <a:off x="4373867" y="3893352"/>
            <a:ext cx="346024" cy="345674"/>
            <a:chOff x="4650919" y="3817349"/>
            <a:chExt cx="346024" cy="345674"/>
          </a:xfrm>
        </p:grpSpPr>
        <p:sp>
          <p:nvSpPr>
            <p:cNvPr id="17395" name="Google Shape;17395;p8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8" name="Google Shape;17398;p81"/>
          <p:cNvGrpSpPr/>
          <p:nvPr/>
        </p:nvGrpSpPr>
        <p:grpSpPr>
          <a:xfrm>
            <a:off x="5272810" y="3893352"/>
            <a:ext cx="345642" cy="345674"/>
            <a:chOff x="5549861" y="3817349"/>
            <a:chExt cx="345642" cy="345674"/>
          </a:xfrm>
        </p:grpSpPr>
        <p:sp>
          <p:nvSpPr>
            <p:cNvPr id="17399" name="Google Shape;17399;p8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81"/>
          <p:cNvGrpSpPr/>
          <p:nvPr/>
        </p:nvGrpSpPr>
        <p:grpSpPr>
          <a:xfrm>
            <a:off x="1281335" y="3474029"/>
            <a:ext cx="367255" cy="269855"/>
            <a:chOff x="1306445" y="3397829"/>
            <a:chExt cx="367255" cy="269855"/>
          </a:xfrm>
        </p:grpSpPr>
        <p:sp>
          <p:nvSpPr>
            <p:cNvPr id="17403" name="Google Shape;17403;p8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9" name="Google Shape;17409;p81"/>
          <p:cNvGrpSpPr/>
          <p:nvPr/>
        </p:nvGrpSpPr>
        <p:grpSpPr>
          <a:xfrm>
            <a:off x="1756207" y="3467600"/>
            <a:ext cx="367255" cy="282364"/>
            <a:chOff x="1781317" y="3391400"/>
            <a:chExt cx="367255" cy="282364"/>
          </a:xfrm>
        </p:grpSpPr>
        <p:sp>
          <p:nvSpPr>
            <p:cNvPr id="17410" name="Google Shape;17410;p8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81"/>
          <p:cNvGrpSpPr/>
          <p:nvPr/>
        </p:nvGrpSpPr>
        <p:grpSpPr>
          <a:xfrm>
            <a:off x="3653720" y="3447133"/>
            <a:ext cx="369164" cy="323297"/>
            <a:chOff x="3678830" y="3370933"/>
            <a:chExt cx="369164" cy="323297"/>
          </a:xfrm>
        </p:grpSpPr>
        <p:sp>
          <p:nvSpPr>
            <p:cNvPr id="17417" name="Google Shape;17417;p8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8" name="Google Shape;17428;p81"/>
          <p:cNvGrpSpPr/>
          <p:nvPr/>
        </p:nvGrpSpPr>
        <p:grpSpPr>
          <a:xfrm>
            <a:off x="834155" y="3424375"/>
            <a:ext cx="312316" cy="368400"/>
            <a:chOff x="859265" y="3348175"/>
            <a:chExt cx="312316" cy="368400"/>
          </a:xfrm>
        </p:grpSpPr>
        <p:sp>
          <p:nvSpPr>
            <p:cNvPr id="17429" name="Google Shape;17429;p8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4" name="Google Shape;17434;p81"/>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5" name="Google Shape;17435;p81"/>
          <p:cNvGrpSpPr/>
          <p:nvPr/>
        </p:nvGrpSpPr>
        <p:grpSpPr>
          <a:xfrm>
            <a:off x="2741264" y="3437213"/>
            <a:ext cx="330110" cy="308908"/>
            <a:chOff x="2766264" y="3394042"/>
            <a:chExt cx="294873" cy="275934"/>
          </a:xfrm>
        </p:grpSpPr>
        <p:sp>
          <p:nvSpPr>
            <p:cNvPr id="17436" name="Google Shape;17436;p8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0" name="Google Shape;17440;p81"/>
          <p:cNvGrpSpPr/>
          <p:nvPr/>
        </p:nvGrpSpPr>
        <p:grpSpPr>
          <a:xfrm>
            <a:off x="3189862" y="3435388"/>
            <a:ext cx="346406" cy="347552"/>
            <a:chOff x="3214972" y="3359188"/>
            <a:chExt cx="346406" cy="347552"/>
          </a:xfrm>
        </p:grpSpPr>
        <p:sp>
          <p:nvSpPr>
            <p:cNvPr id="17441" name="Google Shape;17441;p8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5" name="Google Shape;17455;p81"/>
          <p:cNvGrpSpPr/>
          <p:nvPr/>
        </p:nvGrpSpPr>
        <p:grpSpPr>
          <a:xfrm>
            <a:off x="4604196" y="3485393"/>
            <a:ext cx="367255" cy="244486"/>
            <a:chOff x="4629306" y="3409193"/>
            <a:chExt cx="367255" cy="244486"/>
          </a:xfrm>
        </p:grpSpPr>
        <p:sp>
          <p:nvSpPr>
            <p:cNvPr id="17456" name="Google Shape;17456;p8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6" name="Google Shape;17466;p81"/>
          <p:cNvGrpSpPr/>
          <p:nvPr/>
        </p:nvGrpSpPr>
        <p:grpSpPr>
          <a:xfrm>
            <a:off x="4168380" y="3426284"/>
            <a:ext cx="289939" cy="334661"/>
            <a:chOff x="4193490" y="3350084"/>
            <a:chExt cx="289939" cy="334661"/>
          </a:xfrm>
        </p:grpSpPr>
        <p:sp>
          <p:nvSpPr>
            <p:cNvPr id="17467" name="Google Shape;17467;p8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7" name="Google Shape;17477;p81"/>
          <p:cNvGrpSpPr/>
          <p:nvPr/>
        </p:nvGrpSpPr>
        <p:grpSpPr>
          <a:xfrm>
            <a:off x="6508171" y="3427430"/>
            <a:ext cx="357037" cy="357005"/>
            <a:chOff x="6533281" y="3351230"/>
            <a:chExt cx="357037" cy="357005"/>
          </a:xfrm>
        </p:grpSpPr>
        <p:sp>
          <p:nvSpPr>
            <p:cNvPr id="17478" name="Google Shape;17478;p8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1" name="Google Shape;17481;p81"/>
          <p:cNvGrpSpPr/>
          <p:nvPr/>
        </p:nvGrpSpPr>
        <p:grpSpPr>
          <a:xfrm>
            <a:off x="6033331" y="3427430"/>
            <a:ext cx="357387" cy="357005"/>
            <a:chOff x="6058441" y="3351230"/>
            <a:chExt cx="357387" cy="357005"/>
          </a:xfrm>
        </p:grpSpPr>
        <p:sp>
          <p:nvSpPr>
            <p:cNvPr id="17482" name="Google Shape;17482;p8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81"/>
          <p:cNvGrpSpPr/>
          <p:nvPr/>
        </p:nvGrpSpPr>
        <p:grpSpPr>
          <a:xfrm>
            <a:off x="7932373" y="3427048"/>
            <a:ext cx="357387" cy="357387"/>
            <a:chOff x="7957483" y="3350848"/>
            <a:chExt cx="357387" cy="357387"/>
          </a:xfrm>
        </p:grpSpPr>
        <p:sp>
          <p:nvSpPr>
            <p:cNvPr id="17485" name="Google Shape;17485;p8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8" name="Google Shape;17488;p81"/>
          <p:cNvGrpSpPr/>
          <p:nvPr/>
        </p:nvGrpSpPr>
        <p:grpSpPr>
          <a:xfrm>
            <a:off x="6982661" y="3427430"/>
            <a:ext cx="357387" cy="357005"/>
            <a:chOff x="7007771" y="3351230"/>
            <a:chExt cx="357387" cy="357005"/>
          </a:xfrm>
        </p:grpSpPr>
        <p:sp>
          <p:nvSpPr>
            <p:cNvPr id="17489" name="Google Shape;17489;p8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81"/>
          <p:cNvGrpSpPr/>
          <p:nvPr/>
        </p:nvGrpSpPr>
        <p:grpSpPr>
          <a:xfrm>
            <a:off x="5083620" y="3427430"/>
            <a:ext cx="357005" cy="357005"/>
            <a:chOff x="5108729" y="3351230"/>
            <a:chExt cx="357005" cy="357005"/>
          </a:xfrm>
        </p:grpSpPr>
        <p:sp>
          <p:nvSpPr>
            <p:cNvPr id="17495" name="Google Shape;17495;p8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7" name="Google Shape;17497;p81"/>
          <p:cNvGrpSpPr/>
          <p:nvPr/>
        </p:nvGrpSpPr>
        <p:grpSpPr>
          <a:xfrm>
            <a:off x="5558459" y="3427430"/>
            <a:ext cx="357419" cy="357005"/>
            <a:chOff x="5583569" y="3351230"/>
            <a:chExt cx="357419" cy="357005"/>
          </a:xfrm>
        </p:grpSpPr>
        <p:sp>
          <p:nvSpPr>
            <p:cNvPr id="17498" name="Google Shape;17498;p8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81"/>
          <p:cNvGrpSpPr/>
          <p:nvPr/>
        </p:nvGrpSpPr>
        <p:grpSpPr>
          <a:xfrm>
            <a:off x="7457119" y="3427430"/>
            <a:ext cx="357419" cy="357005"/>
            <a:chOff x="7482229" y="3351230"/>
            <a:chExt cx="357419" cy="357005"/>
          </a:xfrm>
        </p:grpSpPr>
        <p:sp>
          <p:nvSpPr>
            <p:cNvPr id="17501" name="Google Shape;17501;p8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6" name="Google Shape;17506;p81"/>
          <p:cNvGrpSpPr/>
          <p:nvPr/>
        </p:nvGrpSpPr>
        <p:grpSpPr>
          <a:xfrm>
            <a:off x="3739375" y="2966882"/>
            <a:ext cx="222874" cy="345737"/>
            <a:chOff x="3764485" y="2890682"/>
            <a:chExt cx="222874" cy="345737"/>
          </a:xfrm>
        </p:grpSpPr>
        <p:sp>
          <p:nvSpPr>
            <p:cNvPr id="17507" name="Google Shape;17507;p8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0" name="Google Shape;17510;p81"/>
          <p:cNvGrpSpPr/>
          <p:nvPr/>
        </p:nvGrpSpPr>
        <p:grpSpPr>
          <a:xfrm>
            <a:off x="2213507" y="2984331"/>
            <a:ext cx="422596" cy="310382"/>
            <a:chOff x="2278533" y="2937377"/>
            <a:chExt cx="346788" cy="254704"/>
          </a:xfrm>
        </p:grpSpPr>
        <p:sp>
          <p:nvSpPr>
            <p:cNvPr id="17511" name="Google Shape;17511;p8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3" name="Google Shape;17513;p81"/>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14" name="Google Shape;17514;p81"/>
          <p:cNvGrpSpPr/>
          <p:nvPr/>
        </p:nvGrpSpPr>
        <p:grpSpPr>
          <a:xfrm>
            <a:off x="1811527" y="2967710"/>
            <a:ext cx="286152" cy="346438"/>
            <a:chOff x="1836637" y="2891510"/>
            <a:chExt cx="286152" cy="346438"/>
          </a:xfrm>
        </p:grpSpPr>
        <p:sp>
          <p:nvSpPr>
            <p:cNvPr id="17515" name="Google Shape;17515;p8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8" name="Google Shape;17518;p81"/>
          <p:cNvGrpSpPr/>
          <p:nvPr/>
        </p:nvGrpSpPr>
        <p:grpSpPr>
          <a:xfrm>
            <a:off x="5560751" y="2982129"/>
            <a:ext cx="379764" cy="337684"/>
            <a:chOff x="5585861" y="2905929"/>
            <a:chExt cx="379764" cy="337684"/>
          </a:xfrm>
        </p:grpSpPr>
        <p:sp>
          <p:nvSpPr>
            <p:cNvPr id="17519" name="Google Shape;17519;p8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3" name="Google Shape;17523;p81"/>
          <p:cNvGrpSpPr/>
          <p:nvPr/>
        </p:nvGrpSpPr>
        <p:grpSpPr>
          <a:xfrm>
            <a:off x="1302566" y="2986680"/>
            <a:ext cx="347934" cy="310024"/>
            <a:chOff x="1327676" y="2910480"/>
            <a:chExt cx="347934" cy="310024"/>
          </a:xfrm>
        </p:grpSpPr>
        <p:sp>
          <p:nvSpPr>
            <p:cNvPr id="17524" name="Google Shape;17524;p8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9" name="Google Shape;17529;p81"/>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30" name="Google Shape;17530;p81"/>
          <p:cNvGrpSpPr/>
          <p:nvPr/>
        </p:nvGrpSpPr>
        <p:grpSpPr>
          <a:xfrm>
            <a:off x="2728291" y="2945764"/>
            <a:ext cx="382828" cy="358601"/>
            <a:chOff x="2753373" y="2902523"/>
            <a:chExt cx="347552" cy="325557"/>
          </a:xfrm>
        </p:grpSpPr>
        <p:sp>
          <p:nvSpPr>
            <p:cNvPr id="17531" name="Google Shape;17531;p8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7" name="Google Shape;17537;p81"/>
          <p:cNvGrpSpPr/>
          <p:nvPr/>
        </p:nvGrpSpPr>
        <p:grpSpPr>
          <a:xfrm>
            <a:off x="823906" y="2979455"/>
            <a:ext cx="356655" cy="335425"/>
            <a:chOff x="849016" y="2903255"/>
            <a:chExt cx="356655" cy="335425"/>
          </a:xfrm>
        </p:grpSpPr>
        <p:sp>
          <p:nvSpPr>
            <p:cNvPr id="17538" name="Google Shape;17538;p8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81"/>
          <p:cNvGrpSpPr/>
          <p:nvPr/>
        </p:nvGrpSpPr>
        <p:grpSpPr>
          <a:xfrm>
            <a:off x="4185823" y="3002977"/>
            <a:ext cx="280072" cy="275520"/>
            <a:chOff x="4210933" y="2926777"/>
            <a:chExt cx="280072" cy="275520"/>
          </a:xfrm>
        </p:grpSpPr>
        <p:sp>
          <p:nvSpPr>
            <p:cNvPr id="17550" name="Google Shape;17550;p8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81"/>
          <p:cNvGrpSpPr/>
          <p:nvPr/>
        </p:nvGrpSpPr>
        <p:grpSpPr>
          <a:xfrm>
            <a:off x="4642106" y="2991582"/>
            <a:ext cx="320273" cy="318395"/>
            <a:chOff x="4667216" y="2915382"/>
            <a:chExt cx="320273" cy="318395"/>
          </a:xfrm>
        </p:grpSpPr>
        <p:sp>
          <p:nvSpPr>
            <p:cNvPr id="17564" name="Google Shape;17564;p8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8" name="Google Shape;17568;p81"/>
          <p:cNvGrpSpPr/>
          <p:nvPr/>
        </p:nvGrpSpPr>
        <p:grpSpPr>
          <a:xfrm>
            <a:off x="5145370" y="3010839"/>
            <a:ext cx="261929" cy="280550"/>
            <a:chOff x="5170480" y="2934639"/>
            <a:chExt cx="261929" cy="280550"/>
          </a:xfrm>
        </p:grpSpPr>
        <p:sp>
          <p:nvSpPr>
            <p:cNvPr id="17569" name="Google Shape;17569;p8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81"/>
          <p:cNvGrpSpPr/>
          <p:nvPr/>
        </p:nvGrpSpPr>
        <p:grpSpPr>
          <a:xfrm>
            <a:off x="6044313" y="2968091"/>
            <a:ext cx="362321" cy="364231"/>
            <a:chOff x="6069423" y="2891892"/>
            <a:chExt cx="362321" cy="364231"/>
          </a:xfrm>
        </p:grpSpPr>
        <p:sp>
          <p:nvSpPr>
            <p:cNvPr id="17577" name="Google Shape;17577;p8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3" name="Google Shape;17583;p81"/>
          <p:cNvGrpSpPr/>
          <p:nvPr/>
        </p:nvGrpSpPr>
        <p:grpSpPr>
          <a:xfrm>
            <a:off x="6546845" y="2995370"/>
            <a:ext cx="308878" cy="311170"/>
            <a:chOff x="6571955" y="2919170"/>
            <a:chExt cx="308878" cy="311170"/>
          </a:xfrm>
        </p:grpSpPr>
        <p:sp>
          <p:nvSpPr>
            <p:cNvPr id="17584" name="Google Shape;17584;p8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81"/>
          <p:cNvGrpSpPr/>
          <p:nvPr/>
        </p:nvGrpSpPr>
        <p:grpSpPr>
          <a:xfrm>
            <a:off x="7474944" y="3010935"/>
            <a:ext cx="350576" cy="280454"/>
            <a:chOff x="7500054" y="2934735"/>
            <a:chExt cx="350576" cy="280454"/>
          </a:xfrm>
        </p:grpSpPr>
        <p:sp>
          <p:nvSpPr>
            <p:cNvPr id="17595" name="Google Shape;17595;p8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81"/>
          <p:cNvGrpSpPr/>
          <p:nvPr/>
        </p:nvGrpSpPr>
        <p:grpSpPr>
          <a:xfrm>
            <a:off x="6987570" y="2950862"/>
            <a:ext cx="332012" cy="355454"/>
            <a:chOff x="7055134" y="2919170"/>
            <a:chExt cx="290321" cy="310820"/>
          </a:xfrm>
        </p:grpSpPr>
        <p:sp>
          <p:nvSpPr>
            <p:cNvPr id="17604" name="Google Shape;17604;p8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8" name="Google Shape;17618;p81"/>
          <p:cNvGrpSpPr/>
          <p:nvPr/>
        </p:nvGrpSpPr>
        <p:grpSpPr>
          <a:xfrm>
            <a:off x="7960033" y="2976813"/>
            <a:ext cx="330109" cy="347552"/>
            <a:chOff x="7985143" y="2900613"/>
            <a:chExt cx="330109" cy="347552"/>
          </a:xfrm>
        </p:grpSpPr>
        <p:sp>
          <p:nvSpPr>
            <p:cNvPr id="17619" name="Google Shape;17619;p8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7" name="Google Shape;17627;p81"/>
          <p:cNvGrpSpPr/>
          <p:nvPr/>
        </p:nvGrpSpPr>
        <p:grpSpPr>
          <a:xfrm>
            <a:off x="7965731" y="2511426"/>
            <a:ext cx="354363" cy="353631"/>
            <a:chOff x="7990840" y="2435226"/>
            <a:chExt cx="354363" cy="353631"/>
          </a:xfrm>
        </p:grpSpPr>
        <p:sp>
          <p:nvSpPr>
            <p:cNvPr id="17628" name="Google Shape;17628;p8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81"/>
          <p:cNvGrpSpPr/>
          <p:nvPr/>
        </p:nvGrpSpPr>
        <p:grpSpPr>
          <a:xfrm>
            <a:off x="1792207" y="2556530"/>
            <a:ext cx="350958" cy="263043"/>
            <a:chOff x="1817317" y="2480330"/>
            <a:chExt cx="350958" cy="263043"/>
          </a:xfrm>
        </p:grpSpPr>
        <p:sp>
          <p:nvSpPr>
            <p:cNvPr id="17632" name="Google Shape;17632;p8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7" name="Google Shape;17637;p81"/>
          <p:cNvGrpSpPr/>
          <p:nvPr/>
        </p:nvGrpSpPr>
        <p:grpSpPr>
          <a:xfrm>
            <a:off x="1316617" y="2559549"/>
            <a:ext cx="419913" cy="308109"/>
            <a:chOff x="1341727" y="2483349"/>
            <a:chExt cx="419913" cy="308109"/>
          </a:xfrm>
        </p:grpSpPr>
        <p:sp>
          <p:nvSpPr>
            <p:cNvPr id="17638" name="Google Shape;17638;p8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81"/>
          <p:cNvGrpSpPr/>
          <p:nvPr/>
        </p:nvGrpSpPr>
        <p:grpSpPr>
          <a:xfrm>
            <a:off x="829222" y="2523936"/>
            <a:ext cx="376358" cy="330109"/>
            <a:chOff x="854332" y="2447736"/>
            <a:chExt cx="376358" cy="330109"/>
          </a:xfrm>
        </p:grpSpPr>
        <p:sp>
          <p:nvSpPr>
            <p:cNvPr id="17642" name="Google Shape;17642;p8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0" name="Google Shape;17650;p81"/>
          <p:cNvGrpSpPr/>
          <p:nvPr/>
        </p:nvGrpSpPr>
        <p:grpSpPr>
          <a:xfrm>
            <a:off x="4181653" y="2527151"/>
            <a:ext cx="322151" cy="322374"/>
            <a:chOff x="4206763" y="2450951"/>
            <a:chExt cx="322151" cy="322374"/>
          </a:xfrm>
        </p:grpSpPr>
        <p:sp>
          <p:nvSpPr>
            <p:cNvPr id="17651" name="Google Shape;17651;p8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3" name="Google Shape;17653;p81"/>
          <p:cNvGrpSpPr/>
          <p:nvPr/>
        </p:nvGrpSpPr>
        <p:grpSpPr>
          <a:xfrm>
            <a:off x="7491236" y="2526259"/>
            <a:ext cx="327976" cy="324316"/>
            <a:chOff x="7528096" y="2450059"/>
            <a:chExt cx="327976" cy="324316"/>
          </a:xfrm>
        </p:grpSpPr>
        <p:sp>
          <p:nvSpPr>
            <p:cNvPr id="17654" name="Google Shape;17654;p8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9" name="Google Shape;17659;p81"/>
          <p:cNvGrpSpPr/>
          <p:nvPr/>
        </p:nvGrpSpPr>
        <p:grpSpPr>
          <a:xfrm>
            <a:off x="7052019" y="2588742"/>
            <a:ext cx="282364" cy="198619"/>
            <a:chOff x="7077129" y="2512542"/>
            <a:chExt cx="282364" cy="198619"/>
          </a:xfrm>
        </p:grpSpPr>
        <p:sp>
          <p:nvSpPr>
            <p:cNvPr id="17660" name="Google Shape;17660;p8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6" name="Google Shape;17666;p81"/>
          <p:cNvGrpSpPr/>
          <p:nvPr/>
        </p:nvGrpSpPr>
        <p:grpSpPr>
          <a:xfrm>
            <a:off x="3700351" y="2520912"/>
            <a:ext cx="334279" cy="334661"/>
            <a:chOff x="3725461" y="2444712"/>
            <a:chExt cx="334279" cy="334661"/>
          </a:xfrm>
        </p:grpSpPr>
        <p:sp>
          <p:nvSpPr>
            <p:cNvPr id="17667" name="Google Shape;17667;p8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4" name="Google Shape;17674;p81"/>
          <p:cNvGrpSpPr/>
          <p:nvPr/>
        </p:nvGrpSpPr>
        <p:grpSpPr>
          <a:xfrm>
            <a:off x="6552128" y="2533421"/>
            <a:ext cx="332019" cy="310788"/>
            <a:chOff x="6577238" y="2457221"/>
            <a:chExt cx="332019" cy="310788"/>
          </a:xfrm>
        </p:grpSpPr>
        <p:sp>
          <p:nvSpPr>
            <p:cNvPr id="17675" name="Google Shape;17675;p8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1" name="Google Shape;17681;p81"/>
          <p:cNvGrpSpPr/>
          <p:nvPr/>
        </p:nvGrpSpPr>
        <p:grpSpPr>
          <a:xfrm>
            <a:off x="2793451" y="2515978"/>
            <a:ext cx="247892" cy="346024"/>
            <a:chOff x="2818561" y="2439778"/>
            <a:chExt cx="247892" cy="346024"/>
          </a:xfrm>
        </p:grpSpPr>
        <p:sp>
          <p:nvSpPr>
            <p:cNvPr id="17682" name="Google Shape;17682;p8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81"/>
          <p:cNvGrpSpPr/>
          <p:nvPr/>
        </p:nvGrpSpPr>
        <p:grpSpPr>
          <a:xfrm>
            <a:off x="3182668" y="2550832"/>
            <a:ext cx="419933" cy="275170"/>
            <a:chOff x="3207778" y="2474632"/>
            <a:chExt cx="419933" cy="275170"/>
          </a:xfrm>
        </p:grpSpPr>
        <p:sp>
          <p:nvSpPr>
            <p:cNvPr id="17695" name="Google Shape;17695;p8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9" name="Google Shape;17709;p81"/>
          <p:cNvGrpSpPr/>
          <p:nvPr/>
        </p:nvGrpSpPr>
        <p:grpSpPr>
          <a:xfrm>
            <a:off x="6074265" y="2532275"/>
            <a:ext cx="337684" cy="314194"/>
            <a:chOff x="6099375" y="2456075"/>
            <a:chExt cx="337684" cy="314194"/>
          </a:xfrm>
        </p:grpSpPr>
        <p:sp>
          <p:nvSpPr>
            <p:cNvPr id="17710" name="Google Shape;17710;p8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2" name="Google Shape;17712;p81"/>
          <p:cNvGrpSpPr/>
          <p:nvPr/>
        </p:nvGrpSpPr>
        <p:grpSpPr>
          <a:xfrm>
            <a:off x="2287513" y="2544784"/>
            <a:ext cx="312698" cy="286534"/>
            <a:chOff x="2312623" y="2468584"/>
            <a:chExt cx="312698" cy="286534"/>
          </a:xfrm>
        </p:grpSpPr>
        <p:sp>
          <p:nvSpPr>
            <p:cNvPr id="17713" name="Google Shape;17713;p8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81"/>
          <p:cNvGrpSpPr/>
          <p:nvPr/>
        </p:nvGrpSpPr>
        <p:grpSpPr>
          <a:xfrm>
            <a:off x="5593695" y="2517124"/>
            <a:ext cx="345292" cy="342618"/>
            <a:chOff x="5618805" y="2440924"/>
            <a:chExt cx="345292" cy="342618"/>
          </a:xfrm>
        </p:grpSpPr>
        <p:sp>
          <p:nvSpPr>
            <p:cNvPr id="17717" name="Google Shape;17717;p8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2" name="Google Shape;17722;p81"/>
          <p:cNvGrpSpPr/>
          <p:nvPr/>
        </p:nvGrpSpPr>
        <p:grpSpPr>
          <a:xfrm>
            <a:off x="4628069" y="2522790"/>
            <a:ext cx="377886" cy="331255"/>
            <a:chOff x="4653179" y="2446590"/>
            <a:chExt cx="377886" cy="331255"/>
          </a:xfrm>
        </p:grpSpPr>
        <p:sp>
          <p:nvSpPr>
            <p:cNvPr id="17723" name="Google Shape;17723;p8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7" name="Google Shape;17727;p81"/>
          <p:cNvGrpSpPr/>
          <p:nvPr/>
        </p:nvGrpSpPr>
        <p:grpSpPr>
          <a:xfrm>
            <a:off x="5159407" y="2535681"/>
            <a:ext cx="252062" cy="305122"/>
            <a:chOff x="5184517" y="2459481"/>
            <a:chExt cx="252062" cy="305122"/>
          </a:xfrm>
        </p:grpSpPr>
        <p:sp>
          <p:nvSpPr>
            <p:cNvPr id="17728" name="Google Shape;17728;p8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34" name="Google Shape;17734;p81"/>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35" name="Google Shape;17735;p81"/>
          <p:cNvGrpSpPr/>
          <p:nvPr/>
        </p:nvGrpSpPr>
        <p:grpSpPr>
          <a:xfrm>
            <a:off x="6130349" y="2045308"/>
            <a:ext cx="249770" cy="363849"/>
            <a:chOff x="6155459" y="1969108"/>
            <a:chExt cx="249770" cy="363849"/>
          </a:xfrm>
        </p:grpSpPr>
        <p:sp>
          <p:nvSpPr>
            <p:cNvPr id="17736" name="Google Shape;17736;p8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5" name="Google Shape;17745;p81"/>
          <p:cNvGrpSpPr/>
          <p:nvPr/>
        </p:nvGrpSpPr>
        <p:grpSpPr>
          <a:xfrm>
            <a:off x="2254919" y="2046804"/>
            <a:ext cx="353631" cy="354395"/>
            <a:chOff x="2280029" y="1970604"/>
            <a:chExt cx="353631" cy="354395"/>
          </a:xfrm>
        </p:grpSpPr>
        <p:sp>
          <p:nvSpPr>
            <p:cNvPr id="17746" name="Google Shape;17746;p8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0" name="Google Shape;17750;p81"/>
          <p:cNvGrpSpPr/>
          <p:nvPr/>
        </p:nvGrpSpPr>
        <p:grpSpPr>
          <a:xfrm>
            <a:off x="8039990" y="2076374"/>
            <a:ext cx="255086" cy="301685"/>
            <a:chOff x="8065100" y="2000174"/>
            <a:chExt cx="255086" cy="301685"/>
          </a:xfrm>
        </p:grpSpPr>
        <p:sp>
          <p:nvSpPr>
            <p:cNvPr id="17751" name="Google Shape;17751;p8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5" name="Google Shape;17755;p81"/>
          <p:cNvGrpSpPr/>
          <p:nvPr/>
        </p:nvGrpSpPr>
        <p:grpSpPr>
          <a:xfrm>
            <a:off x="6608595" y="2045308"/>
            <a:ext cx="249420" cy="363849"/>
            <a:chOff x="6633705" y="1969108"/>
            <a:chExt cx="249420" cy="363849"/>
          </a:xfrm>
        </p:grpSpPr>
        <p:sp>
          <p:nvSpPr>
            <p:cNvPr id="17756" name="Google Shape;17756;p8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81"/>
          <p:cNvGrpSpPr/>
          <p:nvPr/>
        </p:nvGrpSpPr>
        <p:grpSpPr>
          <a:xfrm>
            <a:off x="5185921" y="2045308"/>
            <a:ext cx="226661" cy="363467"/>
            <a:chOff x="5211031" y="1969108"/>
            <a:chExt cx="226661" cy="363467"/>
          </a:xfrm>
        </p:grpSpPr>
        <p:sp>
          <p:nvSpPr>
            <p:cNvPr id="17765" name="Google Shape;17765;p8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7" name="Google Shape;17767;p81"/>
          <p:cNvGrpSpPr/>
          <p:nvPr/>
        </p:nvGrpSpPr>
        <p:grpSpPr>
          <a:xfrm>
            <a:off x="3687842" y="2046804"/>
            <a:ext cx="354363" cy="354395"/>
            <a:chOff x="3712952" y="1970604"/>
            <a:chExt cx="354363" cy="354395"/>
          </a:xfrm>
        </p:grpSpPr>
        <p:sp>
          <p:nvSpPr>
            <p:cNvPr id="17768" name="Google Shape;17768;p8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7" name="Google Shape;17777;p81"/>
          <p:cNvGrpSpPr/>
          <p:nvPr/>
        </p:nvGrpSpPr>
        <p:grpSpPr>
          <a:xfrm>
            <a:off x="3210329" y="2046804"/>
            <a:ext cx="354363" cy="354745"/>
            <a:chOff x="3235438" y="1970604"/>
            <a:chExt cx="354363" cy="354745"/>
          </a:xfrm>
        </p:grpSpPr>
        <p:sp>
          <p:nvSpPr>
            <p:cNvPr id="17778" name="Google Shape;17778;p8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81"/>
          <p:cNvGrpSpPr/>
          <p:nvPr/>
        </p:nvGrpSpPr>
        <p:grpSpPr>
          <a:xfrm>
            <a:off x="1304475" y="2066125"/>
            <a:ext cx="341472" cy="335074"/>
            <a:chOff x="1329585" y="1989925"/>
            <a:chExt cx="341472" cy="335074"/>
          </a:xfrm>
        </p:grpSpPr>
        <p:sp>
          <p:nvSpPr>
            <p:cNvPr id="17792" name="Google Shape;17792;p8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5" name="Google Shape;17795;p81"/>
          <p:cNvGrpSpPr/>
          <p:nvPr/>
        </p:nvGrpSpPr>
        <p:grpSpPr>
          <a:xfrm>
            <a:off x="5566761" y="2066106"/>
            <a:ext cx="416649" cy="325597"/>
            <a:chOff x="5626763" y="2013829"/>
            <a:chExt cx="351722" cy="274788"/>
          </a:xfrm>
        </p:grpSpPr>
        <p:sp>
          <p:nvSpPr>
            <p:cNvPr id="17796" name="Google Shape;17796;p8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6" name="Google Shape;17806;p81"/>
          <p:cNvGrpSpPr/>
          <p:nvPr/>
        </p:nvGrpSpPr>
        <p:grpSpPr>
          <a:xfrm>
            <a:off x="7551495" y="2060077"/>
            <a:ext cx="276698" cy="333133"/>
            <a:chOff x="7576605" y="1983877"/>
            <a:chExt cx="276698" cy="333133"/>
          </a:xfrm>
        </p:grpSpPr>
        <p:sp>
          <p:nvSpPr>
            <p:cNvPr id="17807" name="Google Shape;17807;p8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81"/>
          <p:cNvGrpSpPr/>
          <p:nvPr/>
        </p:nvGrpSpPr>
        <p:grpSpPr>
          <a:xfrm>
            <a:off x="828458" y="2051738"/>
            <a:ext cx="337334" cy="353599"/>
            <a:chOff x="853568" y="1975538"/>
            <a:chExt cx="337334" cy="353599"/>
          </a:xfrm>
        </p:grpSpPr>
        <p:sp>
          <p:nvSpPr>
            <p:cNvPr id="17810" name="Google Shape;17810;p8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4" name="Google Shape;17814;p81"/>
          <p:cNvGrpSpPr/>
          <p:nvPr/>
        </p:nvGrpSpPr>
        <p:grpSpPr>
          <a:xfrm>
            <a:off x="2733192" y="2085828"/>
            <a:ext cx="327085" cy="277080"/>
            <a:chOff x="2770052" y="2009628"/>
            <a:chExt cx="327085" cy="277080"/>
          </a:xfrm>
        </p:grpSpPr>
        <p:sp>
          <p:nvSpPr>
            <p:cNvPr id="17815" name="Google Shape;17815;p8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17" name="Google Shape;17817;p81"/>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18" name="Google Shape;17818;p81"/>
          <p:cNvGrpSpPr/>
          <p:nvPr/>
        </p:nvGrpSpPr>
        <p:grpSpPr>
          <a:xfrm>
            <a:off x="4170289" y="2046804"/>
            <a:ext cx="344878" cy="343573"/>
            <a:chOff x="4195399" y="1970604"/>
            <a:chExt cx="344878" cy="343573"/>
          </a:xfrm>
        </p:grpSpPr>
        <p:sp>
          <p:nvSpPr>
            <p:cNvPr id="17819" name="Google Shape;17819;p8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3" name="Google Shape;17823;p81"/>
          <p:cNvGrpSpPr/>
          <p:nvPr/>
        </p:nvGrpSpPr>
        <p:grpSpPr>
          <a:xfrm>
            <a:off x="4649681" y="2053647"/>
            <a:ext cx="344528" cy="344114"/>
            <a:chOff x="4674791" y="1977447"/>
            <a:chExt cx="344528" cy="344114"/>
          </a:xfrm>
        </p:grpSpPr>
        <p:sp>
          <p:nvSpPr>
            <p:cNvPr id="17824" name="Google Shape;17824;p8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81"/>
          <p:cNvGrpSpPr/>
          <p:nvPr/>
        </p:nvGrpSpPr>
        <p:grpSpPr>
          <a:xfrm>
            <a:off x="6058700" y="1623497"/>
            <a:ext cx="382819" cy="310788"/>
            <a:chOff x="6083810" y="1547297"/>
            <a:chExt cx="382819" cy="310788"/>
          </a:xfrm>
        </p:grpSpPr>
        <p:sp>
          <p:nvSpPr>
            <p:cNvPr id="17851" name="Google Shape;17851;p8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81"/>
          <p:cNvGrpSpPr/>
          <p:nvPr/>
        </p:nvGrpSpPr>
        <p:grpSpPr>
          <a:xfrm>
            <a:off x="6533190" y="1614393"/>
            <a:ext cx="382788" cy="328613"/>
            <a:chOff x="6558300" y="1538193"/>
            <a:chExt cx="382788" cy="328613"/>
          </a:xfrm>
        </p:grpSpPr>
        <p:sp>
          <p:nvSpPr>
            <p:cNvPr id="17870" name="Google Shape;17870;p8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2" name="Google Shape;17872;p81"/>
          <p:cNvGrpSpPr/>
          <p:nvPr/>
        </p:nvGrpSpPr>
        <p:grpSpPr>
          <a:xfrm>
            <a:off x="5168892" y="1587497"/>
            <a:ext cx="259605" cy="346024"/>
            <a:chOff x="5194002" y="1511297"/>
            <a:chExt cx="259605" cy="346024"/>
          </a:xfrm>
        </p:grpSpPr>
        <p:sp>
          <p:nvSpPr>
            <p:cNvPr id="17873" name="Google Shape;17873;p8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81"/>
          <p:cNvGrpSpPr/>
          <p:nvPr/>
        </p:nvGrpSpPr>
        <p:grpSpPr>
          <a:xfrm>
            <a:off x="1369631" y="1588261"/>
            <a:ext cx="252444" cy="351722"/>
            <a:chOff x="1394741" y="1512061"/>
            <a:chExt cx="252444" cy="351722"/>
          </a:xfrm>
        </p:grpSpPr>
        <p:sp>
          <p:nvSpPr>
            <p:cNvPr id="17878" name="Google Shape;17878;p8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5" name="Google Shape;17895;p81"/>
          <p:cNvGrpSpPr/>
          <p:nvPr/>
        </p:nvGrpSpPr>
        <p:grpSpPr>
          <a:xfrm>
            <a:off x="829986" y="1580685"/>
            <a:ext cx="380910" cy="339594"/>
            <a:chOff x="855096" y="1504485"/>
            <a:chExt cx="380910" cy="339594"/>
          </a:xfrm>
        </p:grpSpPr>
        <p:sp>
          <p:nvSpPr>
            <p:cNvPr id="17896" name="Google Shape;17896;p8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1" name="Google Shape;17901;p81"/>
          <p:cNvGrpSpPr/>
          <p:nvPr/>
        </p:nvGrpSpPr>
        <p:grpSpPr>
          <a:xfrm>
            <a:off x="1794466" y="1587879"/>
            <a:ext cx="352103" cy="352103"/>
            <a:chOff x="1819576" y="1511679"/>
            <a:chExt cx="352103" cy="352103"/>
          </a:xfrm>
        </p:grpSpPr>
        <p:sp>
          <p:nvSpPr>
            <p:cNvPr id="17902" name="Google Shape;17902;p8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6" name="Google Shape;17906;p81"/>
          <p:cNvGrpSpPr/>
          <p:nvPr/>
        </p:nvGrpSpPr>
        <p:grpSpPr>
          <a:xfrm>
            <a:off x="5595987" y="1576961"/>
            <a:ext cx="371424" cy="355446"/>
            <a:chOff x="5621097" y="1500761"/>
            <a:chExt cx="371424" cy="355446"/>
          </a:xfrm>
        </p:grpSpPr>
        <p:sp>
          <p:nvSpPr>
            <p:cNvPr id="17907" name="Google Shape;17907;p8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9" name="Google Shape;17909;p81"/>
          <p:cNvGrpSpPr/>
          <p:nvPr/>
        </p:nvGrpSpPr>
        <p:grpSpPr>
          <a:xfrm>
            <a:off x="4645129" y="1617799"/>
            <a:ext cx="359679" cy="321833"/>
            <a:chOff x="4670239" y="1541599"/>
            <a:chExt cx="359679" cy="321833"/>
          </a:xfrm>
        </p:grpSpPr>
        <p:sp>
          <p:nvSpPr>
            <p:cNvPr id="17910" name="Google Shape;17910;p8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5" name="Google Shape;17915;p81"/>
          <p:cNvGrpSpPr/>
          <p:nvPr/>
        </p:nvGrpSpPr>
        <p:grpSpPr>
          <a:xfrm>
            <a:off x="4187319" y="1578585"/>
            <a:ext cx="321037" cy="353822"/>
            <a:chOff x="4212429" y="1502385"/>
            <a:chExt cx="321037" cy="353822"/>
          </a:xfrm>
        </p:grpSpPr>
        <p:sp>
          <p:nvSpPr>
            <p:cNvPr id="17916" name="Google Shape;17916;p8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0" name="Google Shape;17920;p81"/>
          <p:cNvGrpSpPr/>
          <p:nvPr/>
        </p:nvGrpSpPr>
        <p:grpSpPr>
          <a:xfrm>
            <a:off x="2277678" y="1582181"/>
            <a:ext cx="336188" cy="335425"/>
            <a:chOff x="2302788" y="1505981"/>
            <a:chExt cx="336188" cy="335425"/>
          </a:xfrm>
        </p:grpSpPr>
        <p:sp>
          <p:nvSpPr>
            <p:cNvPr id="17921" name="Google Shape;17921;p8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8" name="Google Shape;17938;p81"/>
          <p:cNvGrpSpPr/>
          <p:nvPr/>
        </p:nvGrpSpPr>
        <p:grpSpPr>
          <a:xfrm>
            <a:off x="2755191" y="1598096"/>
            <a:ext cx="333133" cy="321037"/>
            <a:chOff x="2780301" y="1521896"/>
            <a:chExt cx="333133" cy="321037"/>
          </a:xfrm>
        </p:grpSpPr>
        <p:sp>
          <p:nvSpPr>
            <p:cNvPr id="17939" name="Google Shape;17939;p8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9" name="Google Shape;17959;p81"/>
          <p:cNvGrpSpPr/>
          <p:nvPr/>
        </p:nvGrpSpPr>
        <p:grpSpPr>
          <a:xfrm>
            <a:off x="3291049" y="1591285"/>
            <a:ext cx="211892" cy="339594"/>
            <a:chOff x="3316159" y="1515085"/>
            <a:chExt cx="211892" cy="339594"/>
          </a:xfrm>
        </p:grpSpPr>
        <p:sp>
          <p:nvSpPr>
            <p:cNvPr id="17960" name="Google Shape;17960;p8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3" name="Google Shape;17963;p81"/>
            <p:cNvGrpSpPr/>
            <p:nvPr/>
          </p:nvGrpSpPr>
          <p:grpSpPr>
            <a:xfrm>
              <a:off x="3316159" y="1515085"/>
              <a:ext cx="211892" cy="339594"/>
              <a:chOff x="3316159" y="1515085"/>
              <a:chExt cx="211892" cy="339594"/>
            </a:xfrm>
          </p:grpSpPr>
          <p:sp>
            <p:nvSpPr>
              <p:cNvPr id="17964" name="Google Shape;17964;p8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70" name="Google Shape;17970;p81"/>
          <p:cNvGrpSpPr/>
          <p:nvPr/>
        </p:nvGrpSpPr>
        <p:grpSpPr>
          <a:xfrm>
            <a:off x="3691248" y="1620855"/>
            <a:ext cx="361971" cy="314958"/>
            <a:chOff x="3716358" y="1544655"/>
            <a:chExt cx="361971" cy="314958"/>
          </a:xfrm>
        </p:grpSpPr>
        <p:sp>
          <p:nvSpPr>
            <p:cNvPr id="17971" name="Google Shape;17971;p8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76" name="Google Shape;17976;p81"/>
            <p:cNvGrpSpPr/>
            <p:nvPr/>
          </p:nvGrpSpPr>
          <p:grpSpPr>
            <a:xfrm>
              <a:off x="3716358" y="1544655"/>
              <a:ext cx="361971" cy="314958"/>
              <a:chOff x="3716358" y="1544655"/>
              <a:chExt cx="361971" cy="314958"/>
            </a:xfrm>
          </p:grpSpPr>
          <p:sp>
            <p:nvSpPr>
              <p:cNvPr id="17977" name="Google Shape;17977;p8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82" name="Google Shape;17982;p81"/>
          <p:cNvGrpSpPr/>
          <p:nvPr/>
        </p:nvGrpSpPr>
        <p:grpSpPr>
          <a:xfrm>
            <a:off x="6986814" y="1633752"/>
            <a:ext cx="499533" cy="305136"/>
            <a:chOff x="7009649" y="1541981"/>
            <a:chExt cx="524940" cy="320655"/>
          </a:xfrm>
        </p:grpSpPr>
        <p:sp>
          <p:nvSpPr>
            <p:cNvPr id="17983" name="Google Shape;17983;p8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1" name="Google Shape;17991;p81"/>
          <p:cNvGrpSpPr/>
          <p:nvPr/>
        </p:nvGrpSpPr>
        <p:grpSpPr>
          <a:xfrm>
            <a:off x="8008924" y="1594309"/>
            <a:ext cx="282746" cy="340358"/>
            <a:chOff x="8034034" y="1518109"/>
            <a:chExt cx="282746" cy="340358"/>
          </a:xfrm>
        </p:grpSpPr>
        <p:sp>
          <p:nvSpPr>
            <p:cNvPr id="17992" name="Google Shape;17992;p8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6" name="Google Shape;17996;p81"/>
          <p:cNvGrpSpPr/>
          <p:nvPr/>
        </p:nvGrpSpPr>
        <p:grpSpPr>
          <a:xfrm>
            <a:off x="7557192" y="1576134"/>
            <a:ext cx="369133" cy="360411"/>
            <a:chOff x="7582302" y="1499934"/>
            <a:chExt cx="369133" cy="360411"/>
          </a:xfrm>
        </p:grpSpPr>
        <p:sp>
          <p:nvSpPr>
            <p:cNvPr id="17997" name="Google Shape;17997;p8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2" name="Google Shape;18002;p81"/>
          <p:cNvGrpSpPr/>
          <p:nvPr/>
        </p:nvGrpSpPr>
        <p:grpSpPr>
          <a:xfrm>
            <a:off x="6170979" y="3893352"/>
            <a:ext cx="346056" cy="345674"/>
            <a:chOff x="2238181" y="4120624"/>
            <a:chExt cx="346056" cy="345674"/>
          </a:xfrm>
        </p:grpSpPr>
        <p:grpSp>
          <p:nvGrpSpPr>
            <p:cNvPr id="18003" name="Google Shape;18003;p81"/>
            <p:cNvGrpSpPr/>
            <p:nvPr/>
          </p:nvGrpSpPr>
          <p:grpSpPr>
            <a:xfrm>
              <a:off x="2309155" y="4177413"/>
              <a:ext cx="203862" cy="231903"/>
              <a:chOff x="1512725" y="258500"/>
              <a:chExt cx="4570900" cy="5199625"/>
            </a:xfrm>
          </p:grpSpPr>
          <p:sp>
            <p:nvSpPr>
              <p:cNvPr id="18004" name="Google Shape;18004;p8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6" name="Google Shape;18006;p8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7" name="Google Shape;18007;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11"/>
        <p:cNvGrpSpPr/>
        <p:nvPr/>
      </p:nvGrpSpPr>
      <p:grpSpPr>
        <a:xfrm>
          <a:off x="0" y="0"/>
          <a:ext cx="0" cy="0"/>
          <a:chOff x="0" y="0"/>
          <a:chExt cx="0" cy="0"/>
        </a:xfrm>
      </p:grpSpPr>
      <p:pic>
        <p:nvPicPr>
          <p:cNvPr id="18012" name="Google Shape;18012;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96"/>
        <p:cNvGrpSpPr/>
        <p:nvPr/>
      </p:nvGrpSpPr>
      <p:grpSpPr>
        <a:xfrm>
          <a:off x="0" y="0"/>
          <a:ext cx="0" cy="0"/>
          <a:chOff x="0" y="0"/>
          <a:chExt cx="0" cy="0"/>
        </a:xfrm>
      </p:grpSpPr>
      <p:sp>
        <p:nvSpPr>
          <p:cNvPr id="3799" name="Google Shape;3799;p35"/>
          <p:cNvSpPr txBox="1">
            <a:spLocks noGrp="1"/>
          </p:cNvSpPr>
          <p:nvPr>
            <p:ph type="title" idx="2"/>
          </p:nvPr>
        </p:nvSpPr>
        <p:spPr>
          <a:xfrm>
            <a:off x="1155595" y="2283284"/>
            <a:ext cx="4458047" cy="99724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vi-VN" sz="6600" dirty="0"/>
              <a:t>writing</a:t>
            </a:r>
            <a:endParaRPr sz="6600" dirty="0"/>
          </a:p>
        </p:txBody>
      </p:sp>
      <p:grpSp>
        <p:nvGrpSpPr>
          <p:cNvPr id="3800" name="Google Shape;3800;p35"/>
          <p:cNvGrpSpPr/>
          <p:nvPr/>
        </p:nvGrpSpPr>
        <p:grpSpPr>
          <a:xfrm rot="-3735064">
            <a:off x="6040599" y="1582560"/>
            <a:ext cx="216855" cy="546283"/>
            <a:chOff x="1696320" y="1930080"/>
            <a:chExt cx="216854" cy="546281"/>
          </a:xfrm>
        </p:grpSpPr>
        <p:sp>
          <p:nvSpPr>
            <p:cNvPr id="3801" name="Google Shape;3801;p35"/>
            <p:cNvSpPr/>
            <p:nvPr/>
          </p:nvSpPr>
          <p:spPr>
            <a:xfrm>
              <a:off x="1696320" y="2078964"/>
              <a:ext cx="95732" cy="397397"/>
            </a:xfrm>
            <a:custGeom>
              <a:avLst/>
              <a:gdLst/>
              <a:ahLst/>
              <a:cxnLst/>
              <a:rect l="l" t="t" r="r" b="b"/>
              <a:pathLst>
                <a:path w="3024" h="12553" extrusionOk="0">
                  <a:moveTo>
                    <a:pt x="931" y="12409"/>
                  </a:moveTo>
                  <a:cubicBezTo>
                    <a:pt x="671" y="8090"/>
                    <a:pt x="377" y="4066"/>
                    <a:pt x="2915" y="299"/>
                  </a:cubicBezTo>
                  <a:cubicBezTo>
                    <a:pt x="3024" y="136"/>
                    <a:pt x="2771" y="1"/>
                    <a:pt x="2656" y="148"/>
                  </a:cubicBezTo>
                  <a:cubicBezTo>
                    <a:pt x="0" y="3631"/>
                    <a:pt x="127" y="8300"/>
                    <a:pt x="726" y="12436"/>
                  </a:cubicBezTo>
                  <a:cubicBezTo>
                    <a:pt x="745" y="12553"/>
                    <a:pt x="938" y="12525"/>
                    <a:pt x="931" y="1240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5"/>
            <p:cNvSpPr/>
            <p:nvPr/>
          </p:nvSpPr>
          <p:spPr>
            <a:xfrm>
              <a:off x="1758432" y="1930080"/>
              <a:ext cx="154742" cy="174844"/>
            </a:xfrm>
            <a:custGeom>
              <a:avLst/>
              <a:gdLst/>
              <a:ahLst/>
              <a:cxnLst/>
              <a:rect l="l" t="t" r="r" b="b"/>
              <a:pathLst>
                <a:path w="4888" h="5523" extrusionOk="0">
                  <a:moveTo>
                    <a:pt x="409" y="4199"/>
                  </a:moveTo>
                  <a:cubicBezTo>
                    <a:pt x="0" y="2735"/>
                    <a:pt x="26" y="2095"/>
                    <a:pt x="774" y="1685"/>
                  </a:cubicBezTo>
                  <a:cubicBezTo>
                    <a:pt x="1521" y="1275"/>
                    <a:pt x="2404" y="1189"/>
                    <a:pt x="2593" y="955"/>
                  </a:cubicBezTo>
                  <a:cubicBezTo>
                    <a:pt x="2782" y="721"/>
                    <a:pt x="3012" y="1"/>
                    <a:pt x="3012" y="1"/>
                  </a:cubicBezTo>
                  <a:cubicBezTo>
                    <a:pt x="3012" y="1"/>
                    <a:pt x="3304" y="766"/>
                    <a:pt x="2757" y="1587"/>
                  </a:cubicBezTo>
                  <a:cubicBezTo>
                    <a:pt x="2757" y="1587"/>
                    <a:pt x="2957" y="1531"/>
                    <a:pt x="3037" y="1580"/>
                  </a:cubicBezTo>
                  <a:cubicBezTo>
                    <a:pt x="3117" y="1628"/>
                    <a:pt x="3074" y="1886"/>
                    <a:pt x="3074" y="1886"/>
                  </a:cubicBezTo>
                  <a:cubicBezTo>
                    <a:pt x="3074" y="1886"/>
                    <a:pt x="4004" y="924"/>
                    <a:pt x="4108" y="940"/>
                  </a:cubicBezTo>
                  <a:cubicBezTo>
                    <a:pt x="4212" y="956"/>
                    <a:pt x="3275" y="2093"/>
                    <a:pt x="3391" y="2112"/>
                  </a:cubicBezTo>
                  <a:cubicBezTo>
                    <a:pt x="3461" y="2124"/>
                    <a:pt x="3752" y="1958"/>
                    <a:pt x="3835" y="1989"/>
                  </a:cubicBezTo>
                  <a:cubicBezTo>
                    <a:pt x="3919" y="2021"/>
                    <a:pt x="3544" y="2595"/>
                    <a:pt x="3544" y="2595"/>
                  </a:cubicBezTo>
                  <a:cubicBezTo>
                    <a:pt x="3544" y="2595"/>
                    <a:pt x="4091" y="2153"/>
                    <a:pt x="4186" y="2221"/>
                  </a:cubicBezTo>
                  <a:cubicBezTo>
                    <a:pt x="4280" y="2291"/>
                    <a:pt x="3815" y="2991"/>
                    <a:pt x="3573" y="3181"/>
                  </a:cubicBezTo>
                  <a:cubicBezTo>
                    <a:pt x="3573" y="3181"/>
                    <a:pt x="3643" y="3298"/>
                    <a:pt x="3908" y="3181"/>
                  </a:cubicBezTo>
                  <a:cubicBezTo>
                    <a:pt x="4174" y="3065"/>
                    <a:pt x="4750" y="2771"/>
                    <a:pt x="4818" y="2888"/>
                  </a:cubicBezTo>
                  <a:cubicBezTo>
                    <a:pt x="4888" y="3004"/>
                    <a:pt x="4341" y="3340"/>
                    <a:pt x="4241" y="3411"/>
                  </a:cubicBezTo>
                  <a:cubicBezTo>
                    <a:pt x="4140" y="3484"/>
                    <a:pt x="3781" y="3865"/>
                    <a:pt x="3799" y="4185"/>
                  </a:cubicBezTo>
                  <a:cubicBezTo>
                    <a:pt x="3819" y="4505"/>
                    <a:pt x="3863" y="4778"/>
                    <a:pt x="3115" y="5150"/>
                  </a:cubicBezTo>
                  <a:cubicBezTo>
                    <a:pt x="2368" y="5523"/>
                    <a:pt x="1499" y="5120"/>
                    <a:pt x="1094" y="5003"/>
                  </a:cubicBezTo>
                  <a:cubicBezTo>
                    <a:pt x="692" y="4886"/>
                    <a:pt x="409" y="4199"/>
                    <a:pt x="409" y="4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5"/>
            <p:cNvSpPr/>
            <p:nvPr/>
          </p:nvSpPr>
          <p:spPr>
            <a:xfrm>
              <a:off x="1739089" y="1982662"/>
              <a:ext cx="128751" cy="141129"/>
            </a:xfrm>
            <a:custGeom>
              <a:avLst/>
              <a:gdLst/>
              <a:ahLst/>
              <a:cxnLst/>
              <a:rect l="l" t="t" r="r" b="b"/>
              <a:pathLst>
                <a:path w="4067" h="4458" extrusionOk="0">
                  <a:moveTo>
                    <a:pt x="543" y="1920"/>
                  </a:moveTo>
                  <a:cubicBezTo>
                    <a:pt x="271" y="1206"/>
                    <a:pt x="264" y="1030"/>
                    <a:pt x="335" y="1024"/>
                  </a:cubicBezTo>
                  <a:cubicBezTo>
                    <a:pt x="405" y="1019"/>
                    <a:pt x="659" y="1411"/>
                    <a:pt x="659" y="1411"/>
                  </a:cubicBezTo>
                  <a:cubicBezTo>
                    <a:pt x="659" y="1411"/>
                    <a:pt x="344" y="303"/>
                    <a:pt x="550" y="1"/>
                  </a:cubicBezTo>
                  <a:lnTo>
                    <a:pt x="1007" y="1555"/>
                  </a:lnTo>
                  <a:cubicBezTo>
                    <a:pt x="1007" y="1555"/>
                    <a:pt x="1178" y="1372"/>
                    <a:pt x="1283" y="1370"/>
                  </a:cubicBezTo>
                  <a:cubicBezTo>
                    <a:pt x="1389" y="1370"/>
                    <a:pt x="1212" y="2362"/>
                    <a:pt x="1212" y="2362"/>
                  </a:cubicBezTo>
                  <a:cubicBezTo>
                    <a:pt x="1212" y="2362"/>
                    <a:pt x="1412" y="1882"/>
                    <a:pt x="1551" y="1906"/>
                  </a:cubicBezTo>
                  <a:cubicBezTo>
                    <a:pt x="1689" y="1930"/>
                    <a:pt x="1596" y="2284"/>
                    <a:pt x="1596" y="2284"/>
                  </a:cubicBezTo>
                  <a:cubicBezTo>
                    <a:pt x="1596" y="2284"/>
                    <a:pt x="2333" y="2192"/>
                    <a:pt x="2397" y="2342"/>
                  </a:cubicBezTo>
                  <a:cubicBezTo>
                    <a:pt x="2461" y="2493"/>
                    <a:pt x="1926" y="2865"/>
                    <a:pt x="1926" y="2865"/>
                  </a:cubicBezTo>
                  <a:cubicBezTo>
                    <a:pt x="1926" y="2865"/>
                    <a:pt x="2717" y="2551"/>
                    <a:pt x="2862" y="2628"/>
                  </a:cubicBezTo>
                  <a:cubicBezTo>
                    <a:pt x="3009" y="2704"/>
                    <a:pt x="2608" y="3116"/>
                    <a:pt x="2608" y="3116"/>
                  </a:cubicBezTo>
                  <a:cubicBezTo>
                    <a:pt x="2608" y="3116"/>
                    <a:pt x="3441" y="2985"/>
                    <a:pt x="3507" y="3119"/>
                  </a:cubicBezTo>
                  <a:cubicBezTo>
                    <a:pt x="3573" y="3254"/>
                    <a:pt x="2830" y="3486"/>
                    <a:pt x="2830" y="3486"/>
                  </a:cubicBezTo>
                  <a:cubicBezTo>
                    <a:pt x="2830" y="3486"/>
                    <a:pt x="3688" y="3518"/>
                    <a:pt x="3783" y="3585"/>
                  </a:cubicBezTo>
                  <a:cubicBezTo>
                    <a:pt x="3877" y="3654"/>
                    <a:pt x="3226" y="3867"/>
                    <a:pt x="3226" y="3867"/>
                  </a:cubicBezTo>
                  <a:cubicBezTo>
                    <a:pt x="3226" y="3867"/>
                    <a:pt x="4066" y="3792"/>
                    <a:pt x="3994" y="3920"/>
                  </a:cubicBezTo>
                  <a:cubicBezTo>
                    <a:pt x="3921" y="4049"/>
                    <a:pt x="3608" y="4458"/>
                    <a:pt x="2894" y="4185"/>
                  </a:cubicBezTo>
                  <a:cubicBezTo>
                    <a:pt x="2179" y="3911"/>
                    <a:pt x="1379" y="3959"/>
                    <a:pt x="1290" y="3962"/>
                  </a:cubicBezTo>
                  <a:cubicBezTo>
                    <a:pt x="1202" y="3966"/>
                    <a:pt x="851" y="3081"/>
                    <a:pt x="618" y="2884"/>
                  </a:cubicBezTo>
                  <a:cubicBezTo>
                    <a:pt x="386" y="2688"/>
                    <a:pt x="19" y="2330"/>
                    <a:pt x="37" y="2226"/>
                  </a:cubicBezTo>
                  <a:cubicBezTo>
                    <a:pt x="53" y="2122"/>
                    <a:pt x="306" y="2199"/>
                    <a:pt x="306" y="2199"/>
                  </a:cubicBezTo>
                  <a:cubicBezTo>
                    <a:pt x="306" y="2199"/>
                    <a:pt x="0" y="1903"/>
                    <a:pt x="54" y="1788"/>
                  </a:cubicBezTo>
                  <a:cubicBezTo>
                    <a:pt x="106" y="1676"/>
                    <a:pt x="543" y="1920"/>
                    <a:pt x="543" y="1920"/>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4" name="Google Shape;3804;p35"/>
          <p:cNvGrpSpPr/>
          <p:nvPr/>
        </p:nvGrpSpPr>
        <p:grpSpPr>
          <a:xfrm>
            <a:off x="6430189" y="1548360"/>
            <a:ext cx="1289945" cy="856775"/>
            <a:chOff x="7726039" y="1895510"/>
            <a:chExt cx="1289945" cy="856775"/>
          </a:xfrm>
        </p:grpSpPr>
        <p:sp>
          <p:nvSpPr>
            <p:cNvPr id="3805" name="Google Shape;3805;p35"/>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5"/>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5"/>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5"/>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5"/>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5"/>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5"/>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5"/>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5"/>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5"/>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5"/>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5"/>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5"/>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5"/>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5"/>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5"/>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5"/>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5"/>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5"/>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5"/>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5"/>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5"/>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5"/>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5"/>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5"/>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5"/>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5"/>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5"/>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5"/>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5"/>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5"/>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5"/>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35"/>
          <p:cNvGrpSpPr/>
          <p:nvPr/>
        </p:nvGrpSpPr>
        <p:grpSpPr>
          <a:xfrm>
            <a:off x="6476365" y="2751300"/>
            <a:ext cx="1029913" cy="1003733"/>
            <a:chOff x="8062715" y="2982812"/>
            <a:chExt cx="1029913" cy="1003733"/>
          </a:xfrm>
        </p:grpSpPr>
        <p:sp>
          <p:nvSpPr>
            <p:cNvPr id="3838" name="Google Shape;3838;p35"/>
            <p:cNvSpPr/>
            <p:nvPr/>
          </p:nvSpPr>
          <p:spPr>
            <a:xfrm>
              <a:off x="8062779" y="2982844"/>
              <a:ext cx="1029850" cy="1003701"/>
            </a:xfrm>
            <a:custGeom>
              <a:avLst/>
              <a:gdLst/>
              <a:ahLst/>
              <a:cxnLst/>
              <a:rect l="l" t="t" r="r" b="b"/>
              <a:pathLst>
                <a:path w="32531" h="31705" extrusionOk="0">
                  <a:moveTo>
                    <a:pt x="30587" y="18640"/>
                  </a:moveTo>
                  <a:cubicBezTo>
                    <a:pt x="31507" y="23458"/>
                    <a:pt x="26055" y="26847"/>
                    <a:pt x="26055" y="26847"/>
                  </a:cubicBezTo>
                  <a:cubicBezTo>
                    <a:pt x="21454" y="31704"/>
                    <a:pt x="16861" y="29533"/>
                    <a:pt x="16861" y="29533"/>
                  </a:cubicBezTo>
                  <a:cubicBezTo>
                    <a:pt x="16861" y="29533"/>
                    <a:pt x="14430" y="30990"/>
                    <a:pt x="10858" y="30096"/>
                  </a:cubicBezTo>
                  <a:cubicBezTo>
                    <a:pt x="6693" y="29053"/>
                    <a:pt x="6460" y="26421"/>
                    <a:pt x="6460" y="26421"/>
                  </a:cubicBezTo>
                  <a:cubicBezTo>
                    <a:pt x="2532" y="25526"/>
                    <a:pt x="2246" y="21891"/>
                    <a:pt x="2096" y="20941"/>
                  </a:cubicBezTo>
                  <a:cubicBezTo>
                    <a:pt x="2096" y="20941"/>
                    <a:pt x="0" y="18963"/>
                    <a:pt x="134" y="15532"/>
                  </a:cubicBezTo>
                  <a:cubicBezTo>
                    <a:pt x="269" y="12103"/>
                    <a:pt x="2032" y="11167"/>
                    <a:pt x="2032" y="11167"/>
                  </a:cubicBezTo>
                  <a:cubicBezTo>
                    <a:pt x="2032" y="11167"/>
                    <a:pt x="1310" y="9896"/>
                    <a:pt x="3155" y="7489"/>
                  </a:cubicBezTo>
                  <a:cubicBezTo>
                    <a:pt x="5490" y="4442"/>
                    <a:pt x="8335" y="4273"/>
                    <a:pt x="8335" y="4273"/>
                  </a:cubicBezTo>
                  <a:cubicBezTo>
                    <a:pt x="8335" y="4273"/>
                    <a:pt x="8231" y="2899"/>
                    <a:pt x="11016" y="1938"/>
                  </a:cubicBezTo>
                  <a:cubicBezTo>
                    <a:pt x="13854" y="958"/>
                    <a:pt x="14648" y="1984"/>
                    <a:pt x="14648" y="1984"/>
                  </a:cubicBezTo>
                  <a:cubicBezTo>
                    <a:pt x="14648" y="1984"/>
                    <a:pt x="17792" y="1"/>
                    <a:pt x="20703" y="2618"/>
                  </a:cubicBezTo>
                  <a:cubicBezTo>
                    <a:pt x="20703" y="2618"/>
                    <a:pt x="26011" y="1790"/>
                    <a:pt x="27586" y="5229"/>
                  </a:cubicBezTo>
                  <a:cubicBezTo>
                    <a:pt x="27586" y="5229"/>
                    <a:pt x="31096" y="6701"/>
                    <a:pt x="31814" y="11852"/>
                  </a:cubicBezTo>
                  <a:cubicBezTo>
                    <a:pt x="32531" y="17004"/>
                    <a:pt x="30587" y="18640"/>
                    <a:pt x="30587" y="18640"/>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5"/>
            <p:cNvSpPr/>
            <p:nvPr/>
          </p:nvSpPr>
          <p:spPr>
            <a:xfrm>
              <a:off x="8526464" y="2982812"/>
              <a:ext cx="191749" cy="291819"/>
            </a:xfrm>
            <a:custGeom>
              <a:avLst/>
              <a:gdLst/>
              <a:ahLst/>
              <a:cxnLst/>
              <a:rect l="l" t="t" r="r" b="b"/>
              <a:pathLst>
                <a:path w="6057" h="9218" extrusionOk="0">
                  <a:moveTo>
                    <a:pt x="1" y="1984"/>
                  </a:moveTo>
                  <a:cubicBezTo>
                    <a:pt x="1" y="1984"/>
                    <a:pt x="3145" y="0"/>
                    <a:pt x="6056" y="2618"/>
                  </a:cubicBezTo>
                  <a:cubicBezTo>
                    <a:pt x="6056" y="2618"/>
                    <a:pt x="2268" y="5765"/>
                    <a:pt x="1131" y="9218"/>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5"/>
            <p:cNvSpPr/>
            <p:nvPr/>
          </p:nvSpPr>
          <p:spPr>
            <a:xfrm>
              <a:off x="8562237" y="3039447"/>
              <a:ext cx="373780" cy="235184"/>
            </a:xfrm>
            <a:custGeom>
              <a:avLst/>
              <a:gdLst/>
              <a:ahLst/>
              <a:cxnLst/>
              <a:rect l="l" t="t" r="r" b="b"/>
              <a:pathLst>
                <a:path w="11807" h="7429" extrusionOk="0">
                  <a:moveTo>
                    <a:pt x="11806" y="3439"/>
                  </a:moveTo>
                  <a:cubicBezTo>
                    <a:pt x="10234" y="0"/>
                    <a:pt x="4926" y="829"/>
                    <a:pt x="4926" y="829"/>
                  </a:cubicBezTo>
                  <a:cubicBezTo>
                    <a:pt x="4926" y="829"/>
                    <a:pt x="81" y="2190"/>
                    <a:pt x="1" y="7429"/>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5"/>
            <p:cNvSpPr/>
            <p:nvPr/>
          </p:nvSpPr>
          <p:spPr>
            <a:xfrm>
              <a:off x="8323287" y="3013140"/>
              <a:ext cx="265037" cy="261523"/>
            </a:xfrm>
            <a:custGeom>
              <a:avLst/>
              <a:gdLst/>
              <a:ahLst/>
              <a:cxnLst/>
              <a:rect l="l" t="t" r="r" b="b"/>
              <a:pathLst>
                <a:path w="8372" h="8261" extrusionOk="0">
                  <a:moveTo>
                    <a:pt x="104" y="3316"/>
                  </a:moveTo>
                  <a:cubicBezTo>
                    <a:pt x="104" y="3316"/>
                    <a:pt x="1" y="1942"/>
                    <a:pt x="2786" y="981"/>
                  </a:cubicBezTo>
                  <a:cubicBezTo>
                    <a:pt x="5623" y="1"/>
                    <a:pt x="6417" y="1027"/>
                    <a:pt x="6417" y="1027"/>
                  </a:cubicBezTo>
                  <a:cubicBezTo>
                    <a:pt x="6417" y="1027"/>
                    <a:pt x="8372" y="3482"/>
                    <a:pt x="7546" y="8261"/>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5"/>
            <p:cNvSpPr/>
            <p:nvPr/>
          </p:nvSpPr>
          <p:spPr>
            <a:xfrm>
              <a:off x="8562237" y="3067021"/>
              <a:ext cx="530390" cy="505950"/>
            </a:xfrm>
            <a:custGeom>
              <a:avLst/>
              <a:gdLst/>
              <a:ahLst/>
              <a:cxnLst/>
              <a:rect l="l" t="t" r="r" b="b"/>
              <a:pathLst>
                <a:path w="16754" h="15982" extrusionOk="0">
                  <a:moveTo>
                    <a:pt x="14810" y="15981"/>
                  </a:moveTo>
                  <a:cubicBezTo>
                    <a:pt x="14810" y="15981"/>
                    <a:pt x="16754" y="14347"/>
                    <a:pt x="16036" y="9193"/>
                  </a:cubicBezTo>
                  <a:cubicBezTo>
                    <a:pt x="15317" y="4039"/>
                    <a:pt x="11806" y="2570"/>
                    <a:pt x="11806" y="2570"/>
                  </a:cubicBezTo>
                  <a:cubicBezTo>
                    <a:pt x="11806" y="2570"/>
                    <a:pt x="5323" y="0"/>
                    <a:pt x="1" y="6559"/>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5"/>
            <p:cNvSpPr/>
            <p:nvPr/>
          </p:nvSpPr>
          <p:spPr>
            <a:xfrm>
              <a:off x="8104250" y="3118116"/>
              <a:ext cx="423989" cy="218247"/>
            </a:xfrm>
            <a:custGeom>
              <a:avLst/>
              <a:gdLst/>
              <a:ahLst/>
              <a:cxnLst/>
              <a:rect l="l" t="t" r="r" b="b"/>
              <a:pathLst>
                <a:path w="13393" h="6894" extrusionOk="0">
                  <a:moveTo>
                    <a:pt x="722" y="6894"/>
                  </a:moveTo>
                  <a:cubicBezTo>
                    <a:pt x="722" y="6894"/>
                    <a:pt x="0" y="5623"/>
                    <a:pt x="1845" y="3216"/>
                  </a:cubicBezTo>
                  <a:cubicBezTo>
                    <a:pt x="4180" y="169"/>
                    <a:pt x="7025" y="0"/>
                    <a:pt x="7025" y="0"/>
                  </a:cubicBezTo>
                  <a:cubicBezTo>
                    <a:pt x="7025" y="0"/>
                    <a:pt x="12417" y="1042"/>
                    <a:pt x="13393" y="6308"/>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5"/>
            <p:cNvSpPr/>
            <p:nvPr/>
          </p:nvSpPr>
          <p:spPr>
            <a:xfrm>
              <a:off x="8062715" y="3121883"/>
              <a:ext cx="466505" cy="523900"/>
            </a:xfrm>
            <a:custGeom>
              <a:avLst/>
              <a:gdLst/>
              <a:ahLst/>
              <a:cxnLst/>
              <a:rect l="l" t="t" r="r" b="b"/>
              <a:pathLst>
                <a:path w="14736" h="16549" extrusionOk="0">
                  <a:moveTo>
                    <a:pt x="2034" y="6775"/>
                  </a:moveTo>
                  <a:cubicBezTo>
                    <a:pt x="2034" y="6775"/>
                    <a:pt x="273" y="7711"/>
                    <a:pt x="136" y="11140"/>
                  </a:cubicBezTo>
                  <a:cubicBezTo>
                    <a:pt x="1" y="14571"/>
                    <a:pt x="2098" y="16549"/>
                    <a:pt x="2098" y="16549"/>
                  </a:cubicBezTo>
                  <a:cubicBezTo>
                    <a:pt x="2098" y="16549"/>
                    <a:pt x="8869" y="9154"/>
                    <a:pt x="10915" y="8370"/>
                  </a:cubicBezTo>
                  <a:cubicBezTo>
                    <a:pt x="12960" y="7588"/>
                    <a:pt x="14735" y="6071"/>
                    <a:pt x="14735" y="6071"/>
                  </a:cubicBezTo>
                  <a:cubicBezTo>
                    <a:pt x="14735" y="6071"/>
                    <a:pt x="8990" y="1"/>
                    <a:pt x="2034" y="6775"/>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5"/>
            <p:cNvSpPr/>
            <p:nvPr/>
          </p:nvSpPr>
          <p:spPr>
            <a:xfrm>
              <a:off x="8100578" y="3268298"/>
              <a:ext cx="426395" cy="550967"/>
            </a:xfrm>
            <a:custGeom>
              <a:avLst/>
              <a:gdLst/>
              <a:ahLst/>
              <a:cxnLst/>
              <a:rect l="l" t="t" r="r" b="b"/>
              <a:pathLst>
                <a:path w="13469" h="17404" extrusionOk="0">
                  <a:moveTo>
                    <a:pt x="5266" y="17404"/>
                  </a:moveTo>
                  <a:cubicBezTo>
                    <a:pt x="1338" y="16509"/>
                    <a:pt x="1052" y="12874"/>
                    <a:pt x="902" y="11924"/>
                  </a:cubicBezTo>
                  <a:cubicBezTo>
                    <a:pt x="902" y="11924"/>
                    <a:pt x="0" y="0"/>
                    <a:pt x="13468" y="99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5"/>
            <p:cNvSpPr/>
            <p:nvPr/>
          </p:nvSpPr>
          <p:spPr>
            <a:xfrm>
              <a:off x="8541343" y="3235596"/>
              <a:ext cx="518898" cy="597155"/>
            </a:xfrm>
            <a:custGeom>
              <a:avLst/>
              <a:gdLst/>
              <a:ahLst/>
              <a:cxnLst/>
              <a:rect l="l" t="t" r="r" b="b"/>
              <a:pathLst>
                <a:path w="16391" h="18863" extrusionOk="0">
                  <a:moveTo>
                    <a:pt x="10939" y="18863"/>
                  </a:moveTo>
                  <a:cubicBezTo>
                    <a:pt x="10939" y="18863"/>
                    <a:pt x="16390" y="15473"/>
                    <a:pt x="15472" y="10656"/>
                  </a:cubicBezTo>
                  <a:cubicBezTo>
                    <a:pt x="15472" y="10656"/>
                    <a:pt x="14139" y="6250"/>
                    <a:pt x="11226" y="3453"/>
                  </a:cubicBezTo>
                  <a:cubicBezTo>
                    <a:pt x="8312" y="658"/>
                    <a:pt x="3814" y="1"/>
                    <a:pt x="1907" y="979"/>
                  </a:cubicBezTo>
                  <a:cubicBezTo>
                    <a:pt x="0" y="1955"/>
                    <a:pt x="3172" y="6414"/>
                    <a:pt x="3172" y="6414"/>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5"/>
            <p:cNvSpPr/>
            <p:nvPr/>
          </p:nvSpPr>
          <p:spPr>
            <a:xfrm>
              <a:off x="8149425" y="3281974"/>
              <a:ext cx="447194" cy="681934"/>
            </a:xfrm>
            <a:custGeom>
              <a:avLst/>
              <a:gdLst/>
              <a:ahLst/>
              <a:cxnLst/>
              <a:rect l="l" t="t" r="r" b="b"/>
              <a:pathLst>
                <a:path w="14126" h="21541" extrusionOk="0">
                  <a:moveTo>
                    <a:pt x="14126" y="20084"/>
                  </a:moveTo>
                  <a:cubicBezTo>
                    <a:pt x="14126" y="20084"/>
                    <a:pt x="11695" y="21541"/>
                    <a:pt x="8122" y="20647"/>
                  </a:cubicBezTo>
                  <a:cubicBezTo>
                    <a:pt x="3959" y="19604"/>
                    <a:pt x="3726" y="16972"/>
                    <a:pt x="3726" y="16972"/>
                  </a:cubicBezTo>
                  <a:cubicBezTo>
                    <a:pt x="3726" y="16972"/>
                    <a:pt x="0" y="7526"/>
                    <a:pt x="10163" y="1582"/>
                  </a:cubicBezTo>
                  <a:cubicBezTo>
                    <a:pt x="12869" y="0"/>
                    <a:pt x="11938" y="1966"/>
                    <a:pt x="11938" y="1966"/>
                  </a:cubicBezTo>
                  <a:cubicBezTo>
                    <a:pt x="11268" y="3159"/>
                    <a:pt x="7749" y="8956"/>
                    <a:pt x="14126" y="20084"/>
                  </a:cubicBezTo>
                  <a:close/>
                </a:path>
              </a:pathLst>
            </a:custGeom>
            <a:gradFill>
              <a:gsLst>
                <a:gs pos="0">
                  <a:schemeClr val="dk2"/>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5"/>
            <p:cNvSpPr/>
            <p:nvPr/>
          </p:nvSpPr>
          <p:spPr>
            <a:xfrm>
              <a:off x="8425319" y="3180132"/>
              <a:ext cx="203621" cy="192889"/>
            </a:xfrm>
            <a:custGeom>
              <a:avLst/>
              <a:gdLst/>
              <a:ahLst/>
              <a:cxnLst/>
              <a:rect l="l" t="t" r="r" b="b"/>
              <a:pathLst>
                <a:path w="6432" h="6093" extrusionOk="0">
                  <a:moveTo>
                    <a:pt x="1397" y="2937"/>
                  </a:moveTo>
                  <a:cubicBezTo>
                    <a:pt x="1" y="4112"/>
                    <a:pt x="2629" y="5615"/>
                    <a:pt x="2629" y="5615"/>
                  </a:cubicBezTo>
                  <a:cubicBezTo>
                    <a:pt x="2629" y="5615"/>
                    <a:pt x="3565" y="6092"/>
                    <a:pt x="4951" y="5285"/>
                  </a:cubicBezTo>
                  <a:cubicBezTo>
                    <a:pt x="4951" y="5285"/>
                    <a:pt x="6431" y="4452"/>
                    <a:pt x="6231" y="3502"/>
                  </a:cubicBezTo>
                  <a:cubicBezTo>
                    <a:pt x="6029" y="2551"/>
                    <a:pt x="5086" y="2650"/>
                    <a:pt x="5086" y="2650"/>
                  </a:cubicBezTo>
                  <a:cubicBezTo>
                    <a:pt x="5086" y="2650"/>
                    <a:pt x="5002" y="2166"/>
                    <a:pt x="4631" y="1513"/>
                  </a:cubicBezTo>
                  <a:cubicBezTo>
                    <a:pt x="4260" y="861"/>
                    <a:pt x="4180" y="0"/>
                    <a:pt x="3244" y="201"/>
                  </a:cubicBezTo>
                  <a:cubicBezTo>
                    <a:pt x="2307" y="400"/>
                    <a:pt x="1813" y="1075"/>
                    <a:pt x="2067" y="2019"/>
                  </a:cubicBezTo>
                  <a:cubicBezTo>
                    <a:pt x="2322" y="2960"/>
                    <a:pt x="1397" y="2937"/>
                    <a:pt x="1397" y="2937"/>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5"/>
            <p:cNvSpPr/>
            <p:nvPr/>
          </p:nvSpPr>
          <p:spPr>
            <a:xfrm>
              <a:off x="8450233" y="3301063"/>
              <a:ext cx="437443" cy="685480"/>
            </a:xfrm>
            <a:custGeom>
              <a:avLst/>
              <a:gdLst/>
              <a:ahLst/>
              <a:cxnLst/>
              <a:rect l="l" t="t" r="r" b="b"/>
              <a:pathLst>
                <a:path w="13818" h="21653" extrusionOk="0">
                  <a:moveTo>
                    <a:pt x="13817" y="16795"/>
                  </a:moveTo>
                  <a:cubicBezTo>
                    <a:pt x="9218" y="21652"/>
                    <a:pt x="4624" y="19481"/>
                    <a:pt x="4624" y="19481"/>
                  </a:cubicBezTo>
                  <a:cubicBezTo>
                    <a:pt x="4624" y="19481"/>
                    <a:pt x="1024" y="13797"/>
                    <a:pt x="562" y="9846"/>
                  </a:cubicBezTo>
                  <a:cubicBezTo>
                    <a:pt x="0" y="5041"/>
                    <a:pt x="736" y="2723"/>
                    <a:pt x="2435" y="1362"/>
                  </a:cubicBezTo>
                  <a:cubicBezTo>
                    <a:pt x="4132" y="1"/>
                    <a:pt x="7310" y="1516"/>
                    <a:pt x="9364" y="4756"/>
                  </a:cubicBezTo>
                  <a:cubicBezTo>
                    <a:pt x="11418" y="7995"/>
                    <a:pt x="13817" y="16795"/>
                    <a:pt x="13817" y="16795"/>
                  </a:cubicBezTo>
                  <a:close/>
                </a:path>
              </a:pathLst>
            </a:custGeom>
            <a:gradFill>
              <a:gsLst>
                <a:gs pos="0">
                  <a:schemeClr val="dk2"/>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35"/>
          <p:cNvGrpSpPr/>
          <p:nvPr/>
        </p:nvGrpSpPr>
        <p:grpSpPr>
          <a:xfrm>
            <a:off x="6050359" y="3862005"/>
            <a:ext cx="426015" cy="459033"/>
            <a:chOff x="2173334" y="3012855"/>
            <a:chExt cx="426015" cy="459033"/>
          </a:xfrm>
        </p:grpSpPr>
        <p:sp>
          <p:nvSpPr>
            <p:cNvPr id="3851" name="Google Shape;3851;p35"/>
            <p:cNvSpPr/>
            <p:nvPr/>
          </p:nvSpPr>
          <p:spPr>
            <a:xfrm>
              <a:off x="2173334" y="3012855"/>
              <a:ext cx="426015" cy="388691"/>
            </a:xfrm>
            <a:custGeom>
              <a:avLst/>
              <a:gdLst/>
              <a:ahLst/>
              <a:cxnLst/>
              <a:rect l="l" t="t" r="r" b="b"/>
              <a:pathLst>
                <a:path w="13457" h="12278" extrusionOk="0">
                  <a:moveTo>
                    <a:pt x="6828" y="9921"/>
                  </a:moveTo>
                  <a:cubicBezTo>
                    <a:pt x="6587" y="9638"/>
                    <a:pt x="6252" y="9625"/>
                    <a:pt x="6025" y="9761"/>
                  </a:cubicBezTo>
                  <a:cubicBezTo>
                    <a:pt x="5797" y="9894"/>
                    <a:pt x="5425" y="10226"/>
                    <a:pt x="5593" y="10562"/>
                  </a:cubicBezTo>
                  <a:cubicBezTo>
                    <a:pt x="5593" y="10562"/>
                    <a:pt x="5186" y="10512"/>
                    <a:pt x="4959" y="10648"/>
                  </a:cubicBezTo>
                  <a:cubicBezTo>
                    <a:pt x="4732" y="10782"/>
                    <a:pt x="3550" y="11586"/>
                    <a:pt x="3620" y="11984"/>
                  </a:cubicBezTo>
                  <a:lnTo>
                    <a:pt x="3323" y="11629"/>
                  </a:lnTo>
                  <a:cubicBezTo>
                    <a:pt x="3323" y="11629"/>
                    <a:pt x="1971" y="12278"/>
                    <a:pt x="1376" y="12021"/>
                  </a:cubicBezTo>
                  <a:cubicBezTo>
                    <a:pt x="1376" y="12021"/>
                    <a:pt x="1635" y="11334"/>
                    <a:pt x="2011" y="10731"/>
                  </a:cubicBezTo>
                  <a:lnTo>
                    <a:pt x="1553" y="10430"/>
                  </a:lnTo>
                  <a:cubicBezTo>
                    <a:pt x="1553" y="10430"/>
                    <a:pt x="2212" y="10425"/>
                    <a:pt x="2612" y="10265"/>
                  </a:cubicBezTo>
                  <a:cubicBezTo>
                    <a:pt x="3012" y="10105"/>
                    <a:pt x="2852" y="9708"/>
                    <a:pt x="2852" y="9708"/>
                  </a:cubicBezTo>
                  <a:cubicBezTo>
                    <a:pt x="2852" y="9708"/>
                    <a:pt x="3582" y="10102"/>
                    <a:pt x="3982" y="9851"/>
                  </a:cubicBezTo>
                  <a:cubicBezTo>
                    <a:pt x="4382" y="9601"/>
                    <a:pt x="4565" y="9240"/>
                    <a:pt x="4085" y="9246"/>
                  </a:cubicBezTo>
                  <a:cubicBezTo>
                    <a:pt x="3605" y="9252"/>
                    <a:pt x="2798" y="9633"/>
                    <a:pt x="2128" y="9881"/>
                  </a:cubicBezTo>
                  <a:cubicBezTo>
                    <a:pt x="1456" y="10131"/>
                    <a:pt x="1088" y="9829"/>
                    <a:pt x="611" y="9383"/>
                  </a:cubicBezTo>
                  <a:cubicBezTo>
                    <a:pt x="611" y="9383"/>
                    <a:pt x="1022" y="8978"/>
                    <a:pt x="1430" y="8936"/>
                  </a:cubicBezTo>
                  <a:cubicBezTo>
                    <a:pt x="1430" y="8936"/>
                    <a:pt x="1054" y="8337"/>
                    <a:pt x="278" y="7988"/>
                  </a:cubicBezTo>
                  <a:cubicBezTo>
                    <a:pt x="278" y="7988"/>
                    <a:pt x="842" y="7812"/>
                    <a:pt x="828" y="7698"/>
                  </a:cubicBezTo>
                  <a:cubicBezTo>
                    <a:pt x="777" y="7317"/>
                    <a:pt x="255" y="7456"/>
                    <a:pt x="0" y="6576"/>
                  </a:cubicBezTo>
                  <a:cubicBezTo>
                    <a:pt x="0" y="6576"/>
                    <a:pt x="609" y="6520"/>
                    <a:pt x="1011" y="6669"/>
                  </a:cubicBezTo>
                  <a:cubicBezTo>
                    <a:pt x="1412" y="6816"/>
                    <a:pt x="1542" y="6787"/>
                    <a:pt x="1611" y="6688"/>
                  </a:cubicBezTo>
                  <a:cubicBezTo>
                    <a:pt x="1680" y="6590"/>
                    <a:pt x="1527" y="6198"/>
                    <a:pt x="1527" y="6198"/>
                  </a:cubicBezTo>
                  <a:cubicBezTo>
                    <a:pt x="1527" y="6198"/>
                    <a:pt x="2314" y="7102"/>
                    <a:pt x="2706" y="7229"/>
                  </a:cubicBezTo>
                  <a:cubicBezTo>
                    <a:pt x="2706" y="7229"/>
                    <a:pt x="2682" y="7109"/>
                    <a:pt x="2683" y="6920"/>
                  </a:cubicBezTo>
                  <a:cubicBezTo>
                    <a:pt x="2683" y="6920"/>
                    <a:pt x="3325" y="7495"/>
                    <a:pt x="4059" y="8127"/>
                  </a:cubicBezTo>
                  <a:cubicBezTo>
                    <a:pt x="4796" y="8760"/>
                    <a:pt x="4966" y="8199"/>
                    <a:pt x="4636" y="7803"/>
                  </a:cubicBezTo>
                  <a:cubicBezTo>
                    <a:pt x="4305" y="7405"/>
                    <a:pt x="3533" y="7088"/>
                    <a:pt x="2814" y="6779"/>
                  </a:cubicBezTo>
                  <a:cubicBezTo>
                    <a:pt x="2094" y="6470"/>
                    <a:pt x="1511" y="5914"/>
                    <a:pt x="1463" y="5108"/>
                  </a:cubicBezTo>
                  <a:lnTo>
                    <a:pt x="1846" y="5110"/>
                  </a:lnTo>
                  <a:cubicBezTo>
                    <a:pt x="1846" y="5110"/>
                    <a:pt x="1609" y="4383"/>
                    <a:pt x="1832" y="3634"/>
                  </a:cubicBezTo>
                  <a:cubicBezTo>
                    <a:pt x="1832" y="3634"/>
                    <a:pt x="2128" y="3823"/>
                    <a:pt x="2238" y="3762"/>
                  </a:cubicBezTo>
                  <a:cubicBezTo>
                    <a:pt x="2347" y="3699"/>
                    <a:pt x="1723" y="2735"/>
                    <a:pt x="1946" y="2300"/>
                  </a:cubicBezTo>
                  <a:cubicBezTo>
                    <a:pt x="1946" y="2300"/>
                    <a:pt x="2906" y="3260"/>
                    <a:pt x="3150" y="3051"/>
                  </a:cubicBezTo>
                  <a:cubicBezTo>
                    <a:pt x="3394" y="2841"/>
                    <a:pt x="3215" y="2693"/>
                    <a:pt x="3215" y="2693"/>
                  </a:cubicBezTo>
                  <a:cubicBezTo>
                    <a:pt x="3215" y="2693"/>
                    <a:pt x="3800" y="3049"/>
                    <a:pt x="3943" y="3573"/>
                  </a:cubicBezTo>
                  <a:lnTo>
                    <a:pt x="4156" y="3269"/>
                  </a:lnTo>
                  <a:cubicBezTo>
                    <a:pt x="4156" y="3269"/>
                    <a:pt x="4379" y="3638"/>
                    <a:pt x="4430" y="4037"/>
                  </a:cubicBezTo>
                  <a:lnTo>
                    <a:pt x="4668" y="3491"/>
                  </a:lnTo>
                  <a:cubicBezTo>
                    <a:pt x="4668" y="3491"/>
                    <a:pt x="4936" y="4156"/>
                    <a:pt x="4966" y="4407"/>
                  </a:cubicBezTo>
                  <a:cubicBezTo>
                    <a:pt x="4996" y="4658"/>
                    <a:pt x="5183" y="5790"/>
                    <a:pt x="5574" y="5638"/>
                  </a:cubicBezTo>
                  <a:cubicBezTo>
                    <a:pt x="5964" y="5485"/>
                    <a:pt x="5643" y="4732"/>
                    <a:pt x="5358" y="4255"/>
                  </a:cubicBezTo>
                  <a:cubicBezTo>
                    <a:pt x="5073" y="3776"/>
                    <a:pt x="4484" y="3240"/>
                    <a:pt x="4434" y="2607"/>
                  </a:cubicBezTo>
                  <a:cubicBezTo>
                    <a:pt x="4434" y="2607"/>
                    <a:pt x="4892" y="2822"/>
                    <a:pt x="5026" y="2597"/>
                  </a:cubicBezTo>
                  <a:cubicBezTo>
                    <a:pt x="5161" y="2371"/>
                    <a:pt x="4886" y="1448"/>
                    <a:pt x="4886" y="1448"/>
                  </a:cubicBezTo>
                  <a:cubicBezTo>
                    <a:pt x="4886" y="1448"/>
                    <a:pt x="5167" y="1590"/>
                    <a:pt x="5331" y="1458"/>
                  </a:cubicBezTo>
                  <a:cubicBezTo>
                    <a:pt x="5497" y="1326"/>
                    <a:pt x="5247" y="395"/>
                    <a:pt x="5663" y="1"/>
                  </a:cubicBezTo>
                  <a:cubicBezTo>
                    <a:pt x="5663" y="1"/>
                    <a:pt x="6139" y="1065"/>
                    <a:pt x="6374" y="1067"/>
                  </a:cubicBezTo>
                  <a:cubicBezTo>
                    <a:pt x="6608" y="1070"/>
                    <a:pt x="6712" y="671"/>
                    <a:pt x="6712" y="671"/>
                  </a:cubicBezTo>
                  <a:cubicBezTo>
                    <a:pt x="6712" y="671"/>
                    <a:pt x="7069" y="1852"/>
                    <a:pt x="7026" y="2281"/>
                  </a:cubicBezTo>
                  <a:cubicBezTo>
                    <a:pt x="7026" y="2281"/>
                    <a:pt x="7511" y="2098"/>
                    <a:pt x="7561" y="1849"/>
                  </a:cubicBezTo>
                  <a:cubicBezTo>
                    <a:pt x="7561" y="1849"/>
                    <a:pt x="7817" y="2960"/>
                    <a:pt x="7767" y="3365"/>
                  </a:cubicBezTo>
                  <a:cubicBezTo>
                    <a:pt x="7767" y="3365"/>
                    <a:pt x="8115" y="2992"/>
                    <a:pt x="8160" y="3056"/>
                  </a:cubicBezTo>
                  <a:cubicBezTo>
                    <a:pt x="8208" y="3120"/>
                    <a:pt x="7520" y="4044"/>
                    <a:pt x="7459" y="4895"/>
                  </a:cubicBezTo>
                  <a:cubicBezTo>
                    <a:pt x="7397" y="5745"/>
                    <a:pt x="7490" y="5870"/>
                    <a:pt x="7702" y="5801"/>
                  </a:cubicBezTo>
                  <a:cubicBezTo>
                    <a:pt x="7913" y="5732"/>
                    <a:pt x="8215" y="5219"/>
                    <a:pt x="8055" y="4570"/>
                  </a:cubicBezTo>
                  <a:cubicBezTo>
                    <a:pt x="8055" y="4570"/>
                    <a:pt x="8631" y="4669"/>
                    <a:pt x="8643" y="4301"/>
                  </a:cubicBezTo>
                  <a:cubicBezTo>
                    <a:pt x="8653" y="3935"/>
                    <a:pt x="9082" y="2860"/>
                    <a:pt x="9082" y="2860"/>
                  </a:cubicBezTo>
                  <a:cubicBezTo>
                    <a:pt x="9082" y="2860"/>
                    <a:pt x="9321" y="3433"/>
                    <a:pt x="9611" y="3129"/>
                  </a:cubicBezTo>
                  <a:cubicBezTo>
                    <a:pt x="9902" y="2827"/>
                    <a:pt x="9901" y="2022"/>
                    <a:pt x="9901" y="2022"/>
                  </a:cubicBezTo>
                  <a:lnTo>
                    <a:pt x="10318" y="2587"/>
                  </a:lnTo>
                  <a:cubicBezTo>
                    <a:pt x="10318" y="2587"/>
                    <a:pt x="10885" y="1858"/>
                    <a:pt x="10965" y="1780"/>
                  </a:cubicBezTo>
                  <a:cubicBezTo>
                    <a:pt x="11044" y="1702"/>
                    <a:pt x="10651" y="2972"/>
                    <a:pt x="10948" y="3005"/>
                  </a:cubicBezTo>
                  <a:cubicBezTo>
                    <a:pt x="11243" y="3037"/>
                    <a:pt x="11362" y="2924"/>
                    <a:pt x="11362" y="2924"/>
                  </a:cubicBezTo>
                  <a:cubicBezTo>
                    <a:pt x="11362" y="2924"/>
                    <a:pt x="10426" y="3720"/>
                    <a:pt x="10644" y="3830"/>
                  </a:cubicBezTo>
                  <a:cubicBezTo>
                    <a:pt x="10862" y="3942"/>
                    <a:pt x="11676" y="3494"/>
                    <a:pt x="11676" y="3494"/>
                  </a:cubicBezTo>
                  <a:cubicBezTo>
                    <a:pt x="11676" y="3494"/>
                    <a:pt x="11591" y="4431"/>
                    <a:pt x="11198" y="4739"/>
                  </a:cubicBezTo>
                  <a:cubicBezTo>
                    <a:pt x="10805" y="5049"/>
                    <a:pt x="9447" y="5982"/>
                    <a:pt x="9153" y="6753"/>
                  </a:cubicBezTo>
                  <a:cubicBezTo>
                    <a:pt x="8858" y="7524"/>
                    <a:pt x="8878" y="7829"/>
                    <a:pt x="9222" y="7848"/>
                  </a:cubicBezTo>
                  <a:cubicBezTo>
                    <a:pt x="9566" y="7866"/>
                    <a:pt x="10269" y="6678"/>
                    <a:pt x="10269" y="6678"/>
                  </a:cubicBezTo>
                  <a:cubicBezTo>
                    <a:pt x="10269" y="6678"/>
                    <a:pt x="10289" y="7216"/>
                    <a:pt x="10885" y="6816"/>
                  </a:cubicBezTo>
                  <a:cubicBezTo>
                    <a:pt x="11482" y="6414"/>
                    <a:pt x="11772" y="6112"/>
                    <a:pt x="11772" y="6112"/>
                  </a:cubicBezTo>
                  <a:cubicBezTo>
                    <a:pt x="11772" y="6112"/>
                    <a:pt x="11319" y="7349"/>
                    <a:pt x="11730" y="7345"/>
                  </a:cubicBezTo>
                  <a:cubicBezTo>
                    <a:pt x="12145" y="7339"/>
                    <a:pt x="12344" y="6990"/>
                    <a:pt x="12344" y="6990"/>
                  </a:cubicBezTo>
                  <a:cubicBezTo>
                    <a:pt x="12344" y="6990"/>
                    <a:pt x="12223" y="7419"/>
                    <a:pt x="12409" y="7514"/>
                  </a:cubicBezTo>
                  <a:cubicBezTo>
                    <a:pt x="12596" y="7608"/>
                    <a:pt x="13457" y="7303"/>
                    <a:pt x="13457" y="7303"/>
                  </a:cubicBezTo>
                  <a:cubicBezTo>
                    <a:pt x="13457" y="7303"/>
                    <a:pt x="12687" y="7890"/>
                    <a:pt x="11932" y="8367"/>
                  </a:cubicBezTo>
                  <a:cubicBezTo>
                    <a:pt x="11181" y="8846"/>
                    <a:pt x="10006" y="9228"/>
                    <a:pt x="10006" y="9228"/>
                  </a:cubicBezTo>
                  <a:cubicBezTo>
                    <a:pt x="10006" y="9228"/>
                    <a:pt x="10331" y="9512"/>
                    <a:pt x="11025" y="9572"/>
                  </a:cubicBezTo>
                  <a:cubicBezTo>
                    <a:pt x="11720" y="9631"/>
                    <a:pt x="11835" y="10062"/>
                    <a:pt x="12254" y="10159"/>
                  </a:cubicBezTo>
                  <a:cubicBezTo>
                    <a:pt x="12674" y="10255"/>
                    <a:pt x="12625" y="10661"/>
                    <a:pt x="12625" y="10661"/>
                  </a:cubicBezTo>
                  <a:cubicBezTo>
                    <a:pt x="12625" y="10661"/>
                    <a:pt x="11199" y="10188"/>
                    <a:pt x="9965" y="10305"/>
                  </a:cubicBezTo>
                  <a:cubicBezTo>
                    <a:pt x="9491" y="10348"/>
                    <a:pt x="9230" y="10808"/>
                    <a:pt x="8673" y="10723"/>
                  </a:cubicBezTo>
                  <a:cubicBezTo>
                    <a:pt x="8182" y="10649"/>
                    <a:pt x="7890" y="9941"/>
                    <a:pt x="7635" y="9762"/>
                  </a:cubicBezTo>
                  <a:cubicBezTo>
                    <a:pt x="7414" y="9611"/>
                    <a:pt x="6828" y="9921"/>
                    <a:pt x="6828" y="99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5"/>
            <p:cNvSpPr/>
            <p:nvPr/>
          </p:nvSpPr>
          <p:spPr>
            <a:xfrm>
              <a:off x="2212114" y="3064013"/>
              <a:ext cx="343294" cy="407875"/>
            </a:xfrm>
            <a:custGeom>
              <a:avLst/>
              <a:gdLst/>
              <a:ahLst/>
              <a:cxnLst/>
              <a:rect l="l" t="t" r="r" b="b"/>
              <a:pathLst>
                <a:path w="10844" h="12884" extrusionOk="0">
                  <a:moveTo>
                    <a:pt x="7254" y="7079"/>
                  </a:moveTo>
                  <a:lnTo>
                    <a:pt x="7254" y="7079"/>
                  </a:lnTo>
                  <a:cubicBezTo>
                    <a:pt x="7245" y="7084"/>
                    <a:pt x="7239" y="7096"/>
                    <a:pt x="7239" y="7108"/>
                  </a:cubicBezTo>
                  <a:cubicBezTo>
                    <a:pt x="7229" y="7105"/>
                    <a:pt x="7217" y="7099"/>
                    <a:pt x="7204" y="7096"/>
                  </a:cubicBezTo>
                  <a:lnTo>
                    <a:pt x="7254" y="7079"/>
                  </a:lnTo>
                  <a:close/>
                  <a:moveTo>
                    <a:pt x="5272" y="1"/>
                  </a:moveTo>
                  <a:cubicBezTo>
                    <a:pt x="5263" y="1"/>
                    <a:pt x="5253" y="6"/>
                    <a:pt x="5252" y="18"/>
                  </a:cubicBezTo>
                  <a:cubicBezTo>
                    <a:pt x="5206" y="447"/>
                    <a:pt x="5162" y="879"/>
                    <a:pt x="5139" y="1311"/>
                  </a:cubicBezTo>
                  <a:cubicBezTo>
                    <a:pt x="5049" y="875"/>
                    <a:pt x="4928" y="446"/>
                    <a:pt x="4758" y="36"/>
                  </a:cubicBezTo>
                  <a:cubicBezTo>
                    <a:pt x="4750" y="16"/>
                    <a:pt x="4732" y="7"/>
                    <a:pt x="4714" y="7"/>
                  </a:cubicBezTo>
                  <a:cubicBezTo>
                    <a:pt x="4688" y="7"/>
                    <a:pt x="4664" y="26"/>
                    <a:pt x="4677" y="57"/>
                  </a:cubicBezTo>
                  <a:cubicBezTo>
                    <a:pt x="4810" y="422"/>
                    <a:pt x="4905" y="796"/>
                    <a:pt x="4986" y="1173"/>
                  </a:cubicBezTo>
                  <a:cubicBezTo>
                    <a:pt x="4819" y="866"/>
                    <a:pt x="4588" y="588"/>
                    <a:pt x="4341" y="361"/>
                  </a:cubicBezTo>
                  <a:cubicBezTo>
                    <a:pt x="4337" y="358"/>
                    <a:pt x="4333" y="357"/>
                    <a:pt x="4330" y="357"/>
                  </a:cubicBezTo>
                  <a:cubicBezTo>
                    <a:pt x="4316" y="357"/>
                    <a:pt x="4305" y="375"/>
                    <a:pt x="4317" y="386"/>
                  </a:cubicBezTo>
                  <a:cubicBezTo>
                    <a:pt x="4659" y="706"/>
                    <a:pt x="4870" y="1065"/>
                    <a:pt x="5046" y="1469"/>
                  </a:cubicBezTo>
                  <a:cubicBezTo>
                    <a:pt x="5181" y="2194"/>
                    <a:pt x="5242" y="2937"/>
                    <a:pt x="5282" y="3681"/>
                  </a:cubicBezTo>
                  <a:cubicBezTo>
                    <a:pt x="5075" y="2806"/>
                    <a:pt x="4569" y="2015"/>
                    <a:pt x="3885" y="1421"/>
                  </a:cubicBezTo>
                  <a:cubicBezTo>
                    <a:pt x="3881" y="1418"/>
                    <a:pt x="3876" y="1416"/>
                    <a:pt x="3872" y="1416"/>
                  </a:cubicBezTo>
                  <a:cubicBezTo>
                    <a:pt x="3855" y="1416"/>
                    <a:pt x="3840" y="1437"/>
                    <a:pt x="3856" y="1451"/>
                  </a:cubicBezTo>
                  <a:cubicBezTo>
                    <a:pt x="4700" y="2210"/>
                    <a:pt x="5143" y="3165"/>
                    <a:pt x="5308" y="4263"/>
                  </a:cubicBezTo>
                  <a:cubicBezTo>
                    <a:pt x="5321" y="4561"/>
                    <a:pt x="5332" y="4861"/>
                    <a:pt x="5344" y="5159"/>
                  </a:cubicBezTo>
                  <a:cubicBezTo>
                    <a:pt x="5268" y="4904"/>
                    <a:pt x="5034" y="4665"/>
                    <a:pt x="4832" y="4523"/>
                  </a:cubicBezTo>
                  <a:cubicBezTo>
                    <a:pt x="4828" y="4521"/>
                    <a:pt x="4824" y="4520"/>
                    <a:pt x="4820" y="4520"/>
                  </a:cubicBezTo>
                  <a:cubicBezTo>
                    <a:pt x="4800" y="4520"/>
                    <a:pt x="4781" y="4548"/>
                    <a:pt x="4802" y="4563"/>
                  </a:cubicBezTo>
                  <a:cubicBezTo>
                    <a:pt x="4918" y="4654"/>
                    <a:pt x="5026" y="4758"/>
                    <a:pt x="5114" y="4878"/>
                  </a:cubicBezTo>
                  <a:cubicBezTo>
                    <a:pt x="5204" y="4998"/>
                    <a:pt x="5252" y="5137"/>
                    <a:pt x="5334" y="5261"/>
                  </a:cubicBezTo>
                  <a:cubicBezTo>
                    <a:pt x="5338" y="5266"/>
                    <a:pt x="5341" y="5267"/>
                    <a:pt x="5345" y="5267"/>
                  </a:cubicBezTo>
                  <a:cubicBezTo>
                    <a:pt x="5347" y="5267"/>
                    <a:pt x="5348" y="5267"/>
                    <a:pt x="5350" y="5267"/>
                  </a:cubicBezTo>
                  <a:cubicBezTo>
                    <a:pt x="5372" y="5765"/>
                    <a:pt x="5401" y="6261"/>
                    <a:pt x="5453" y="6749"/>
                  </a:cubicBezTo>
                  <a:cubicBezTo>
                    <a:pt x="5487" y="7041"/>
                    <a:pt x="5524" y="7333"/>
                    <a:pt x="5568" y="7624"/>
                  </a:cubicBezTo>
                  <a:cubicBezTo>
                    <a:pt x="5250" y="7236"/>
                    <a:pt x="4935" y="6844"/>
                    <a:pt x="4629" y="6446"/>
                  </a:cubicBezTo>
                  <a:cubicBezTo>
                    <a:pt x="4474" y="5869"/>
                    <a:pt x="4373" y="5302"/>
                    <a:pt x="4344" y="4697"/>
                  </a:cubicBezTo>
                  <a:cubicBezTo>
                    <a:pt x="4343" y="4681"/>
                    <a:pt x="4332" y="4674"/>
                    <a:pt x="4321" y="4674"/>
                  </a:cubicBezTo>
                  <a:cubicBezTo>
                    <a:pt x="4310" y="4674"/>
                    <a:pt x="4299" y="4681"/>
                    <a:pt x="4298" y="4697"/>
                  </a:cubicBezTo>
                  <a:cubicBezTo>
                    <a:pt x="4287" y="5227"/>
                    <a:pt x="4360" y="5774"/>
                    <a:pt x="4511" y="6290"/>
                  </a:cubicBezTo>
                  <a:cubicBezTo>
                    <a:pt x="4085" y="5738"/>
                    <a:pt x="3670" y="5175"/>
                    <a:pt x="3263" y="4609"/>
                  </a:cubicBezTo>
                  <a:lnTo>
                    <a:pt x="3263" y="4606"/>
                  </a:lnTo>
                  <a:cubicBezTo>
                    <a:pt x="2867" y="3916"/>
                    <a:pt x="2968" y="3222"/>
                    <a:pt x="2928" y="2466"/>
                  </a:cubicBezTo>
                  <a:cubicBezTo>
                    <a:pt x="2928" y="2454"/>
                    <a:pt x="2917" y="2447"/>
                    <a:pt x="2908" y="2447"/>
                  </a:cubicBezTo>
                  <a:cubicBezTo>
                    <a:pt x="2901" y="2447"/>
                    <a:pt x="2894" y="2451"/>
                    <a:pt x="2892" y="2460"/>
                  </a:cubicBezTo>
                  <a:cubicBezTo>
                    <a:pt x="2783" y="3059"/>
                    <a:pt x="2811" y="3738"/>
                    <a:pt x="3052" y="4310"/>
                  </a:cubicBezTo>
                  <a:cubicBezTo>
                    <a:pt x="2856" y="4036"/>
                    <a:pt x="2659" y="3760"/>
                    <a:pt x="2469" y="3481"/>
                  </a:cubicBezTo>
                  <a:cubicBezTo>
                    <a:pt x="2476" y="3462"/>
                    <a:pt x="2470" y="3434"/>
                    <a:pt x="2444" y="3425"/>
                  </a:cubicBezTo>
                  <a:lnTo>
                    <a:pt x="2427" y="3420"/>
                  </a:lnTo>
                  <a:cubicBezTo>
                    <a:pt x="2156" y="3023"/>
                    <a:pt x="1886" y="2627"/>
                    <a:pt x="1623" y="2226"/>
                  </a:cubicBezTo>
                  <a:cubicBezTo>
                    <a:pt x="1614" y="2213"/>
                    <a:pt x="1602" y="2207"/>
                    <a:pt x="1590" y="2207"/>
                  </a:cubicBezTo>
                  <a:cubicBezTo>
                    <a:pt x="1563" y="2207"/>
                    <a:pt x="1536" y="2235"/>
                    <a:pt x="1554" y="2265"/>
                  </a:cubicBezTo>
                  <a:cubicBezTo>
                    <a:pt x="1787" y="2634"/>
                    <a:pt x="2030" y="2996"/>
                    <a:pt x="2271" y="3360"/>
                  </a:cubicBezTo>
                  <a:cubicBezTo>
                    <a:pt x="1816" y="3187"/>
                    <a:pt x="1383" y="2964"/>
                    <a:pt x="990" y="2678"/>
                  </a:cubicBezTo>
                  <a:cubicBezTo>
                    <a:pt x="986" y="2675"/>
                    <a:pt x="982" y="2674"/>
                    <a:pt x="979" y="2674"/>
                  </a:cubicBezTo>
                  <a:cubicBezTo>
                    <a:pt x="962" y="2674"/>
                    <a:pt x="951" y="2701"/>
                    <a:pt x="968" y="2714"/>
                  </a:cubicBezTo>
                  <a:cubicBezTo>
                    <a:pt x="1394" y="3037"/>
                    <a:pt x="1848" y="3292"/>
                    <a:pt x="2347" y="3478"/>
                  </a:cubicBezTo>
                  <a:cubicBezTo>
                    <a:pt x="2706" y="4012"/>
                    <a:pt x="3071" y="4542"/>
                    <a:pt x="3449" y="5064"/>
                  </a:cubicBezTo>
                  <a:cubicBezTo>
                    <a:pt x="3238" y="4947"/>
                    <a:pt x="2991" y="4884"/>
                    <a:pt x="2731" y="4824"/>
                  </a:cubicBezTo>
                  <a:cubicBezTo>
                    <a:pt x="2017" y="4659"/>
                    <a:pt x="1349" y="4425"/>
                    <a:pt x="846" y="3869"/>
                  </a:cubicBezTo>
                  <a:cubicBezTo>
                    <a:pt x="841" y="3864"/>
                    <a:pt x="836" y="3862"/>
                    <a:pt x="830" y="3862"/>
                  </a:cubicBezTo>
                  <a:cubicBezTo>
                    <a:pt x="814" y="3862"/>
                    <a:pt x="801" y="3883"/>
                    <a:pt x="815" y="3900"/>
                  </a:cubicBezTo>
                  <a:cubicBezTo>
                    <a:pt x="1099" y="4233"/>
                    <a:pt x="1433" y="4468"/>
                    <a:pt x="1836" y="4640"/>
                  </a:cubicBezTo>
                  <a:cubicBezTo>
                    <a:pt x="2396" y="4880"/>
                    <a:pt x="3211" y="4880"/>
                    <a:pt x="3645" y="5331"/>
                  </a:cubicBezTo>
                  <a:cubicBezTo>
                    <a:pt x="3645" y="5332"/>
                    <a:pt x="3647" y="5332"/>
                    <a:pt x="3647" y="5333"/>
                  </a:cubicBezTo>
                  <a:cubicBezTo>
                    <a:pt x="3709" y="5397"/>
                    <a:pt x="3762" y="5470"/>
                    <a:pt x="3805" y="5553"/>
                  </a:cubicBezTo>
                  <a:cubicBezTo>
                    <a:pt x="3808" y="5560"/>
                    <a:pt x="3816" y="5563"/>
                    <a:pt x="3821" y="5566"/>
                  </a:cubicBezTo>
                  <a:cubicBezTo>
                    <a:pt x="4179" y="6052"/>
                    <a:pt x="4547" y="6532"/>
                    <a:pt x="4921" y="7004"/>
                  </a:cubicBezTo>
                  <a:cubicBezTo>
                    <a:pt x="4808" y="6993"/>
                    <a:pt x="4695" y="6988"/>
                    <a:pt x="4583" y="6988"/>
                  </a:cubicBezTo>
                  <a:cubicBezTo>
                    <a:pt x="4488" y="6988"/>
                    <a:pt x="4393" y="6991"/>
                    <a:pt x="4298" y="6997"/>
                  </a:cubicBezTo>
                  <a:cubicBezTo>
                    <a:pt x="4191" y="6908"/>
                    <a:pt x="4076" y="6831"/>
                    <a:pt x="3949" y="6773"/>
                  </a:cubicBezTo>
                  <a:cubicBezTo>
                    <a:pt x="3945" y="6771"/>
                    <a:pt x="3940" y="6770"/>
                    <a:pt x="3936" y="6770"/>
                  </a:cubicBezTo>
                  <a:cubicBezTo>
                    <a:pt x="3906" y="6770"/>
                    <a:pt x="3884" y="6813"/>
                    <a:pt x="3916" y="6828"/>
                  </a:cubicBezTo>
                  <a:cubicBezTo>
                    <a:pt x="4018" y="6875"/>
                    <a:pt x="4109" y="6935"/>
                    <a:pt x="4197" y="7003"/>
                  </a:cubicBezTo>
                  <a:cubicBezTo>
                    <a:pt x="3873" y="7025"/>
                    <a:pt x="3550" y="7063"/>
                    <a:pt x="3223" y="7063"/>
                  </a:cubicBezTo>
                  <a:cubicBezTo>
                    <a:pt x="3076" y="7063"/>
                    <a:pt x="2929" y="7055"/>
                    <a:pt x="2780" y="7035"/>
                  </a:cubicBezTo>
                  <a:cubicBezTo>
                    <a:pt x="2771" y="7034"/>
                    <a:pt x="2764" y="7032"/>
                    <a:pt x="2754" y="7029"/>
                  </a:cubicBezTo>
                  <a:cubicBezTo>
                    <a:pt x="2422" y="6772"/>
                    <a:pt x="2091" y="6516"/>
                    <a:pt x="1756" y="6258"/>
                  </a:cubicBezTo>
                  <a:cubicBezTo>
                    <a:pt x="1752" y="6256"/>
                    <a:pt x="1748" y="6254"/>
                    <a:pt x="1744" y="6254"/>
                  </a:cubicBezTo>
                  <a:cubicBezTo>
                    <a:pt x="1724" y="6254"/>
                    <a:pt x="1703" y="6286"/>
                    <a:pt x="1723" y="6301"/>
                  </a:cubicBezTo>
                  <a:cubicBezTo>
                    <a:pt x="2022" y="6535"/>
                    <a:pt x="2321" y="6770"/>
                    <a:pt x="2617" y="7003"/>
                  </a:cubicBezTo>
                  <a:cubicBezTo>
                    <a:pt x="2145" y="6923"/>
                    <a:pt x="1697" y="6778"/>
                    <a:pt x="1271" y="6577"/>
                  </a:cubicBezTo>
                  <a:cubicBezTo>
                    <a:pt x="991" y="6269"/>
                    <a:pt x="769" y="5925"/>
                    <a:pt x="615" y="5534"/>
                  </a:cubicBezTo>
                  <a:cubicBezTo>
                    <a:pt x="611" y="5523"/>
                    <a:pt x="601" y="5518"/>
                    <a:pt x="592" y="5518"/>
                  </a:cubicBezTo>
                  <a:cubicBezTo>
                    <a:pt x="578" y="5518"/>
                    <a:pt x="563" y="5530"/>
                    <a:pt x="570" y="5547"/>
                  </a:cubicBezTo>
                  <a:cubicBezTo>
                    <a:pt x="705" y="5901"/>
                    <a:pt x="897" y="6228"/>
                    <a:pt x="1140" y="6516"/>
                  </a:cubicBezTo>
                  <a:cubicBezTo>
                    <a:pt x="903" y="6395"/>
                    <a:pt x="667" y="6264"/>
                    <a:pt x="442" y="6110"/>
                  </a:cubicBezTo>
                  <a:cubicBezTo>
                    <a:pt x="435" y="6105"/>
                    <a:pt x="428" y="6103"/>
                    <a:pt x="422" y="6103"/>
                  </a:cubicBezTo>
                  <a:cubicBezTo>
                    <a:pt x="392" y="6103"/>
                    <a:pt x="373" y="6151"/>
                    <a:pt x="404" y="6174"/>
                  </a:cubicBezTo>
                  <a:cubicBezTo>
                    <a:pt x="692" y="6378"/>
                    <a:pt x="988" y="6546"/>
                    <a:pt x="1298" y="6693"/>
                  </a:cubicBezTo>
                  <a:lnTo>
                    <a:pt x="1300" y="6696"/>
                  </a:lnTo>
                  <a:cubicBezTo>
                    <a:pt x="1300" y="6697"/>
                    <a:pt x="1301" y="6697"/>
                    <a:pt x="1301" y="6697"/>
                  </a:cubicBezTo>
                  <a:cubicBezTo>
                    <a:pt x="1301" y="6697"/>
                    <a:pt x="1302" y="6696"/>
                    <a:pt x="1304" y="6696"/>
                  </a:cubicBezTo>
                  <a:cubicBezTo>
                    <a:pt x="1457" y="6769"/>
                    <a:pt x="1612" y="6830"/>
                    <a:pt x="1771" y="6888"/>
                  </a:cubicBezTo>
                  <a:cubicBezTo>
                    <a:pt x="1636" y="6903"/>
                    <a:pt x="1500" y="6910"/>
                    <a:pt x="1365" y="6910"/>
                  </a:cubicBezTo>
                  <a:cubicBezTo>
                    <a:pt x="907" y="6910"/>
                    <a:pt x="456" y="6822"/>
                    <a:pt x="34" y="6619"/>
                  </a:cubicBezTo>
                  <a:cubicBezTo>
                    <a:pt x="32" y="6618"/>
                    <a:pt x="29" y="6617"/>
                    <a:pt x="27" y="6617"/>
                  </a:cubicBezTo>
                  <a:cubicBezTo>
                    <a:pt x="11" y="6617"/>
                    <a:pt x="1" y="6641"/>
                    <a:pt x="17" y="6648"/>
                  </a:cubicBezTo>
                  <a:cubicBezTo>
                    <a:pt x="460" y="6878"/>
                    <a:pt x="931" y="6978"/>
                    <a:pt x="1413" y="6978"/>
                  </a:cubicBezTo>
                  <a:cubicBezTo>
                    <a:pt x="1581" y="6978"/>
                    <a:pt x="1750" y="6966"/>
                    <a:pt x="1919" y="6943"/>
                  </a:cubicBezTo>
                  <a:cubicBezTo>
                    <a:pt x="2053" y="6987"/>
                    <a:pt x="2191" y="7019"/>
                    <a:pt x="2329" y="7052"/>
                  </a:cubicBezTo>
                  <a:cubicBezTo>
                    <a:pt x="2057" y="7128"/>
                    <a:pt x="1823" y="7265"/>
                    <a:pt x="1566" y="7397"/>
                  </a:cubicBezTo>
                  <a:cubicBezTo>
                    <a:pt x="1090" y="7639"/>
                    <a:pt x="610" y="7761"/>
                    <a:pt x="78" y="7781"/>
                  </a:cubicBezTo>
                  <a:cubicBezTo>
                    <a:pt x="41" y="7782"/>
                    <a:pt x="40" y="7839"/>
                    <a:pt x="77" y="7839"/>
                  </a:cubicBezTo>
                  <a:cubicBezTo>
                    <a:pt x="77" y="7839"/>
                    <a:pt x="78" y="7839"/>
                    <a:pt x="78" y="7839"/>
                  </a:cubicBezTo>
                  <a:cubicBezTo>
                    <a:pt x="500" y="7826"/>
                    <a:pt x="904" y="7759"/>
                    <a:pt x="1298" y="7601"/>
                  </a:cubicBezTo>
                  <a:cubicBezTo>
                    <a:pt x="1700" y="7439"/>
                    <a:pt x="2050" y="7188"/>
                    <a:pt x="2476" y="7089"/>
                  </a:cubicBezTo>
                  <a:cubicBezTo>
                    <a:pt x="2523" y="7098"/>
                    <a:pt x="2569" y="7114"/>
                    <a:pt x="2616" y="7121"/>
                  </a:cubicBezTo>
                  <a:cubicBezTo>
                    <a:pt x="2678" y="7132"/>
                    <a:pt x="2738" y="7135"/>
                    <a:pt x="2798" y="7143"/>
                  </a:cubicBezTo>
                  <a:cubicBezTo>
                    <a:pt x="2805" y="7148"/>
                    <a:pt x="2812" y="7154"/>
                    <a:pt x="2818" y="7159"/>
                  </a:cubicBezTo>
                  <a:cubicBezTo>
                    <a:pt x="2824" y="7164"/>
                    <a:pt x="2831" y="7166"/>
                    <a:pt x="2838" y="7166"/>
                  </a:cubicBezTo>
                  <a:cubicBezTo>
                    <a:pt x="2849" y="7166"/>
                    <a:pt x="2860" y="7160"/>
                    <a:pt x="2867" y="7151"/>
                  </a:cubicBezTo>
                  <a:cubicBezTo>
                    <a:pt x="2982" y="7161"/>
                    <a:pt x="3097" y="7165"/>
                    <a:pt x="3211" y="7165"/>
                  </a:cubicBezTo>
                  <a:cubicBezTo>
                    <a:pt x="3585" y="7165"/>
                    <a:pt x="3955" y="7123"/>
                    <a:pt x="4323" y="7106"/>
                  </a:cubicBezTo>
                  <a:lnTo>
                    <a:pt x="4326" y="7111"/>
                  </a:lnTo>
                  <a:cubicBezTo>
                    <a:pt x="4334" y="7117"/>
                    <a:pt x="4341" y="7120"/>
                    <a:pt x="4349" y="7120"/>
                  </a:cubicBezTo>
                  <a:cubicBezTo>
                    <a:pt x="4360" y="7120"/>
                    <a:pt x="4370" y="7114"/>
                    <a:pt x="4377" y="7105"/>
                  </a:cubicBezTo>
                  <a:cubicBezTo>
                    <a:pt x="4444" y="7102"/>
                    <a:pt x="4512" y="7101"/>
                    <a:pt x="4579" y="7101"/>
                  </a:cubicBezTo>
                  <a:cubicBezTo>
                    <a:pt x="4714" y="7101"/>
                    <a:pt x="4849" y="7107"/>
                    <a:pt x="4983" y="7122"/>
                  </a:cubicBezTo>
                  <a:cubicBezTo>
                    <a:pt x="4985" y="7123"/>
                    <a:pt x="4987" y="7123"/>
                    <a:pt x="4989" y="7123"/>
                  </a:cubicBezTo>
                  <a:cubicBezTo>
                    <a:pt x="4996" y="7123"/>
                    <a:pt x="5001" y="7119"/>
                    <a:pt x="5007" y="7115"/>
                  </a:cubicBezTo>
                  <a:cubicBezTo>
                    <a:pt x="5034" y="7150"/>
                    <a:pt x="5063" y="7185"/>
                    <a:pt x="5090" y="7221"/>
                  </a:cubicBezTo>
                  <a:cubicBezTo>
                    <a:pt x="4623" y="7468"/>
                    <a:pt x="4166" y="7736"/>
                    <a:pt x="3718" y="8014"/>
                  </a:cubicBezTo>
                  <a:cubicBezTo>
                    <a:pt x="3717" y="8014"/>
                    <a:pt x="3715" y="8014"/>
                    <a:pt x="3714" y="8014"/>
                  </a:cubicBezTo>
                  <a:cubicBezTo>
                    <a:pt x="3697" y="8014"/>
                    <a:pt x="3683" y="8022"/>
                    <a:pt x="3677" y="8038"/>
                  </a:cubicBezTo>
                  <a:cubicBezTo>
                    <a:pt x="3221" y="8322"/>
                    <a:pt x="2773" y="8619"/>
                    <a:pt x="2340" y="8939"/>
                  </a:cubicBezTo>
                  <a:cubicBezTo>
                    <a:pt x="2144" y="8995"/>
                    <a:pt x="1952" y="9026"/>
                    <a:pt x="1757" y="9026"/>
                  </a:cubicBezTo>
                  <a:cubicBezTo>
                    <a:pt x="1603" y="9026"/>
                    <a:pt x="1447" y="9007"/>
                    <a:pt x="1287" y="8965"/>
                  </a:cubicBezTo>
                  <a:cubicBezTo>
                    <a:pt x="1284" y="8964"/>
                    <a:pt x="1281" y="8964"/>
                    <a:pt x="1278" y="8964"/>
                  </a:cubicBezTo>
                  <a:cubicBezTo>
                    <a:pt x="1248" y="8964"/>
                    <a:pt x="1239" y="9011"/>
                    <a:pt x="1272" y="9019"/>
                  </a:cubicBezTo>
                  <a:cubicBezTo>
                    <a:pt x="1443" y="9071"/>
                    <a:pt x="1621" y="9099"/>
                    <a:pt x="1800" y="9099"/>
                  </a:cubicBezTo>
                  <a:cubicBezTo>
                    <a:pt x="1931" y="9099"/>
                    <a:pt x="2063" y="9084"/>
                    <a:pt x="2191" y="9054"/>
                  </a:cubicBezTo>
                  <a:lnTo>
                    <a:pt x="2191" y="9054"/>
                  </a:lnTo>
                  <a:cubicBezTo>
                    <a:pt x="1954" y="9231"/>
                    <a:pt x="1720" y="9411"/>
                    <a:pt x="1493" y="9600"/>
                  </a:cubicBezTo>
                  <a:cubicBezTo>
                    <a:pt x="1461" y="9627"/>
                    <a:pt x="1490" y="9667"/>
                    <a:pt x="1522" y="9667"/>
                  </a:cubicBezTo>
                  <a:cubicBezTo>
                    <a:pt x="1531" y="9667"/>
                    <a:pt x="1540" y="9664"/>
                    <a:pt x="1548" y="9657"/>
                  </a:cubicBezTo>
                  <a:cubicBezTo>
                    <a:pt x="1969" y="9323"/>
                    <a:pt x="2403" y="9011"/>
                    <a:pt x="2846" y="8710"/>
                  </a:cubicBezTo>
                  <a:lnTo>
                    <a:pt x="2846" y="8710"/>
                  </a:lnTo>
                  <a:cubicBezTo>
                    <a:pt x="2617" y="8965"/>
                    <a:pt x="2435" y="9256"/>
                    <a:pt x="2340" y="9565"/>
                  </a:cubicBezTo>
                  <a:cubicBezTo>
                    <a:pt x="2333" y="9588"/>
                    <a:pt x="2351" y="9602"/>
                    <a:pt x="2369" y="9602"/>
                  </a:cubicBezTo>
                  <a:cubicBezTo>
                    <a:pt x="2381" y="9602"/>
                    <a:pt x="2392" y="9596"/>
                    <a:pt x="2396" y="9583"/>
                  </a:cubicBezTo>
                  <a:cubicBezTo>
                    <a:pt x="2594" y="8975"/>
                    <a:pt x="3049" y="8655"/>
                    <a:pt x="3497" y="8278"/>
                  </a:cubicBezTo>
                  <a:cubicBezTo>
                    <a:pt x="3565" y="8238"/>
                    <a:pt x="3632" y="8197"/>
                    <a:pt x="3699" y="8155"/>
                  </a:cubicBezTo>
                  <a:cubicBezTo>
                    <a:pt x="3741" y="8299"/>
                    <a:pt x="3813" y="8463"/>
                    <a:pt x="3926" y="8539"/>
                  </a:cubicBezTo>
                  <a:cubicBezTo>
                    <a:pt x="3930" y="8541"/>
                    <a:pt x="3935" y="8543"/>
                    <a:pt x="3939" y="8543"/>
                  </a:cubicBezTo>
                  <a:cubicBezTo>
                    <a:pt x="3956" y="8543"/>
                    <a:pt x="3974" y="8525"/>
                    <a:pt x="3967" y="8508"/>
                  </a:cubicBezTo>
                  <a:cubicBezTo>
                    <a:pt x="3938" y="8435"/>
                    <a:pt x="3880" y="8373"/>
                    <a:pt x="3843" y="8303"/>
                  </a:cubicBezTo>
                  <a:cubicBezTo>
                    <a:pt x="3810" y="8242"/>
                    <a:pt x="3792" y="8175"/>
                    <a:pt x="3772" y="8110"/>
                  </a:cubicBezTo>
                  <a:cubicBezTo>
                    <a:pt x="4229" y="7830"/>
                    <a:pt x="4690" y="7563"/>
                    <a:pt x="5165" y="7314"/>
                  </a:cubicBezTo>
                  <a:cubicBezTo>
                    <a:pt x="5312" y="7499"/>
                    <a:pt x="5456" y="7687"/>
                    <a:pt x="5606" y="7868"/>
                  </a:cubicBezTo>
                  <a:cubicBezTo>
                    <a:pt x="5609" y="7877"/>
                    <a:pt x="5610" y="7886"/>
                    <a:pt x="5610" y="7896"/>
                  </a:cubicBezTo>
                  <a:cubicBezTo>
                    <a:pt x="5609" y="7897"/>
                    <a:pt x="5606" y="7899"/>
                    <a:pt x="5606" y="7900"/>
                  </a:cubicBezTo>
                  <a:cubicBezTo>
                    <a:pt x="5591" y="7926"/>
                    <a:pt x="5603" y="7948"/>
                    <a:pt x="5620" y="7961"/>
                  </a:cubicBezTo>
                  <a:cubicBezTo>
                    <a:pt x="5889" y="9621"/>
                    <a:pt x="6323" y="11257"/>
                    <a:pt x="6825" y="12856"/>
                  </a:cubicBezTo>
                  <a:cubicBezTo>
                    <a:pt x="6830" y="12875"/>
                    <a:pt x="6845" y="12883"/>
                    <a:pt x="6861" y="12883"/>
                  </a:cubicBezTo>
                  <a:cubicBezTo>
                    <a:pt x="6883" y="12883"/>
                    <a:pt x="6907" y="12865"/>
                    <a:pt x="6899" y="12836"/>
                  </a:cubicBezTo>
                  <a:cubicBezTo>
                    <a:pt x="6423" y="11206"/>
                    <a:pt x="6006" y="9564"/>
                    <a:pt x="5737" y="7896"/>
                  </a:cubicBezTo>
                  <a:cubicBezTo>
                    <a:pt x="5872" y="7717"/>
                    <a:pt x="6076" y="7569"/>
                    <a:pt x="6318" y="7439"/>
                  </a:cubicBezTo>
                  <a:cubicBezTo>
                    <a:pt x="6323" y="7441"/>
                    <a:pt x="6321" y="7447"/>
                    <a:pt x="6326" y="7447"/>
                  </a:cubicBezTo>
                  <a:cubicBezTo>
                    <a:pt x="6449" y="7448"/>
                    <a:pt x="6570" y="7483"/>
                    <a:pt x="6675" y="7550"/>
                  </a:cubicBezTo>
                  <a:cubicBezTo>
                    <a:pt x="6777" y="7615"/>
                    <a:pt x="6830" y="7707"/>
                    <a:pt x="6907" y="7796"/>
                  </a:cubicBezTo>
                  <a:cubicBezTo>
                    <a:pt x="6913" y="7802"/>
                    <a:pt x="6920" y="7804"/>
                    <a:pt x="6926" y="7804"/>
                  </a:cubicBezTo>
                  <a:cubicBezTo>
                    <a:pt x="6944" y="7804"/>
                    <a:pt x="6961" y="7786"/>
                    <a:pt x="6955" y="7768"/>
                  </a:cubicBezTo>
                  <a:cubicBezTo>
                    <a:pt x="6893" y="7541"/>
                    <a:pt x="6621" y="7416"/>
                    <a:pt x="6394" y="7401"/>
                  </a:cubicBezTo>
                  <a:cubicBezTo>
                    <a:pt x="6592" y="7303"/>
                    <a:pt x="6809" y="7220"/>
                    <a:pt x="7031" y="7144"/>
                  </a:cubicBezTo>
                  <a:cubicBezTo>
                    <a:pt x="7136" y="7148"/>
                    <a:pt x="7259" y="7199"/>
                    <a:pt x="7387" y="7269"/>
                  </a:cubicBezTo>
                  <a:cubicBezTo>
                    <a:pt x="7589" y="7543"/>
                    <a:pt x="7555" y="7935"/>
                    <a:pt x="7699" y="8242"/>
                  </a:cubicBezTo>
                  <a:cubicBezTo>
                    <a:pt x="7703" y="8252"/>
                    <a:pt x="7712" y="8256"/>
                    <a:pt x="7721" y="8256"/>
                  </a:cubicBezTo>
                  <a:cubicBezTo>
                    <a:pt x="7738" y="8256"/>
                    <a:pt x="7756" y="8240"/>
                    <a:pt x="7751" y="8220"/>
                  </a:cubicBezTo>
                  <a:cubicBezTo>
                    <a:pt x="7677" y="7938"/>
                    <a:pt x="7655" y="7605"/>
                    <a:pt x="7515" y="7342"/>
                  </a:cubicBezTo>
                  <a:lnTo>
                    <a:pt x="7515" y="7342"/>
                  </a:lnTo>
                  <a:cubicBezTo>
                    <a:pt x="7751" y="7493"/>
                    <a:pt x="7979" y="7687"/>
                    <a:pt x="8088" y="7767"/>
                  </a:cubicBezTo>
                  <a:cubicBezTo>
                    <a:pt x="8383" y="7986"/>
                    <a:pt x="8685" y="8219"/>
                    <a:pt x="9044" y="8321"/>
                  </a:cubicBezTo>
                  <a:cubicBezTo>
                    <a:pt x="9047" y="8321"/>
                    <a:pt x="9049" y="8322"/>
                    <a:pt x="9052" y="8322"/>
                  </a:cubicBezTo>
                  <a:cubicBezTo>
                    <a:pt x="9080" y="8322"/>
                    <a:pt x="9094" y="8281"/>
                    <a:pt x="9067" y="8265"/>
                  </a:cubicBezTo>
                  <a:cubicBezTo>
                    <a:pt x="8615" y="8005"/>
                    <a:pt x="8205" y="7700"/>
                    <a:pt x="7770" y="7410"/>
                  </a:cubicBezTo>
                  <a:cubicBezTo>
                    <a:pt x="7681" y="7349"/>
                    <a:pt x="7546" y="7255"/>
                    <a:pt x="7405" y="7179"/>
                  </a:cubicBezTo>
                  <a:cubicBezTo>
                    <a:pt x="7368" y="7138"/>
                    <a:pt x="7328" y="7102"/>
                    <a:pt x="7278" y="7071"/>
                  </a:cubicBezTo>
                  <a:cubicBezTo>
                    <a:pt x="7271" y="7068"/>
                    <a:pt x="7267" y="7068"/>
                    <a:pt x="7261" y="7068"/>
                  </a:cubicBezTo>
                  <a:cubicBezTo>
                    <a:pt x="7662" y="6946"/>
                    <a:pt x="8059" y="6850"/>
                    <a:pt x="8344" y="6763"/>
                  </a:cubicBezTo>
                  <a:cubicBezTo>
                    <a:pt x="8562" y="6696"/>
                    <a:pt x="8782" y="6638"/>
                    <a:pt x="9002" y="6577"/>
                  </a:cubicBezTo>
                  <a:cubicBezTo>
                    <a:pt x="9285" y="6650"/>
                    <a:pt x="9569" y="6741"/>
                    <a:pt x="9855" y="6801"/>
                  </a:cubicBezTo>
                  <a:cubicBezTo>
                    <a:pt x="9858" y="6801"/>
                    <a:pt x="9861" y="6802"/>
                    <a:pt x="9864" y="6802"/>
                  </a:cubicBezTo>
                  <a:cubicBezTo>
                    <a:pt x="9901" y="6802"/>
                    <a:pt x="9911" y="6750"/>
                    <a:pt x="9873" y="6735"/>
                  </a:cubicBezTo>
                  <a:cubicBezTo>
                    <a:pt x="9637" y="6642"/>
                    <a:pt x="9375" y="6589"/>
                    <a:pt x="9122" y="6542"/>
                  </a:cubicBezTo>
                  <a:cubicBezTo>
                    <a:pt x="9685" y="6388"/>
                    <a:pt x="10251" y="6240"/>
                    <a:pt x="10811" y="6072"/>
                  </a:cubicBezTo>
                  <a:cubicBezTo>
                    <a:pt x="10844" y="6068"/>
                    <a:pt x="10834" y="6028"/>
                    <a:pt x="10805" y="6028"/>
                  </a:cubicBezTo>
                  <a:cubicBezTo>
                    <a:pt x="10803" y="6028"/>
                    <a:pt x="10802" y="6028"/>
                    <a:pt x="10801" y="6029"/>
                  </a:cubicBezTo>
                  <a:cubicBezTo>
                    <a:pt x="9996" y="6161"/>
                    <a:pt x="9201" y="6378"/>
                    <a:pt x="8417" y="6623"/>
                  </a:cubicBezTo>
                  <a:cubicBezTo>
                    <a:pt x="8789" y="6402"/>
                    <a:pt x="9164" y="6129"/>
                    <a:pt x="9412" y="5787"/>
                  </a:cubicBezTo>
                  <a:cubicBezTo>
                    <a:pt x="9426" y="5766"/>
                    <a:pt x="9406" y="5745"/>
                    <a:pt x="9386" y="5745"/>
                  </a:cubicBezTo>
                  <a:cubicBezTo>
                    <a:pt x="9379" y="5745"/>
                    <a:pt x="9372" y="5747"/>
                    <a:pt x="9367" y="5752"/>
                  </a:cubicBezTo>
                  <a:cubicBezTo>
                    <a:pt x="8983" y="6096"/>
                    <a:pt x="8637" y="6436"/>
                    <a:pt x="8186" y="6693"/>
                  </a:cubicBezTo>
                  <a:cubicBezTo>
                    <a:pt x="7915" y="6781"/>
                    <a:pt x="7646" y="6871"/>
                    <a:pt x="7379" y="6962"/>
                  </a:cubicBezTo>
                  <a:cubicBezTo>
                    <a:pt x="7277" y="6997"/>
                    <a:pt x="7168" y="7032"/>
                    <a:pt x="7057" y="7067"/>
                  </a:cubicBezTo>
                  <a:cubicBezTo>
                    <a:pt x="7044" y="7066"/>
                    <a:pt x="7031" y="7065"/>
                    <a:pt x="7018" y="7065"/>
                  </a:cubicBezTo>
                  <a:cubicBezTo>
                    <a:pt x="6961" y="7065"/>
                    <a:pt x="6907" y="7077"/>
                    <a:pt x="6858" y="7111"/>
                  </a:cubicBezTo>
                  <a:cubicBezTo>
                    <a:pt x="6846" y="7118"/>
                    <a:pt x="6842" y="7127"/>
                    <a:pt x="6841" y="7135"/>
                  </a:cubicBezTo>
                  <a:cubicBezTo>
                    <a:pt x="6423" y="7268"/>
                    <a:pt x="5998" y="7435"/>
                    <a:pt x="5728" y="7751"/>
                  </a:cubicBezTo>
                  <a:cubicBezTo>
                    <a:pt x="5779" y="7359"/>
                    <a:pt x="5884" y="6987"/>
                    <a:pt x="6023" y="6628"/>
                  </a:cubicBezTo>
                  <a:cubicBezTo>
                    <a:pt x="6224" y="6321"/>
                    <a:pt x="6477" y="6046"/>
                    <a:pt x="6781" y="5838"/>
                  </a:cubicBezTo>
                  <a:cubicBezTo>
                    <a:pt x="7022" y="5671"/>
                    <a:pt x="7332" y="5603"/>
                    <a:pt x="7552" y="5412"/>
                  </a:cubicBezTo>
                  <a:cubicBezTo>
                    <a:pt x="7577" y="5389"/>
                    <a:pt x="7554" y="5351"/>
                    <a:pt x="7525" y="5351"/>
                  </a:cubicBezTo>
                  <a:cubicBezTo>
                    <a:pt x="7519" y="5351"/>
                    <a:pt x="7514" y="5352"/>
                    <a:pt x="7508" y="5355"/>
                  </a:cubicBezTo>
                  <a:cubicBezTo>
                    <a:pt x="7217" y="5541"/>
                    <a:pt x="6900" y="5656"/>
                    <a:pt x="6624" y="5870"/>
                  </a:cubicBezTo>
                  <a:cubicBezTo>
                    <a:pt x="6430" y="6021"/>
                    <a:pt x="6268" y="6202"/>
                    <a:pt x="6121" y="6394"/>
                  </a:cubicBezTo>
                  <a:cubicBezTo>
                    <a:pt x="6324" y="5937"/>
                    <a:pt x="6579" y="5499"/>
                    <a:pt x="6861" y="5072"/>
                  </a:cubicBezTo>
                  <a:lnTo>
                    <a:pt x="6861" y="5072"/>
                  </a:lnTo>
                  <a:cubicBezTo>
                    <a:pt x="6848" y="5111"/>
                    <a:pt x="6879" y="5146"/>
                    <a:pt x="6911" y="5146"/>
                  </a:cubicBezTo>
                  <a:cubicBezTo>
                    <a:pt x="6926" y="5146"/>
                    <a:pt x="6941" y="5138"/>
                    <a:pt x="6951" y="5120"/>
                  </a:cubicBezTo>
                  <a:cubicBezTo>
                    <a:pt x="7037" y="4968"/>
                    <a:pt x="7099" y="4810"/>
                    <a:pt x="7149" y="4647"/>
                  </a:cubicBezTo>
                  <a:cubicBezTo>
                    <a:pt x="7338" y="4371"/>
                    <a:pt x="7531" y="4096"/>
                    <a:pt x="7722" y="3820"/>
                  </a:cubicBezTo>
                  <a:lnTo>
                    <a:pt x="7722" y="3820"/>
                  </a:lnTo>
                  <a:cubicBezTo>
                    <a:pt x="7719" y="3831"/>
                    <a:pt x="7717" y="3841"/>
                    <a:pt x="7713" y="3853"/>
                  </a:cubicBezTo>
                  <a:cubicBezTo>
                    <a:pt x="7706" y="3874"/>
                    <a:pt x="7727" y="3891"/>
                    <a:pt x="7746" y="3891"/>
                  </a:cubicBezTo>
                  <a:cubicBezTo>
                    <a:pt x="7755" y="3891"/>
                    <a:pt x="7764" y="3887"/>
                    <a:pt x="7768" y="3876"/>
                  </a:cubicBezTo>
                  <a:cubicBezTo>
                    <a:pt x="7806" y="3792"/>
                    <a:pt x="7831" y="3705"/>
                    <a:pt x="7860" y="3617"/>
                  </a:cubicBezTo>
                  <a:cubicBezTo>
                    <a:pt x="8131" y="3217"/>
                    <a:pt x="8385" y="2809"/>
                    <a:pt x="8599" y="2382"/>
                  </a:cubicBezTo>
                  <a:lnTo>
                    <a:pt x="8599" y="2382"/>
                  </a:lnTo>
                  <a:cubicBezTo>
                    <a:pt x="8595" y="2399"/>
                    <a:pt x="8609" y="2416"/>
                    <a:pt x="8624" y="2416"/>
                  </a:cubicBezTo>
                  <a:cubicBezTo>
                    <a:pt x="8630" y="2416"/>
                    <a:pt x="8636" y="2413"/>
                    <a:pt x="8641" y="2407"/>
                  </a:cubicBezTo>
                  <a:cubicBezTo>
                    <a:pt x="8757" y="2269"/>
                    <a:pt x="8882" y="2138"/>
                    <a:pt x="9019" y="2018"/>
                  </a:cubicBezTo>
                  <a:cubicBezTo>
                    <a:pt x="9156" y="1898"/>
                    <a:pt x="9308" y="1803"/>
                    <a:pt x="9448" y="1686"/>
                  </a:cubicBezTo>
                  <a:cubicBezTo>
                    <a:pt x="9467" y="1670"/>
                    <a:pt x="9449" y="1645"/>
                    <a:pt x="9429" y="1645"/>
                  </a:cubicBezTo>
                  <a:cubicBezTo>
                    <a:pt x="9425" y="1645"/>
                    <a:pt x="9422" y="1646"/>
                    <a:pt x="9419" y="1647"/>
                  </a:cubicBezTo>
                  <a:cubicBezTo>
                    <a:pt x="9102" y="1805"/>
                    <a:pt x="8828" y="2101"/>
                    <a:pt x="8606" y="2370"/>
                  </a:cubicBezTo>
                  <a:cubicBezTo>
                    <a:pt x="8721" y="2140"/>
                    <a:pt x="8826" y="1906"/>
                    <a:pt x="8911" y="1666"/>
                  </a:cubicBezTo>
                  <a:cubicBezTo>
                    <a:pt x="8925" y="1630"/>
                    <a:pt x="8896" y="1607"/>
                    <a:pt x="8866" y="1607"/>
                  </a:cubicBezTo>
                  <a:cubicBezTo>
                    <a:pt x="8846" y="1607"/>
                    <a:pt x="8826" y="1617"/>
                    <a:pt x="8817" y="1640"/>
                  </a:cubicBezTo>
                  <a:cubicBezTo>
                    <a:pt x="8574" y="2262"/>
                    <a:pt x="8272" y="2823"/>
                    <a:pt x="7937" y="3363"/>
                  </a:cubicBezTo>
                  <a:cubicBezTo>
                    <a:pt x="8037" y="2960"/>
                    <a:pt x="8061" y="2540"/>
                    <a:pt x="8023" y="2127"/>
                  </a:cubicBezTo>
                  <a:cubicBezTo>
                    <a:pt x="8021" y="2110"/>
                    <a:pt x="8005" y="2101"/>
                    <a:pt x="7992" y="2101"/>
                  </a:cubicBezTo>
                  <a:cubicBezTo>
                    <a:pt x="7978" y="2101"/>
                    <a:pt x="7966" y="2109"/>
                    <a:pt x="7968" y="2127"/>
                  </a:cubicBezTo>
                  <a:cubicBezTo>
                    <a:pt x="8007" y="2646"/>
                    <a:pt x="7928" y="3123"/>
                    <a:pt x="7786" y="3609"/>
                  </a:cubicBezTo>
                  <a:cubicBezTo>
                    <a:pt x="7592" y="3911"/>
                    <a:pt x="7390" y="4206"/>
                    <a:pt x="7179" y="4505"/>
                  </a:cubicBezTo>
                  <a:cubicBezTo>
                    <a:pt x="7270" y="4118"/>
                    <a:pt x="7275" y="3711"/>
                    <a:pt x="7181" y="3322"/>
                  </a:cubicBezTo>
                  <a:cubicBezTo>
                    <a:pt x="7177" y="3308"/>
                    <a:pt x="7167" y="3302"/>
                    <a:pt x="7156" y="3302"/>
                  </a:cubicBezTo>
                  <a:cubicBezTo>
                    <a:pt x="7140" y="3302"/>
                    <a:pt x="7121" y="3316"/>
                    <a:pt x="7124" y="3338"/>
                  </a:cubicBezTo>
                  <a:cubicBezTo>
                    <a:pt x="7204" y="3863"/>
                    <a:pt x="7137" y="4340"/>
                    <a:pt x="6960" y="4817"/>
                  </a:cubicBezTo>
                  <a:cubicBezTo>
                    <a:pt x="6833" y="4995"/>
                    <a:pt x="6708" y="5171"/>
                    <a:pt x="6582" y="5351"/>
                  </a:cubicBezTo>
                  <a:cubicBezTo>
                    <a:pt x="6131" y="5985"/>
                    <a:pt x="5772" y="6632"/>
                    <a:pt x="5655" y="7380"/>
                  </a:cubicBezTo>
                  <a:cubicBezTo>
                    <a:pt x="5588" y="6900"/>
                    <a:pt x="5539" y="6417"/>
                    <a:pt x="5500" y="5933"/>
                  </a:cubicBezTo>
                  <a:cubicBezTo>
                    <a:pt x="5689" y="5380"/>
                    <a:pt x="5901" y="4823"/>
                    <a:pt x="6038" y="4257"/>
                  </a:cubicBezTo>
                  <a:cubicBezTo>
                    <a:pt x="6041" y="4243"/>
                    <a:pt x="6030" y="4234"/>
                    <a:pt x="6019" y="4234"/>
                  </a:cubicBezTo>
                  <a:cubicBezTo>
                    <a:pt x="6011" y="4234"/>
                    <a:pt x="6003" y="4238"/>
                    <a:pt x="6000" y="4247"/>
                  </a:cubicBezTo>
                  <a:cubicBezTo>
                    <a:pt x="5793" y="4756"/>
                    <a:pt x="5648" y="5297"/>
                    <a:pt x="5492" y="5828"/>
                  </a:cubicBezTo>
                  <a:cubicBezTo>
                    <a:pt x="5485" y="5732"/>
                    <a:pt x="5473" y="5636"/>
                    <a:pt x="5468" y="5537"/>
                  </a:cubicBezTo>
                  <a:cubicBezTo>
                    <a:pt x="5415" y="4676"/>
                    <a:pt x="5411" y="3775"/>
                    <a:pt x="5344" y="2882"/>
                  </a:cubicBezTo>
                  <a:cubicBezTo>
                    <a:pt x="5529" y="2233"/>
                    <a:pt x="5824" y="1675"/>
                    <a:pt x="6186" y="1106"/>
                  </a:cubicBezTo>
                  <a:cubicBezTo>
                    <a:pt x="6195" y="1094"/>
                    <a:pt x="6182" y="1079"/>
                    <a:pt x="6169" y="1079"/>
                  </a:cubicBezTo>
                  <a:cubicBezTo>
                    <a:pt x="6166" y="1079"/>
                    <a:pt x="6162" y="1081"/>
                    <a:pt x="6158" y="1084"/>
                  </a:cubicBezTo>
                  <a:cubicBezTo>
                    <a:pt x="5772" y="1565"/>
                    <a:pt x="5513" y="2152"/>
                    <a:pt x="5335" y="2743"/>
                  </a:cubicBezTo>
                  <a:cubicBezTo>
                    <a:pt x="5300" y="2320"/>
                    <a:pt x="5248" y="1900"/>
                    <a:pt x="5172" y="1487"/>
                  </a:cubicBezTo>
                  <a:cubicBezTo>
                    <a:pt x="5218" y="998"/>
                    <a:pt x="5242" y="508"/>
                    <a:pt x="5290" y="18"/>
                  </a:cubicBezTo>
                  <a:cubicBezTo>
                    <a:pt x="5291" y="6"/>
                    <a:pt x="5282"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5"/>
            <p:cNvSpPr/>
            <p:nvPr/>
          </p:nvSpPr>
          <p:spPr>
            <a:xfrm>
              <a:off x="2457522" y="3147335"/>
              <a:ext cx="66291" cy="40585"/>
            </a:xfrm>
            <a:custGeom>
              <a:avLst/>
              <a:gdLst/>
              <a:ahLst/>
              <a:cxnLst/>
              <a:rect l="l" t="t" r="r" b="b"/>
              <a:pathLst>
                <a:path w="2094" h="1282" extrusionOk="0">
                  <a:moveTo>
                    <a:pt x="2045" y="0"/>
                  </a:moveTo>
                  <a:cubicBezTo>
                    <a:pt x="2041" y="0"/>
                    <a:pt x="2036" y="1"/>
                    <a:pt x="2031" y="4"/>
                  </a:cubicBezTo>
                  <a:cubicBezTo>
                    <a:pt x="1632" y="212"/>
                    <a:pt x="1242" y="440"/>
                    <a:pt x="853" y="663"/>
                  </a:cubicBezTo>
                  <a:cubicBezTo>
                    <a:pt x="549" y="837"/>
                    <a:pt x="250" y="993"/>
                    <a:pt x="12" y="1254"/>
                  </a:cubicBezTo>
                  <a:cubicBezTo>
                    <a:pt x="1" y="1266"/>
                    <a:pt x="11" y="1281"/>
                    <a:pt x="24" y="1281"/>
                  </a:cubicBezTo>
                  <a:cubicBezTo>
                    <a:pt x="28" y="1281"/>
                    <a:pt x="33" y="1280"/>
                    <a:pt x="37" y="1276"/>
                  </a:cubicBezTo>
                  <a:cubicBezTo>
                    <a:pt x="579" y="744"/>
                    <a:pt x="1415" y="453"/>
                    <a:pt x="2063" y="61"/>
                  </a:cubicBezTo>
                  <a:cubicBezTo>
                    <a:pt x="2094" y="42"/>
                    <a:pt x="2074" y="0"/>
                    <a:pt x="2045" y="0"/>
                  </a:cubicBezTo>
                  <a:close/>
                </a:path>
              </a:pathLst>
            </a:custGeom>
            <a:solidFill>
              <a:srgbClr val="A17E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4" name="Google Shape;3854;p35"/>
          <p:cNvSpPr/>
          <p:nvPr/>
        </p:nvSpPr>
        <p:spPr>
          <a:xfrm>
            <a:off x="6591775" y="2405125"/>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5"/>
          <p:cNvSpPr/>
          <p:nvPr/>
        </p:nvSpPr>
        <p:spPr>
          <a:xfrm>
            <a:off x="8214500" y="1381638"/>
            <a:ext cx="42600" cy="42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35"/>
          <p:cNvGrpSpPr/>
          <p:nvPr/>
        </p:nvGrpSpPr>
        <p:grpSpPr>
          <a:xfrm rot="1987018">
            <a:off x="138169" y="3975252"/>
            <a:ext cx="957766" cy="1270219"/>
            <a:chOff x="3014914" y="2813161"/>
            <a:chExt cx="403980" cy="535771"/>
          </a:xfrm>
        </p:grpSpPr>
        <p:sp>
          <p:nvSpPr>
            <p:cNvPr id="3857" name="Google Shape;3857;p35"/>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5"/>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5"/>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5"/>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5"/>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5"/>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5"/>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5"/>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5"/>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5"/>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5"/>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5"/>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5"/>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5"/>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5"/>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5"/>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5"/>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5"/>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5"/>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5"/>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5"/>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5"/>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5"/>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35"/>
          <p:cNvGrpSpPr/>
          <p:nvPr/>
        </p:nvGrpSpPr>
        <p:grpSpPr>
          <a:xfrm>
            <a:off x="4871366" y="4029896"/>
            <a:ext cx="985457" cy="1139063"/>
            <a:chOff x="6538254" y="3028146"/>
            <a:chExt cx="791278" cy="914616"/>
          </a:xfrm>
        </p:grpSpPr>
        <p:sp>
          <p:nvSpPr>
            <p:cNvPr id="3881" name="Google Shape;3881;p35"/>
            <p:cNvSpPr/>
            <p:nvPr/>
          </p:nvSpPr>
          <p:spPr>
            <a:xfrm>
              <a:off x="7162981" y="3452575"/>
              <a:ext cx="158921" cy="212548"/>
            </a:xfrm>
            <a:custGeom>
              <a:avLst/>
              <a:gdLst/>
              <a:ahLst/>
              <a:cxnLst/>
              <a:rect l="l" t="t" r="r" b="b"/>
              <a:pathLst>
                <a:path w="5020" h="6714" extrusionOk="0">
                  <a:moveTo>
                    <a:pt x="1" y="2444"/>
                  </a:moveTo>
                  <a:cubicBezTo>
                    <a:pt x="196" y="3565"/>
                    <a:pt x="1267" y="4563"/>
                    <a:pt x="2975" y="5645"/>
                  </a:cubicBezTo>
                  <a:cubicBezTo>
                    <a:pt x="3853" y="6202"/>
                    <a:pt x="4291" y="6493"/>
                    <a:pt x="4508" y="6642"/>
                  </a:cubicBezTo>
                  <a:cubicBezTo>
                    <a:pt x="4609" y="6714"/>
                    <a:pt x="4746" y="6650"/>
                    <a:pt x="4762" y="6529"/>
                  </a:cubicBezTo>
                  <a:cubicBezTo>
                    <a:pt x="4857" y="5776"/>
                    <a:pt x="5019" y="3647"/>
                    <a:pt x="4064" y="2358"/>
                  </a:cubicBezTo>
                  <a:cubicBezTo>
                    <a:pt x="2886" y="773"/>
                    <a:pt x="486" y="1"/>
                    <a:pt x="48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5"/>
            <p:cNvSpPr/>
            <p:nvPr/>
          </p:nvSpPr>
          <p:spPr>
            <a:xfrm>
              <a:off x="7137813" y="3469639"/>
              <a:ext cx="142554" cy="122641"/>
            </a:xfrm>
            <a:custGeom>
              <a:avLst/>
              <a:gdLst/>
              <a:ahLst/>
              <a:cxnLst/>
              <a:rect l="l" t="t" r="r" b="b"/>
              <a:pathLst>
                <a:path w="4503" h="3874" extrusionOk="0">
                  <a:moveTo>
                    <a:pt x="59" y="0"/>
                  </a:moveTo>
                  <a:cubicBezTo>
                    <a:pt x="15" y="0"/>
                    <a:pt x="1" y="65"/>
                    <a:pt x="47" y="80"/>
                  </a:cubicBezTo>
                  <a:cubicBezTo>
                    <a:pt x="2105" y="747"/>
                    <a:pt x="3277" y="2001"/>
                    <a:pt x="4382" y="3848"/>
                  </a:cubicBezTo>
                  <a:cubicBezTo>
                    <a:pt x="4393" y="3866"/>
                    <a:pt x="4410" y="3874"/>
                    <a:pt x="4426" y="3874"/>
                  </a:cubicBezTo>
                  <a:cubicBezTo>
                    <a:pt x="4464" y="3874"/>
                    <a:pt x="4503" y="3834"/>
                    <a:pt x="4479" y="3790"/>
                  </a:cubicBezTo>
                  <a:cubicBezTo>
                    <a:pt x="3517" y="1991"/>
                    <a:pt x="2150" y="413"/>
                    <a:pt x="69" y="1"/>
                  </a:cubicBezTo>
                  <a:cubicBezTo>
                    <a:pt x="65" y="1"/>
                    <a:pt x="62"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5"/>
            <p:cNvSpPr/>
            <p:nvPr/>
          </p:nvSpPr>
          <p:spPr>
            <a:xfrm>
              <a:off x="6538254" y="3301222"/>
              <a:ext cx="408192" cy="348486"/>
            </a:xfrm>
            <a:custGeom>
              <a:avLst/>
              <a:gdLst/>
              <a:ahLst/>
              <a:cxnLst/>
              <a:rect l="l" t="t" r="r" b="b"/>
              <a:pathLst>
                <a:path w="12894" h="11008" extrusionOk="0">
                  <a:moveTo>
                    <a:pt x="277" y="6249"/>
                  </a:moveTo>
                  <a:cubicBezTo>
                    <a:pt x="804" y="5480"/>
                    <a:pt x="1795" y="4220"/>
                    <a:pt x="2707" y="4411"/>
                  </a:cubicBezTo>
                  <a:cubicBezTo>
                    <a:pt x="3620" y="4601"/>
                    <a:pt x="4517" y="5435"/>
                    <a:pt x="5303" y="6483"/>
                  </a:cubicBezTo>
                  <a:cubicBezTo>
                    <a:pt x="6088" y="7532"/>
                    <a:pt x="6648" y="9201"/>
                    <a:pt x="8487" y="10104"/>
                  </a:cubicBezTo>
                  <a:cubicBezTo>
                    <a:pt x="10327" y="11008"/>
                    <a:pt x="11821" y="10491"/>
                    <a:pt x="11821" y="10491"/>
                  </a:cubicBezTo>
                  <a:cubicBezTo>
                    <a:pt x="11821" y="10491"/>
                    <a:pt x="12894" y="7970"/>
                    <a:pt x="10949" y="4796"/>
                  </a:cubicBezTo>
                  <a:cubicBezTo>
                    <a:pt x="9004" y="1622"/>
                    <a:pt x="6640" y="735"/>
                    <a:pt x="5685" y="368"/>
                  </a:cubicBezTo>
                  <a:cubicBezTo>
                    <a:pt x="4728" y="0"/>
                    <a:pt x="2791" y="762"/>
                    <a:pt x="1767" y="2195"/>
                  </a:cubicBezTo>
                  <a:cubicBezTo>
                    <a:pt x="0" y="4665"/>
                    <a:pt x="277" y="6249"/>
                    <a:pt x="277" y="62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5"/>
            <p:cNvSpPr/>
            <p:nvPr/>
          </p:nvSpPr>
          <p:spPr>
            <a:xfrm>
              <a:off x="6543636" y="3434815"/>
              <a:ext cx="80283" cy="183582"/>
            </a:xfrm>
            <a:custGeom>
              <a:avLst/>
              <a:gdLst/>
              <a:ahLst/>
              <a:cxnLst/>
              <a:rect l="l" t="t" r="r" b="b"/>
              <a:pathLst>
                <a:path w="2536" h="5799" extrusionOk="0">
                  <a:moveTo>
                    <a:pt x="2535" y="191"/>
                  </a:moveTo>
                  <a:cubicBezTo>
                    <a:pt x="1622" y="0"/>
                    <a:pt x="632" y="1260"/>
                    <a:pt x="105" y="2029"/>
                  </a:cubicBezTo>
                  <a:cubicBezTo>
                    <a:pt x="105" y="2029"/>
                    <a:pt x="0" y="2985"/>
                    <a:pt x="144" y="3566"/>
                  </a:cubicBezTo>
                  <a:cubicBezTo>
                    <a:pt x="287" y="4147"/>
                    <a:pt x="802" y="4084"/>
                    <a:pt x="871" y="4786"/>
                  </a:cubicBezTo>
                  <a:cubicBezTo>
                    <a:pt x="941" y="5486"/>
                    <a:pt x="1700" y="5799"/>
                    <a:pt x="1700" y="5799"/>
                  </a:cubicBezTo>
                  <a:cubicBezTo>
                    <a:pt x="1700" y="5799"/>
                    <a:pt x="2048" y="4850"/>
                    <a:pt x="1857" y="3412"/>
                  </a:cubicBezTo>
                  <a:cubicBezTo>
                    <a:pt x="1517" y="876"/>
                    <a:pt x="2535" y="191"/>
                    <a:pt x="2535" y="19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5"/>
            <p:cNvSpPr/>
            <p:nvPr/>
          </p:nvSpPr>
          <p:spPr>
            <a:xfrm>
              <a:off x="6939005" y="3681489"/>
              <a:ext cx="390527" cy="209383"/>
            </a:xfrm>
            <a:custGeom>
              <a:avLst/>
              <a:gdLst/>
              <a:ahLst/>
              <a:cxnLst/>
              <a:rect l="l" t="t" r="r" b="b"/>
              <a:pathLst>
                <a:path w="12336" h="6614" extrusionOk="0">
                  <a:moveTo>
                    <a:pt x="1" y="4349"/>
                  </a:moveTo>
                  <a:cubicBezTo>
                    <a:pt x="1629" y="5575"/>
                    <a:pt x="3775" y="6613"/>
                    <a:pt x="6042" y="5613"/>
                  </a:cubicBezTo>
                  <a:cubicBezTo>
                    <a:pt x="8306" y="4613"/>
                    <a:pt x="9759" y="1865"/>
                    <a:pt x="12336" y="937"/>
                  </a:cubicBezTo>
                  <a:cubicBezTo>
                    <a:pt x="12336" y="937"/>
                    <a:pt x="9718" y="1225"/>
                    <a:pt x="8162" y="781"/>
                  </a:cubicBezTo>
                  <a:cubicBezTo>
                    <a:pt x="6606" y="335"/>
                    <a:pt x="4723" y="0"/>
                    <a:pt x="2759" y="1753"/>
                  </a:cubicBezTo>
                  <a:cubicBezTo>
                    <a:pt x="799" y="3504"/>
                    <a:pt x="1" y="4349"/>
                    <a:pt x="1" y="434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5"/>
            <p:cNvSpPr/>
            <p:nvPr/>
          </p:nvSpPr>
          <p:spPr>
            <a:xfrm>
              <a:off x="7041226" y="3389387"/>
              <a:ext cx="151260" cy="244016"/>
            </a:xfrm>
            <a:custGeom>
              <a:avLst/>
              <a:gdLst/>
              <a:ahLst/>
              <a:cxnLst/>
              <a:rect l="l" t="t" r="r" b="b"/>
              <a:pathLst>
                <a:path w="4778" h="7708" extrusionOk="0">
                  <a:moveTo>
                    <a:pt x="0" y="7708"/>
                  </a:moveTo>
                  <a:cubicBezTo>
                    <a:pt x="1614" y="7008"/>
                    <a:pt x="2996" y="6602"/>
                    <a:pt x="3847" y="4440"/>
                  </a:cubicBezTo>
                  <a:cubicBezTo>
                    <a:pt x="4698" y="2276"/>
                    <a:pt x="4777" y="0"/>
                    <a:pt x="4777" y="0"/>
                  </a:cubicBezTo>
                  <a:cubicBezTo>
                    <a:pt x="4777" y="0"/>
                    <a:pt x="2518" y="1633"/>
                    <a:pt x="1328" y="3509"/>
                  </a:cubicBezTo>
                  <a:cubicBezTo>
                    <a:pt x="137" y="5384"/>
                    <a:pt x="0" y="7708"/>
                    <a:pt x="0" y="7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5"/>
            <p:cNvSpPr/>
            <p:nvPr/>
          </p:nvSpPr>
          <p:spPr>
            <a:xfrm>
              <a:off x="7169376" y="3033179"/>
              <a:ext cx="142016" cy="287798"/>
            </a:xfrm>
            <a:custGeom>
              <a:avLst/>
              <a:gdLst/>
              <a:ahLst/>
              <a:cxnLst/>
              <a:rect l="l" t="t" r="r" b="b"/>
              <a:pathLst>
                <a:path w="4486" h="9091" extrusionOk="0">
                  <a:moveTo>
                    <a:pt x="292" y="9091"/>
                  </a:moveTo>
                  <a:cubicBezTo>
                    <a:pt x="2198" y="8239"/>
                    <a:pt x="3698" y="6908"/>
                    <a:pt x="3645" y="5365"/>
                  </a:cubicBezTo>
                  <a:cubicBezTo>
                    <a:pt x="3593" y="3819"/>
                    <a:pt x="3138" y="3315"/>
                    <a:pt x="3382" y="2190"/>
                  </a:cubicBezTo>
                  <a:cubicBezTo>
                    <a:pt x="3584" y="1260"/>
                    <a:pt x="4486" y="0"/>
                    <a:pt x="4486" y="0"/>
                  </a:cubicBezTo>
                  <a:cubicBezTo>
                    <a:pt x="4486" y="0"/>
                    <a:pt x="4023" y="69"/>
                    <a:pt x="3440" y="569"/>
                  </a:cubicBezTo>
                  <a:cubicBezTo>
                    <a:pt x="3080" y="876"/>
                    <a:pt x="2733" y="1462"/>
                    <a:pt x="2203" y="1972"/>
                  </a:cubicBezTo>
                  <a:cubicBezTo>
                    <a:pt x="1291" y="2846"/>
                    <a:pt x="1" y="4299"/>
                    <a:pt x="46" y="6289"/>
                  </a:cubicBezTo>
                  <a:cubicBezTo>
                    <a:pt x="91" y="8275"/>
                    <a:pt x="292" y="9091"/>
                    <a:pt x="292" y="90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5"/>
            <p:cNvSpPr/>
            <p:nvPr/>
          </p:nvSpPr>
          <p:spPr>
            <a:xfrm>
              <a:off x="6940081" y="3028146"/>
              <a:ext cx="199474" cy="402873"/>
            </a:xfrm>
            <a:custGeom>
              <a:avLst/>
              <a:gdLst/>
              <a:ahLst/>
              <a:cxnLst/>
              <a:rect l="l" t="t" r="r" b="b"/>
              <a:pathLst>
                <a:path w="6301" h="12726" extrusionOk="0">
                  <a:moveTo>
                    <a:pt x="2714" y="12726"/>
                  </a:moveTo>
                  <a:cubicBezTo>
                    <a:pt x="647" y="11178"/>
                    <a:pt x="0" y="9763"/>
                    <a:pt x="455" y="7884"/>
                  </a:cubicBezTo>
                  <a:cubicBezTo>
                    <a:pt x="912" y="6008"/>
                    <a:pt x="3759" y="2300"/>
                    <a:pt x="2928" y="1"/>
                  </a:cubicBezTo>
                  <a:cubicBezTo>
                    <a:pt x="2928" y="1"/>
                    <a:pt x="6300" y="1755"/>
                    <a:pt x="6028" y="6168"/>
                  </a:cubicBezTo>
                  <a:cubicBezTo>
                    <a:pt x="5682" y="11773"/>
                    <a:pt x="2714" y="12726"/>
                    <a:pt x="2714" y="1272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5"/>
            <p:cNvSpPr/>
            <p:nvPr/>
          </p:nvSpPr>
          <p:spPr>
            <a:xfrm>
              <a:off x="7006467" y="3463782"/>
              <a:ext cx="104945" cy="60149"/>
            </a:xfrm>
            <a:custGeom>
              <a:avLst/>
              <a:gdLst/>
              <a:ahLst/>
              <a:cxnLst/>
              <a:rect l="l" t="t" r="r" b="b"/>
              <a:pathLst>
                <a:path w="3315" h="1900" extrusionOk="0">
                  <a:moveTo>
                    <a:pt x="2993" y="0"/>
                  </a:moveTo>
                  <a:cubicBezTo>
                    <a:pt x="1755" y="0"/>
                    <a:pt x="604" y="768"/>
                    <a:pt x="16" y="1843"/>
                  </a:cubicBezTo>
                  <a:cubicBezTo>
                    <a:pt x="0" y="1873"/>
                    <a:pt x="25" y="1900"/>
                    <a:pt x="52" y="1900"/>
                  </a:cubicBezTo>
                  <a:cubicBezTo>
                    <a:pt x="64" y="1900"/>
                    <a:pt x="76" y="1894"/>
                    <a:pt x="85" y="1881"/>
                  </a:cubicBezTo>
                  <a:cubicBezTo>
                    <a:pt x="790" y="755"/>
                    <a:pt x="1921" y="207"/>
                    <a:pt x="3221" y="151"/>
                  </a:cubicBezTo>
                  <a:cubicBezTo>
                    <a:pt x="3315" y="148"/>
                    <a:pt x="3313" y="16"/>
                    <a:pt x="3221" y="9"/>
                  </a:cubicBezTo>
                  <a:cubicBezTo>
                    <a:pt x="3145" y="3"/>
                    <a:pt x="3069"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5"/>
            <p:cNvSpPr/>
            <p:nvPr/>
          </p:nvSpPr>
          <p:spPr>
            <a:xfrm>
              <a:off x="6705500" y="3142017"/>
              <a:ext cx="550461" cy="800745"/>
            </a:xfrm>
            <a:custGeom>
              <a:avLst/>
              <a:gdLst/>
              <a:ahLst/>
              <a:cxnLst/>
              <a:rect l="l" t="t" r="r" b="b"/>
              <a:pathLst>
                <a:path w="17388" h="25294" extrusionOk="0">
                  <a:moveTo>
                    <a:pt x="17308" y="0"/>
                  </a:moveTo>
                  <a:cubicBezTo>
                    <a:pt x="17282" y="0"/>
                    <a:pt x="17258" y="15"/>
                    <a:pt x="17250" y="48"/>
                  </a:cubicBezTo>
                  <a:cubicBezTo>
                    <a:pt x="16802" y="2029"/>
                    <a:pt x="16179" y="4279"/>
                    <a:pt x="14657" y="5689"/>
                  </a:cubicBezTo>
                  <a:cubicBezTo>
                    <a:pt x="13227" y="7014"/>
                    <a:pt x="11664" y="8218"/>
                    <a:pt x="10163" y="9469"/>
                  </a:cubicBezTo>
                  <a:cubicBezTo>
                    <a:pt x="10924" y="6566"/>
                    <a:pt x="11523" y="3681"/>
                    <a:pt x="11409" y="627"/>
                  </a:cubicBezTo>
                  <a:cubicBezTo>
                    <a:pt x="11407" y="580"/>
                    <a:pt x="11372" y="556"/>
                    <a:pt x="11336" y="556"/>
                  </a:cubicBezTo>
                  <a:cubicBezTo>
                    <a:pt x="11300" y="556"/>
                    <a:pt x="11264" y="580"/>
                    <a:pt x="11261" y="627"/>
                  </a:cubicBezTo>
                  <a:cubicBezTo>
                    <a:pt x="11076" y="3978"/>
                    <a:pt x="10656" y="7122"/>
                    <a:pt x="9720" y="10347"/>
                  </a:cubicBezTo>
                  <a:cubicBezTo>
                    <a:pt x="8962" y="12961"/>
                    <a:pt x="9359" y="16573"/>
                    <a:pt x="7659" y="18736"/>
                  </a:cubicBezTo>
                  <a:cubicBezTo>
                    <a:pt x="7636" y="18765"/>
                    <a:pt x="7640" y="18798"/>
                    <a:pt x="7654" y="18826"/>
                  </a:cubicBezTo>
                  <a:cubicBezTo>
                    <a:pt x="7234" y="19294"/>
                    <a:pt x="6811" y="19761"/>
                    <a:pt x="6375" y="20216"/>
                  </a:cubicBezTo>
                  <a:cubicBezTo>
                    <a:pt x="8229" y="15350"/>
                    <a:pt x="3670" y="10487"/>
                    <a:pt x="117" y="7642"/>
                  </a:cubicBezTo>
                  <a:cubicBezTo>
                    <a:pt x="106" y="7634"/>
                    <a:pt x="93" y="7630"/>
                    <a:pt x="81" y="7630"/>
                  </a:cubicBezTo>
                  <a:cubicBezTo>
                    <a:pt x="37" y="7630"/>
                    <a:pt x="0" y="7682"/>
                    <a:pt x="41" y="7717"/>
                  </a:cubicBezTo>
                  <a:cubicBezTo>
                    <a:pt x="3638" y="10730"/>
                    <a:pt x="8009" y="15510"/>
                    <a:pt x="6055" y="20536"/>
                  </a:cubicBezTo>
                  <a:cubicBezTo>
                    <a:pt x="4468" y="22158"/>
                    <a:pt x="2781" y="23695"/>
                    <a:pt x="969" y="25135"/>
                  </a:cubicBezTo>
                  <a:cubicBezTo>
                    <a:pt x="903" y="25187"/>
                    <a:pt x="965" y="25294"/>
                    <a:pt x="1035" y="25294"/>
                  </a:cubicBezTo>
                  <a:cubicBezTo>
                    <a:pt x="1050" y="25294"/>
                    <a:pt x="1065" y="25289"/>
                    <a:pt x="1080" y="25278"/>
                  </a:cubicBezTo>
                  <a:cubicBezTo>
                    <a:pt x="2245" y="24407"/>
                    <a:pt x="3364" y="23477"/>
                    <a:pt x="4441" y="22499"/>
                  </a:cubicBezTo>
                  <a:cubicBezTo>
                    <a:pt x="8204" y="21316"/>
                    <a:pt x="12013" y="20219"/>
                    <a:pt x="15724" y="18891"/>
                  </a:cubicBezTo>
                  <a:cubicBezTo>
                    <a:pt x="15809" y="18861"/>
                    <a:pt x="15788" y="18744"/>
                    <a:pt x="15712" y="18744"/>
                  </a:cubicBezTo>
                  <a:cubicBezTo>
                    <a:pt x="15705" y="18744"/>
                    <a:pt x="15697" y="18745"/>
                    <a:pt x="15689" y="18747"/>
                  </a:cubicBezTo>
                  <a:cubicBezTo>
                    <a:pt x="12017" y="19771"/>
                    <a:pt x="8401" y="21023"/>
                    <a:pt x="4774" y="22197"/>
                  </a:cubicBezTo>
                  <a:cubicBezTo>
                    <a:pt x="8581" y="18667"/>
                    <a:pt x="11792" y="14492"/>
                    <a:pt x="14223" y="9905"/>
                  </a:cubicBezTo>
                  <a:cubicBezTo>
                    <a:pt x="14243" y="9867"/>
                    <a:pt x="14212" y="9834"/>
                    <a:pt x="14180" y="9834"/>
                  </a:cubicBezTo>
                  <a:cubicBezTo>
                    <a:pt x="14165" y="9834"/>
                    <a:pt x="14151" y="9841"/>
                    <a:pt x="14141" y="9857"/>
                  </a:cubicBezTo>
                  <a:cubicBezTo>
                    <a:pt x="12401" y="12887"/>
                    <a:pt x="10410" y="15680"/>
                    <a:pt x="8171" y="18259"/>
                  </a:cubicBezTo>
                  <a:cubicBezTo>
                    <a:pt x="9419" y="16169"/>
                    <a:pt x="9084" y="13439"/>
                    <a:pt x="9717" y="11136"/>
                  </a:cubicBezTo>
                  <a:cubicBezTo>
                    <a:pt x="9848" y="10662"/>
                    <a:pt x="9974" y="10189"/>
                    <a:pt x="10101" y="9715"/>
                  </a:cubicBezTo>
                  <a:cubicBezTo>
                    <a:pt x="11865" y="8255"/>
                    <a:pt x="14114" y="6844"/>
                    <a:pt x="15518" y="5022"/>
                  </a:cubicBezTo>
                  <a:cubicBezTo>
                    <a:pt x="16540" y="3693"/>
                    <a:pt x="17099" y="1705"/>
                    <a:pt x="17379" y="83"/>
                  </a:cubicBezTo>
                  <a:cubicBezTo>
                    <a:pt x="17388" y="33"/>
                    <a:pt x="17347" y="0"/>
                    <a:pt x="17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35"/>
          <p:cNvGrpSpPr/>
          <p:nvPr/>
        </p:nvGrpSpPr>
        <p:grpSpPr>
          <a:xfrm>
            <a:off x="5330858" y="-168637"/>
            <a:ext cx="963367" cy="1416287"/>
            <a:chOff x="4985808" y="3185926"/>
            <a:chExt cx="963367" cy="1416287"/>
          </a:xfrm>
        </p:grpSpPr>
        <p:sp>
          <p:nvSpPr>
            <p:cNvPr id="3892" name="Google Shape;3892;p35"/>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3" name="Google Shape;3893;p35"/>
            <p:cNvGrpSpPr/>
            <p:nvPr/>
          </p:nvGrpSpPr>
          <p:grpSpPr>
            <a:xfrm>
              <a:off x="5201774" y="3185926"/>
              <a:ext cx="535518" cy="1164104"/>
              <a:chOff x="5201774" y="3185926"/>
              <a:chExt cx="535518" cy="1164104"/>
            </a:xfrm>
          </p:grpSpPr>
          <p:sp>
            <p:nvSpPr>
              <p:cNvPr id="3894" name="Google Shape;3894;p35"/>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5"/>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5"/>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5"/>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8" name="Google Shape;3898;p35"/>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5"/>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5"/>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5"/>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5"/>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5"/>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5"/>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5"/>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5"/>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5"/>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5"/>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5"/>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5"/>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5"/>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5"/>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5"/>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5"/>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5"/>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5"/>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5"/>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5"/>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5"/>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5"/>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5"/>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5"/>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5"/>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5"/>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5"/>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5"/>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5"/>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5"/>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5"/>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5"/>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5"/>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5"/>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5"/>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5"/>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5"/>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5"/>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5"/>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5"/>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5"/>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5"/>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5"/>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5"/>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5"/>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5"/>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5"/>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5"/>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5"/>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5"/>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5"/>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5"/>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5"/>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5"/>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5"/>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5"/>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5"/>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5"/>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5"/>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5"/>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5"/>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5"/>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5"/>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5"/>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5"/>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35"/>
          <p:cNvGrpSpPr/>
          <p:nvPr/>
        </p:nvGrpSpPr>
        <p:grpSpPr>
          <a:xfrm>
            <a:off x="6441761" y="4198720"/>
            <a:ext cx="590285" cy="801408"/>
            <a:chOff x="8044861" y="4131245"/>
            <a:chExt cx="590285" cy="801408"/>
          </a:xfrm>
        </p:grpSpPr>
        <p:sp>
          <p:nvSpPr>
            <p:cNvPr id="3965" name="Google Shape;3965;p35"/>
            <p:cNvSpPr/>
            <p:nvPr/>
          </p:nvSpPr>
          <p:spPr>
            <a:xfrm>
              <a:off x="8205363" y="4131245"/>
              <a:ext cx="429782" cy="389007"/>
            </a:xfrm>
            <a:custGeom>
              <a:avLst/>
              <a:gdLst/>
              <a:ahLst/>
              <a:cxnLst/>
              <a:rect l="l" t="t" r="r" b="b"/>
              <a:pathLst>
                <a:path w="13576" h="12288" extrusionOk="0">
                  <a:moveTo>
                    <a:pt x="12881" y="0"/>
                  </a:moveTo>
                  <a:cubicBezTo>
                    <a:pt x="13576" y="441"/>
                    <a:pt x="12875" y="1484"/>
                    <a:pt x="11496" y="2189"/>
                  </a:cubicBezTo>
                  <a:cubicBezTo>
                    <a:pt x="10715" y="2589"/>
                    <a:pt x="7743" y="4120"/>
                    <a:pt x="5646" y="5964"/>
                  </a:cubicBezTo>
                  <a:cubicBezTo>
                    <a:pt x="3547" y="7810"/>
                    <a:pt x="868" y="10938"/>
                    <a:pt x="1241" y="12288"/>
                  </a:cubicBezTo>
                  <a:cubicBezTo>
                    <a:pt x="1241" y="12288"/>
                    <a:pt x="0" y="11406"/>
                    <a:pt x="1316" y="9425"/>
                  </a:cubicBezTo>
                  <a:cubicBezTo>
                    <a:pt x="2632" y="7446"/>
                    <a:pt x="1962" y="5044"/>
                    <a:pt x="2123" y="3725"/>
                  </a:cubicBezTo>
                  <a:cubicBezTo>
                    <a:pt x="2286" y="2407"/>
                    <a:pt x="4635" y="1796"/>
                    <a:pt x="5263" y="1344"/>
                  </a:cubicBezTo>
                  <a:cubicBezTo>
                    <a:pt x="5893" y="892"/>
                    <a:pt x="6767" y="1191"/>
                    <a:pt x="7357" y="1521"/>
                  </a:cubicBezTo>
                  <a:cubicBezTo>
                    <a:pt x="9257" y="2587"/>
                    <a:pt x="10874" y="1529"/>
                    <a:pt x="11503" y="1284"/>
                  </a:cubicBezTo>
                  <a:cubicBezTo>
                    <a:pt x="12885" y="751"/>
                    <a:pt x="12881" y="0"/>
                    <a:pt x="12881" y="0"/>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5"/>
            <p:cNvSpPr/>
            <p:nvPr/>
          </p:nvSpPr>
          <p:spPr>
            <a:xfrm>
              <a:off x="8044861" y="4331541"/>
              <a:ext cx="358711" cy="513390"/>
            </a:xfrm>
            <a:custGeom>
              <a:avLst/>
              <a:gdLst/>
              <a:ahLst/>
              <a:cxnLst/>
              <a:rect l="l" t="t" r="r" b="b"/>
              <a:pathLst>
                <a:path w="11331" h="16217" extrusionOk="0">
                  <a:moveTo>
                    <a:pt x="6312" y="5961"/>
                  </a:moveTo>
                  <a:cubicBezTo>
                    <a:pt x="6312" y="5961"/>
                    <a:pt x="5073" y="5079"/>
                    <a:pt x="6389" y="3098"/>
                  </a:cubicBezTo>
                  <a:cubicBezTo>
                    <a:pt x="7046" y="2110"/>
                    <a:pt x="7208" y="1015"/>
                    <a:pt x="7225" y="1"/>
                  </a:cubicBezTo>
                  <a:cubicBezTo>
                    <a:pt x="7225" y="1"/>
                    <a:pt x="3885" y="2156"/>
                    <a:pt x="3345" y="3546"/>
                  </a:cubicBezTo>
                  <a:cubicBezTo>
                    <a:pt x="2806" y="4937"/>
                    <a:pt x="3322" y="5321"/>
                    <a:pt x="2798" y="6257"/>
                  </a:cubicBezTo>
                  <a:cubicBezTo>
                    <a:pt x="2275" y="7192"/>
                    <a:pt x="0" y="10002"/>
                    <a:pt x="1258" y="11829"/>
                  </a:cubicBezTo>
                  <a:cubicBezTo>
                    <a:pt x="2516" y="13654"/>
                    <a:pt x="5156" y="15855"/>
                    <a:pt x="6321" y="16034"/>
                  </a:cubicBezTo>
                  <a:cubicBezTo>
                    <a:pt x="7487" y="16216"/>
                    <a:pt x="10618" y="16204"/>
                    <a:pt x="10618" y="16204"/>
                  </a:cubicBezTo>
                  <a:cubicBezTo>
                    <a:pt x="10618" y="16204"/>
                    <a:pt x="11331" y="14968"/>
                    <a:pt x="10476" y="13655"/>
                  </a:cubicBezTo>
                  <a:cubicBezTo>
                    <a:pt x="9618" y="12343"/>
                    <a:pt x="7904" y="12188"/>
                    <a:pt x="7734" y="11130"/>
                  </a:cubicBezTo>
                  <a:cubicBezTo>
                    <a:pt x="7032" y="6756"/>
                    <a:pt x="6312" y="5961"/>
                    <a:pt x="6312" y="59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5"/>
            <p:cNvSpPr/>
            <p:nvPr/>
          </p:nvSpPr>
          <p:spPr>
            <a:xfrm>
              <a:off x="8099090" y="4412045"/>
              <a:ext cx="389039" cy="520608"/>
            </a:xfrm>
            <a:custGeom>
              <a:avLst/>
              <a:gdLst/>
              <a:ahLst/>
              <a:cxnLst/>
              <a:rect l="l" t="t" r="r" b="b"/>
              <a:pathLst>
                <a:path w="12289" h="16445" extrusionOk="0">
                  <a:moveTo>
                    <a:pt x="3470" y="1"/>
                  </a:moveTo>
                  <a:cubicBezTo>
                    <a:pt x="3453" y="1"/>
                    <a:pt x="3434" y="15"/>
                    <a:pt x="3439" y="38"/>
                  </a:cubicBezTo>
                  <a:cubicBezTo>
                    <a:pt x="3524" y="534"/>
                    <a:pt x="3612" y="1032"/>
                    <a:pt x="3617" y="1537"/>
                  </a:cubicBezTo>
                  <a:cubicBezTo>
                    <a:pt x="3623" y="1988"/>
                    <a:pt x="3532" y="2436"/>
                    <a:pt x="3553" y="2885"/>
                  </a:cubicBezTo>
                  <a:cubicBezTo>
                    <a:pt x="3590" y="3621"/>
                    <a:pt x="3879" y="4321"/>
                    <a:pt x="4121" y="5011"/>
                  </a:cubicBezTo>
                  <a:cubicBezTo>
                    <a:pt x="4141" y="6130"/>
                    <a:pt x="4275" y="7250"/>
                    <a:pt x="4584" y="8313"/>
                  </a:cubicBezTo>
                  <a:cubicBezTo>
                    <a:pt x="4035" y="7754"/>
                    <a:pt x="3530" y="7158"/>
                    <a:pt x="3129" y="6485"/>
                  </a:cubicBezTo>
                  <a:cubicBezTo>
                    <a:pt x="2704" y="5775"/>
                    <a:pt x="2402" y="5006"/>
                    <a:pt x="2135" y="4226"/>
                  </a:cubicBezTo>
                  <a:cubicBezTo>
                    <a:pt x="2130" y="4212"/>
                    <a:pt x="2119" y="4206"/>
                    <a:pt x="2107" y="4206"/>
                  </a:cubicBezTo>
                  <a:cubicBezTo>
                    <a:pt x="2089" y="4206"/>
                    <a:pt x="2072" y="4220"/>
                    <a:pt x="2079" y="4242"/>
                  </a:cubicBezTo>
                  <a:cubicBezTo>
                    <a:pt x="2345" y="5027"/>
                    <a:pt x="2650" y="5803"/>
                    <a:pt x="3078" y="6515"/>
                  </a:cubicBezTo>
                  <a:cubicBezTo>
                    <a:pt x="3503" y="7226"/>
                    <a:pt x="4039" y="7853"/>
                    <a:pt x="4622" y="8438"/>
                  </a:cubicBezTo>
                  <a:cubicBezTo>
                    <a:pt x="4819" y="9085"/>
                    <a:pt x="5082" y="9710"/>
                    <a:pt x="5424" y="10302"/>
                  </a:cubicBezTo>
                  <a:cubicBezTo>
                    <a:pt x="4823" y="9600"/>
                    <a:pt x="4193" y="8916"/>
                    <a:pt x="3463" y="8348"/>
                  </a:cubicBezTo>
                  <a:cubicBezTo>
                    <a:pt x="2447" y="7555"/>
                    <a:pt x="1285" y="7151"/>
                    <a:pt x="50" y="6834"/>
                  </a:cubicBezTo>
                  <a:cubicBezTo>
                    <a:pt x="47" y="6833"/>
                    <a:pt x="44" y="6832"/>
                    <a:pt x="42" y="6832"/>
                  </a:cubicBezTo>
                  <a:cubicBezTo>
                    <a:pt x="11" y="6832"/>
                    <a:pt x="1" y="6881"/>
                    <a:pt x="34" y="6889"/>
                  </a:cubicBezTo>
                  <a:cubicBezTo>
                    <a:pt x="1293" y="7215"/>
                    <a:pt x="2477" y="7633"/>
                    <a:pt x="3504" y="8455"/>
                  </a:cubicBezTo>
                  <a:cubicBezTo>
                    <a:pt x="4292" y="9085"/>
                    <a:pt x="4961" y="9844"/>
                    <a:pt x="5611" y="10612"/>
                  </a:cubicBezTo>
                  <a:cubicBezTo>
                    <a:pt x="7144" y="13014"/>
                    <a:pt x="9801" y="14793"/>
                    <a:pt x="12077" y="16427"/>
                  </a:cubicBezTo>
                  <a:cubicBezTo>
                    <a:pt x="12094" y="16440"/>
                    <a:pt x="12112" y="16445"/>
                    <a:pt x="12129" y="16445"/>
                  </a:cubicBezTo>
                  <a:cubicBezTo>
                    <a:pt x="12214" y="16445"/>
                    <a:pt x="12289" y="16321"/>
                    <a:pt x="12208" y="16257"/>
                  </a:cubicBezTo>
                  <a:cubicBezTo>
                    <a:pt x="10313" y="14749"/>
                    <a:pt x="8137" y="13346"/>
                    <a:pt x="6556" y="11480"/>
                  </a:cubicBezTo>
                  <a:cubicBezTo>
                    <a:pt x="6159" y="10814"/>
                    <a:pt x="5886" y="10072"/>
                    <a:pt x="5764" y="9300"/>
                  </a:cubicBezTo>
                  <a:cubicBezTo>
                    <a:pt x="5762" y="9285"/>
                    <a:pt x="5752" y="9279"/>
                    <a:pt x="5741" y="9279"/>
                  </a:cubicBezTo>
                  <a:cubicBezTo>
                    <a:pt x="5724" y="9279"/>
                    <a:pt x="5705" y="9293"/>
                    <a:pt x="5709" y="9316"/>
                  </a:cubicBezTo>
                  <a:cubicBezTo>
                    <a:pt x="5815" y="9994"/>
                    <a:pt x="6042" y="10644"/>
                    <a:pt x="6363" y="11243"/>
                  </a:cubicBezTo>
                  <a:cubicBezTo>
                    <a:pt x="6290" y="11153"/>
                    <a:pt x="6210" y="11066"/>
                    <a:pt x="6139" y="10971"/>
                  </a:cubicBezTo>
                  <a:cubicBezTo>
                    <a:pt x="5399" y="9982"/>
                    <a:pt x="4932" y="8893"/>
                    <a:pt x="4648" y="7754"/>
                  </a:cubicBezTo>
                  <a:cubicBezTo>
                    <a:pt x="4625" y="6946"/>
                    <a:pt x="4843" y="6106"/>
                    <a:pt x="5003" y="5333"/>
                  </a:cubicBezTo>
                  <a:cubicBezTo>
                    <a:pt x="5008" y="5311"/>
                    <a:pt x="4989" y="5296"/>
                    <a:pt x="4971" y="5296"/>
                  </a:cubicBezTo>
                  <a:cubicBezTo>
                    <a:pt x="4960" y="5296"/>
                    <a:pt x="4949" y="5302"/>
                    <a:pt x="4947" y="5317"/>
                  </a:cubicBezTo>
                  <a:cubicBezTo>
                    <a:pt x="4801" y="6024"/>
                    <a:pt x="4608" y="6783"/>
                    <a:pt x="4590" y="7526"/>
                  </a:cubicBezTo>
                  <a:cubicBezTo>
                    <a:pt x="4234" y="5949"/>
                    <a:pt x="4218" y="4283"/>
                    <a:pt x="4329" y="2645"/>
                  </a:cubicBezTo>
                  <a:cubicBezTo>
                    <a:pt x="4330" y="2613"/>
                    <a:pt x="4307" y="2597"/>
                    <a:pt x="4282" y="2597"/>
                  </a:cubicBezTo>
                  <a:cubicBezTo>
                    <a:pt x="4257" y="2597"/>
                    <a:pt x="4231" y="2613"/>
                    <a:pt x="4228" y="2645"/>
                  </a:cubicBezTo>
                  <a:cubicBezTo>
                    <a:pt x="4155" y="3361"/>
                    <a:pt x="4115" y="4094"/>
                    <a:pt x="4121" y="4830"/>
                  </a:cubicBezTo>
                  <a:cubicBezTo>
                    <a:pt x="3876" y="4146"/>
                    <a:pt x="3604" y="3447"/>
                    <a:pt x="3610" y="2718"/>
                  </a:cubicBezTo>
                  <a:cubicBezTo>
                    <a:pt x="3614" y="2256"/>
                    <a:pt x="3696" y="1799"/>
                    <a:pt x="3670" y="1336"/>
                  </a:cubicBezTo>
                  <a:cubicBezTo>
                    <a:pt x="3646" y="894"/>
                    <a:pt x="3572" y="458"/>
                    <a:pt x="3495" y="22"/>
                  </a:cubicBezTo>
                  <a:cubicBezTo>
                    <a:pt x="3492" y="7"/>
                    <a:pt x="3481"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5"/>
            <p:cNvSpPr/>
            <p:nvPr/>
          </p:nvSpPr>
          <p:spPr>
            <a:xfrm>
              <a:off x="8123434" y="4660714"/>
              <a:ext cx="101082" cy="34348"/>
            </a:xfrm>
            <a:custGeom>
              <a:avLst/>
              <a:gdLst/>
              <a:ahLst/>
              <a:cxnLst/>
              <a:rect l="l" t="t" r="r" b="b"/>
              <a:pathLst>
                <a:path w="3193" h="1085" extrusionOk="0">
                  <a:moveTo>
                    <a:pt x="44" y="0"/>
                  </a:moveTo>
                  <a:cubicBezTo>
                    <a:pt x="12" y="0"/>
                    <a:pt x="0" y="51"/>
                    <a:pt x="34" y="58"/>
                  </a:cubicBezTo>
                  <a:cubicBezTo>
                    <a:pt x="1112" y="245"/>
                    <a:pt x="2156" y="588"/>
                    <a:pt x="3133" y="1081"/>
                  </a:cubicBezTo>
                  <a:cubicBezTo>
                    <a:pt x="3138" y="1084"/>
                    <a:pt x="3142" y="1085"/>
                    <a:pt x="3147" y="1085"/>
                  </a:cubicBezTo>
                  <a:cubicBezTo>
                    <a:pt x="3174" y="1085"/>
                    <a:pt x="3193" y="1046"/>
                    <a:pt x="3163" y="1031"/>
                  </a:cubicBezTo>
                  <a:cubicBezTo>
                    <a:pt x="2184" y="536"/>
                    <a:pt x="1134" y="189"/>
                    <a:pt x="50" y="1"/>
                  </a:cubicBezTo>
                  <a:cubicBezTo>
                    <a:pt x="48" y="1"/>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5"/>
            <p:cNvSpPr/>
            <p:nvPr/>
          </p:nvSpPr>
          <p:spPr>
            <a:xfrm>
              <a:off x="8241041" y="4196079"/>
              <a:ext cx="308914" cy="327339"/>
            </a:xfrm>
            <a:custGeom>
              <a:avLst/>
              <a:gdLst/>
              <a:ahLst/>
              <a:cxnLst/>
              <a:rect l="l" t="t" r="r" b="b"/>
              <a:pathLst>
                <a:path w="9758" h="10340" extrusionOk="0">
                  <a:moveTo>
                    <a:pt x="5663" y="1"/>
                  </a:moveTo>
                  <a:cubicBezTo>
                    <a:pt x="5647" y="1"/>
                    <a:pt x="5628" y="15"/>
                    <a:pt x="5631" y="38"/>
                  </a:cubicBezTo>
                  <a:cubicBezTo>
                    <a:pt x="5691" y="445"/>
                    <a:pt x="5689" y="855"/>
                    <a:pt x="5650" y="1264"/>
                  </a:cubicBezTo>
                  <a:cubicBezTo>
                    <a:pt x="5614" y="1659"/>
                    <a:pt x="5574" y="2081"/>
                    <a:pt x="5474" y="2466"/>
                  </a:cubicBezTo>
                  <a:cubicBezTo>
                    <a:pt x="5410" y="2715"/>
                    <a:pt x="5241" y="2942"/>
                    <a:pt x="5093" y="3148"/>
                  </a:cubicBezTo>
                  <a:cubicBezTo>
                    <a:pt x="5039" y="3218"/>
                    <a:pt x="4980" y="3284"/>
                    <a:pt x="4926" y="3353"/>
                  </a:cubicBezTo>
                  <a:cubicBezTo>
                    <a:pt x="4330" y="3868"/>
                    <a:pt x="3758" y="4417"/>
                    <a:pt x="3227" y="5011"/>
                  </a:cubicBezTo>
                  <a:cubicBezTo>
                    <a:pt x="2824" y="5462"/>
                    <a:pt x="2353" y="5949"/>
                    <a:pt x="1897" y="6469"/>
                  </a:cubicBezTo>
                  <a:cubicBezTo>
                    <a:pt x="2346" y="5734"/>
                    <a:pt x="2692" y="4942"/>
                    <a:pt x="2922" y="4105"/>
                  </a:cubicBezTo>
                  <a:cubicBezTo>
                    <a:pt x="3242" y="2948"/>
                    <a:pt x="3357" y="1748"/>
                    <a:pt x="3451" y="554"/>
                  </a:cubicBezTo>
                  <a:cubicBezTo>
                    <a:pt x="3453" y="535"/>
                    <a:pt x="3438" y="526"/>
                    <a:pt x="3424" y="526"/>
                  </a:cubicBezTo>
                  <a:cubicBezTo>
                    <a:pt x="3409" y="526"/>
                    <a:pt x="3394" y="535"/>
                    <a:pt x="3393" y="554"/>
                  </a:cubicBezTo>
                  <a:cubicBezTo>
                    <a:pt x="3297" y="1742"/>
                    <a:pt x="3182" y="2938"/>
                    <a:pt x="2865" y="4089"/>
                  </a:cubicBezTo>
                  <a:cubicBezTo>
                    <a:pt x="2590" y="5086"/>
                    <a:pt x="2144" y="6015"/>
                    <a:pt x="1561" y="6864"/>
                  </a:cubicBezTo>
                  <a:cubicBezTo>
                    <a:pt x="716" y="7886"/>
                    <a:pt x="0" y="9024"/>
                    <a:pt x="0" y="10248"/>
                  </a:cubicBezTo>
                  <a:cubicBezTo>
                    <a:pt x="0" y="10309"/>
                    <a:pt x="45" y="10339"/>
                    <a:pt x="91" y="10339"/>
                  </a:cubicBezTo>
                  <a:cubicBezTo>
                    <a:pt x="138" y="10339"/>
                    <a:pt x="185" y="10309"/>
                    <a:pt x="188" y="10248"/>
                  </a:cubicBezTo>
                  <a:cubicBezTo>
                    <a:pt x="298" y="8173"/>
                    <a:pt x="2595" y="5928"/>
                    <a:pt x="4010" y="4469"/>
                  </a:cubicBezTo>
                  <a:cubicBezTo>
                    <a:pt x="5657" y="2772"/>
                    <a:pt x="7605" y="1597"/>
                    <a:pt x="9677" y="490"/>
                  </a:cubicBezTo>
                  <a:cubicBezTo>
                    <a:pt x="9757" y="447"/>
                    <a:pt x="9710" y="348"/>
                    <a:pt x="9638" y="348"/>
                  </a:cubicBezTo>
                  <a:cubicBezTo>
                    <a:pt x="9626" y="348"/>
                    <a:pt x="9614" y="350"/>
                    <a:pt x="9601" y="356"/>
                  </a:cubicBezTo>
                  <a:cubicBezTo>
                    <a:pt x="7991" y="1099"/>
                    <a:pt x="6504" y="2032"/>
                    <a:pt x="5160" y="3153"/>
                  </a:cubicBezTo>
                  <a:cubicBezTo>
                    <a:pt x="5308" y="2949"/>
                    <a:pt x="5467" y="2727"/>
                    <a:pt x="5531" y="2481"/>
                  </a:cubicBezTo>
                  <a:cubicBezTo>
                    <a:pt x="5628" y="2103"/>
                    <a:pt x="5669" y="1688"/>
                    <a:pt x="5705" y="1299"/>
                  </a:cubicBezTo>
                  <a:cubicBezTo>
                    <a:pt x="5747" y="872"/>
                    <a:pt x="5749" y="445"/>
                    <a:pt x="5686" y="22"/>
                  </a:cubicBezTo>
                  <a:cubicBezTo>
                    <a:pt x="5685" y="7"/>
                    <a:pt x="5674" y="1"/>
                    <a:pt x="5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0" name="Google Shape;3970;p35"/>
          <p:cNvGrpSpPr/>
          <p:nvPr/>
        </p:nvGrpSpPr>
        <p:grpSpPr>
          <a:xfrm>
            <a:off x="6441753" y="75938"/>
            <a:ext cx="461630" cy="927121"/>
            <a:chOff x="6791228" y="1599925"/>
            <a:chExt cx="461630" cy="927121"/>
          </a:xfrm>
        </p:grpSpPr>
        <p:sp>
          <p:nvSpPr>
            <p:cNvPr id="3971" name="Google Shape;3971;p35"/>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5"/>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5"/>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35"/>
          <p:cNvGrpSpPr/>
          <p:nvPr/>
        </p:nvGrpSpPr>
        <p:grpSpPr>
          <a:xfrm>
            <a:off x="7480085" y="4056924"/>
            <a:ext cx="985417" cy="1106869"/>
            <a:chOff x="1237810" y="3563249"/>
            <a:chExt cx="985417" cy="1106869"/>
          </a:xfrm>
        </p:grpSpPr>
        <p:sp>
          <p:nvSpPr>
            <p:cNvPr id="3975" name="Google Shape;3975;p35"/>
            <p:cNvSpPr/>
            <p:nvPr/>
          </p:nvSpPr>
          <p:spPr>
            <a:xfrm>
              <a:off x="1595808" y="3831070"/>
              <a:ext cx="411263" cy="580978"/>
            </a:xfrm>
            <a:custGeom>
              <a:avLst/>
              <a:gdLst/>
              <a:ahLst/>
              <a:cxnLst/>
              <a:rect l="l" t="t" r="r" b="b"/>
              <a:pathLst>
                <a:path w="12991" h="18352" extrusionOk="0">
                  <a:moveTo>
                    <a:pt x="1789" y="11163"/>
                  </a:moveTo>
                  <a:cubicBezTo>
                    <a:pt x="988" y="8208"/>
                    <a:pt x="1" y="6818"/>
                    <a:pt x="1690" y="4435"/>
                  </a:cubicBezTo>
                  <a:cubicBezTo>
                    <a:pt x="3379" y="2051"/>
                    <a:pt x="4832" y="0"/>
                    <a:pt x="5947" y="648"/>
                  </a:cubicBezTo>
                  <a:cubicBezTo>
                    <a:pt x="7064" y="1295"/>
                    <a:pt x="7721" y="1968"/>
                    <a:pt x="8099" y="2460"/>
                  </a:cubicBezTo>
                  <a:cubicBezTo>
                    <a:pt x="12990" y="8821"/>
                    <a:pt x="12587" y="11082"/>
                    <a:pt x="12733" y="13403"/>
                  </a:cubicBezTo>
                  <a:cubicBezTo>
                    <a:pt x="12878" y="15726"/>
                    <a:pt x="11734" y="18352"/>
                    <a:pt x="10205" y="17984"/>
                  </a:cubicBezTo>
                  <a:cubicBezTo>
                    <a:pt x="8675" y="17618"/>
                    <a:pt x="2918" y="15329"/>
                    <a:pt x="1789" y="11163"/>
                  </a:cubicBezTo>
                  <a:close/>
                </a:path>
              </a:pathLst>
            </a:custGeom>
            <a:solidFill>
              <a:srgbClr val="B27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5"/>
            <p:cNvSpPr/>
            <p:nvPr/>
          </p:nvSpPr>
          <p:spPr>
            <a:xfrm>
              <a:off x="1492605" y="3688960"/>
              <a:ext cx="249651" cy="268202"/>
            </a:xfrm>
            <a:custGeom>
              <a:avLst/>
              <a:gdLst/>
              <a:ahLst/>
              <a:cxnLst/>
              <a:rect l="l" t="t" r="r" b="b"/>
              <a:pathLst>
                <a:path w="7886" h="8472" extrusionOk="0">
                  <a:moveTo>
                    <a:pt x="2299" y="4966"/>
                  </a:moveTo>
                  <a:cubicBezTo>
                    <a:pt x="0" y="1950"/>
                    <a:pt x="6" y="0"/>
                    <a:pt x="6" y="0"/>
                  </a:cubicBezTo>
                  <a:cubicBezTo>
                    <a:pt x="6" y="0"/>
                    <a:pt x="2436" y="1287"/>
                    <a:pt x="4587" y="3172"/>
                  </a:cubicBezTo>
                  <a:cubicBezTo>
                    <a:pt x="6736" y="5057"/>
                    <a:pt x="7885" y="7748"/>
                    <a:pt x="7885" y="7748"/>
                  </a:cubicBezTo>
                  <a:lnTo>
                    <a:pt x="6936" y="8468"/>
                  </a:lnTo>
                  <a:cubicBezTo>
                    <a:pt x="6937" y="8471"/>
                    <a:pt x="4106" y="7337"/>
                    <a:pt x="2299" y="49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5"/>
            <p:cNvSpPr/>
            <p:nvPr/>
          </p:nvSpPr>
          <p:spPr>
            <a:xfrm>
              <a:off x="1878255" y="3901096"/>
              <a:ext cx="138565" cy="133911"/>
            </a:xfrm>
            <a:custGeom>
              <a:avLst/>
              <a:gdLst/>
              <a:ahLst/>
              <a:cxnLst/>
              <a:rect l="l" t="t" r="r" b="b"/>
              <a:pathLst>
                <a:path w="4377" h="4230" extrusionOk="0">
                  <a:moveTo>
                    <a:pt x="1" y="2092"/>
                  </a:moveTo>
                  <a:lnTo>
                    <a:pt x="498" y="3866"/>
                  </a:lnTo>
                  <a:cubicBezTo>
                    <a:pt x="498" y="3866"/>
                    <a:pt x="1408" y="4229"/>
                    <a:pt x="2377" y="3430"/>
                  </a:cubicBezTo>
                  <a:cubicBezTo>
                    <a:pt x="3345" y="2630"/>
                    <a:pt x="4105" y="851"/>
                    <a:pt x="4377" y="0"/>
                  </a:cubicBezTo>
                  <a:cubicBezTo>
                    <a:pt x="4377" y="0"/>
                    <a:pt x="3199" y="19"/>
                    <a:pt x="2149" y="413"/>
                  </a:cubicBezTo>
                  <a:cubicBezTo>
                    <a:pt x="1097" y="807"/>
                    <a:pt x="1" y="2092"/>
                    <a:pt x="1" y="209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5"/>
            <p:cNvSpPr/>
            <p:nvPr/>
          </p:nvSpPr>
          <p:spPr>
            <a:xfrm>
              <a:off x="1962274" y="4233403"/>
              <a:ext cx="260953" cy="145783"/>
            </a:xfrm>
            <a:custGeom>
              <a:avLst/>
              <a:gdLst/>
              <a:ahLst/>
              <a:cxnLst/>
              <a:rect l="l" t="t" r="r" b="b"/>
              <a:pathLst>
                <a:path w="8243" h="4605" extrusionOk="0">
                  <a:moveTo>
                    <a:pt x="377" y="79"/>
                  </a:moveTo>
                  <a:cubicBezTo>
                    <a:pt x="1756" y="0"/>
                    <a:pt x="6920" y="2861"/>
                    <a:pt x="8242" y="3869"/>
                  </a:cubicBezTo>
                  <a:cubicBezTo>
                    <a:pt x="8242" y="3869"/>
                    <a:pt x="5178" y="4605"/>
                    <a:pt x="3424" y="3797"/>
                  </a:cubicBezTo>
                  <a:cubicBezTo>
                    <a:pt x="1670" y="2990"/>
                    <a:pt x="1" y="937"/>
                    <a:pt x="1" y="9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5"/>
            <p:cNvSpPr/>
            <p:nvPr/>
          </p:nvSpPr>
          <p:spPr>
            <a:xfrm>
              <a:off x="1604307" y="4266865"/>
              <a:ext cx="237748" cy="301443"/>
            </a:xfrm>
            <a:custGeom>
              <a:avLst/>
              <a:gdLst/>
              <a:ahLst/>
              <a:cxnLst/>
              <a:rect l="l" t="t" r="r" b="b"/>
              <a:pathLst>
                <a:path w="7510" h="9522" extrusionOk="0">
                  <a:moveTo>
                    <a:pt x="0" y="9522"/>
                  </a:moveTo>
                  <a:cubicBezTo>
                    <a:pt x="237" y="7489"/>
                    <a:pt x="409" y="5742"/>
                    <a:pt x="2545" y="3386"/>
                  </a:cubicBezTo>
                  <a:cubicBezTo>
                    <a:pt x="4681" y="1030"/>
                    <a:pt x="6159" y="1"/>
                    <a:pt x="6159" y="1"/>
                  </a:cubicBezTo>
                  <a:lnTo>
                    <a:pt x="7510" y="825"/>
                  </a:lnTo>
                  <a:cubicBezTo>
                    <a:pt x="7510" y="825"/>
                    <a:pt x="5869" y="4340"/>
                    <a:pt x="3935" y="6506"/>
                  </a:cubicBezTo>
                  <a:cubicBezTo>
                    <a:pt x="2001" y="8672"/>
                    <a:pt x="0" y="9522"/>
                    <a:pt x="0" y="95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5"/>
            <p:cNvSpPr/>
            <p:nvPr/>
          </p:nvSpPr>
          <p:spPr>
            <a:xfrm>
              <a:off x="1482110" y="4233720"/>
              <a:ext cx="282163" cy="219576"/>
            </a:xfrm>
            <a:custGeom>
              <a:avLst/>
              <a:gdLst/>
              <a:ahLst/>
              <a:cxnLst/>
              <a:rect l="l" t="t" r="r" b="b"/>
              <a:pathLst>
                <a:path w="8913" h="6936" extrusionOk="0">
                  <a:moveTo>
                    <a:pt x="0" y="6936"/>
                  </a:moveTo>
                  <a:cubicBezTo>
                    <a:pt x="1673" y="4385"/>
                    <a:pt x="8383" y="1"/>
                    <a:pt x="8383" y="1"/>
                  </a:cubicBezTo>
                  <a:lnTo>
                    <a:pt x="8912" y="1043"/>
                  </a:lnTo>
                  <a:cubicBezTo>
                    <a:pt x="8912" y="1043"/>
                    <a:pt x="4631" y="4661"/>
                    <a:pt x="3424" y="5493"/>
                  </a:cubicBezTo>
                  <a:cubicBezTo>
                    <a:pt x="1991" y="6479"/>
                    <a:pt x="0" y="6936"/>
                    <a:pt x="0" y="69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5"/>
            <p:cNvSpPr/>
            <p:nvPr/>
          </p:nvSpPr>
          <p:spPr>
            <a:xfrm>
              <a:off x="1370598" y="4163061"/>
              <a:ext cx="371089" cy="210111"/>
            </a:xfrm>
            <a:custGeom>
              <a:avLst/>
              <a:gdLst/>
              <a:ahLst/>
              <a:cxnLst/>
              <a:rect l="l" t="t" r="r" b="b"/>
              <a:pathLst>
                <a:path w="11722" h="6637" extrusionOk="0">
                  <a:moveTo>
                    <a:pt x="0" y="6409"/>
                  </a:moveTo>
                  <a:cubicBezTo>
                    <a:pt x="1673" y="3858"/>
                    <a:pt x="10451" y="0"/>
                    <a:pt x="10451" y="0"/>
                  </a:cubicBezTo>
                  <a:lnTo>
                    <a:pt x="11722" y="2089"/>
                  </a:lnTo>
                  <a:cubicBezTo>
                    <a:pt x="11722" y="2089"/>
                    <a:pt x="5339" y="4818"/>
                    <a:pt x="4132" y="5649"/>
                  </a:cubicBezTo>
                  <a:cubicBezTo>
                    <a:pt x="2699" y="6636"/>
                    <a:pt x="0" y="6409"/>
                    <a:pt x="0" y="640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5"/>
            <p:cNvSpPr/>
            <p:nvPr/>
          </p:nvSpPr>
          <p:spPr>
            <a:xfrm>
              <a:off x="1316084" y="4145522"/>
              <a:ext cx="275927" cy="147619"/>
            </a:xfrm>
            <a:custGeom>
              <a:avLst/>
              <a:gdLst/>
              <a:ahLst/>
              <a:cxnLst/>
              <a:rect l="l" t="t" r="r" b="b"/>
              <a:pathLst>
                <a:path w="8716" h="4663" extrusionOk="0">
                  <a:moveTo>
                    <a:pt x="2247" y="4663"/>
                  </a:moveTo>
                  <a:lnTo>
                    <a:pt x="0" y="4455"/>
                  </a:lnTo>
                  <a:cubicBezTo>
                    <a:pt x="0" y="4455"/>
                    <a:pt x="4062" y="0"/>
                    <a:pt x="8716" y="217"/>
                  </a:cubicBezTo>
                  <a:cubicBezTo>
                    <a:pt x="8716" y="215"/>
                    <a:pt x="5754" y="3092"/>
                    <a:pt x="2247" y="46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5"/>
            <p:cNvSpPr/>
            <p:nvPr/>
          </p:nvSpPr>
          <p:spPr>
            <a:xfrm>
              <a:off x="1335694" y="4089394"/>
              <a:ext cx="246960" cy="121248"/>
            </a:xfrm>
            <a:custGeom>
              <a:avLst/>
              <a:gdLst/>
              <a:ahLst/>
              <a:cxnLst/>
              <a:rect l="l" t="t" r="r" b="b"/>
              <a:pathLst>
                <a:path w="7801" h="3830" extrusionOk="0">
                  <a:moveTo>
                    <a:pt x="3575" y="0"/>
                  </a:moveTo>
                  <a:cubicBezTo>
                    <a:pt x="1526" y="408"/>
                    <a:pt x="1" y="1869"/>
                    <a:pt x="1" y="1869"/>
                  </a:cubicBezTo>
                  <a:cubicBezTo>
                    <a:pt x="1" y="1869"/>
                    <a:pt x="4060" y="3829"/>
                    <a:pt x="7800" y="243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5"/>
            <p:cNvSpPr/>
            <p:nvPr/>
          </p:nvSpPr>
          <p:spPr>
            <a:xfrm>
              <a:off x="1356637" y="3859562"/>
              <a:ext cx="260573" cy="121153"/>
            </a:xfrm>
            <a:custGeom>
              <a:avLst/>
              <a:gdLst/>
              <a:ahLst/>
              <a:cxnLst/>
              <a:rect l="l" t="t" r="r" b="b"/>
              <a:pathLst>
                <a:path w="8231" h="3827" extrusionOk="0">
                  <a:moveTo>
                    <a:pt x="1" y="2101"/>
                  </a:moveTo>
                  <a:cubicBezTo>
                    <a:pt x="1" y="2101"/>
                    <a:pt x="3249" y="1"/>
                    <a:pt x="5739" y="1179"/>
                  </a:cubicBezTo>
                  <a:cubicBezTo>
                    <a:pt x="8230" y="2357"/>
                    <a:pt x="6778" y="3577"/>
                    <a:pt x="5713" y="3702"/>
                  </a:cubicBezTo>
                  <a:cubicBezTo>
                    <a:pt x="4646" y="3827"/>
                    <a:pt x="2066" y="3465"/>
                    <a:pt x="1" y="210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5"/>
            <p:cNvSpPr/>
            <p:nvPr/>
          </p:nvSpPr>
          <p:spPr>
            <a:xfrm>
              <a:off x="1322018" y="4127383"/>
              <a:ext cx="398631" cy="206185"/>
            </a:xfrm>
            <a:custGeom>
              <a:avLst/>
              <a:gdLst/>
              <a:ahLst/>
              <a:cxnLst/>
              <a:rect l="l" t="t" r="r" b="b"/>
              <a:pathLst>
                <a:path w="12592" h="6513" extrusionOk="0">
                  <a:moveTo>
                    <a:pt x="1" y="6512"/>
                  </a:moveTo>
                  <a:cubicBezTo>
                    <a:pt x="1589" y="4836"/>
                    <a:pt x="3826" y="2151"/>
                    <a:pt x="6920" y="1075"/>
                  </a:cubicBezTo>
                  <a:cubicBezTo>
                    <a:pt x="10016" y="0"/>
                    <a:pt x="12006" y="208"/>
                    <a:pt x="12006" y="208"/>
                  </a:cubicBezTo>
                  <a:lnTo>
                    <a:pt x="12592" y="1795"/>
                  </a:lnTo>
                  <a:cubicBezTo>
                    <a:pt x="12592" y="1795"/>
                    <a:pt x="11072" y="2747"/>
                    <a:pt x="8862" y="3983"/>
                  </a:cubicBezTo>
                  <a:cubicBezTo>
                    <a:pt x="6651" y="5220"/>
                    <a:pt x="1" y="6512"/>
                    <a:pt x="1" y="651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5"/>
            <p:cNvSpPr/>
            <p:nvPr/>
          </p:nvSpPr>
          <p:spPr>
            <a:xfrm>
              <a:off x="1385143" y="4209882"/>
              <a:ext cx="373464" cy="238824"/>
            </a:xfrm>
            <a:custGeom>
              <a:avLst/>
              <a:gdLst/>
              <a:ahLst/>
              <a:cxnLst/>
              <a:rect l="l" t="t" r="r" b="b"/>
              <a:pathLst>
                <a:path w="11797" h="7544" extrusionOk="0">
                  <a:moveTo>
                    <a:pt x="1" y="7245"/>
                  </a:moveTo>
                  <a:cubicBezTo>
                    <a:pt x="1608" y="3848"/>
                    <a:pt x="3671" y="2440"/>
                    <a:pt x="5174" y="1639"/>
                  </a:cubicBezTo>
                  <a:cubicBezTo>
                    <a:pt x="6677" y="836"/>
                    <a:pt x="9442" y="423"/>
                    <a:pt x="11440" y="0"/>
                  </a:cubicBezTo>
                  <a:lnTo>
                    <a:pt x="11796" y="861"/>
                  </a:lnTo>
                  <a:cubicBezTo>
                    <a:pt x="11796" y="861"/>
                    <a:pt x="8603" y="3927"/>
                    <a:pt x="6782" y="5113"/>
                  </a:cubicBezTo>
                  <a:cubicBezTo>
                    <a:pt x="3056" y="7544"/>
                    <a:pt x="1" y="7245"/>
                    <a:pt x="1" y="72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5"/>
            <p:cNvSpPr/>
            <p:nvPr/>
          </p:nvSpPr>
          <p:spPr>
            <a:xfrm>
              <a:off x="1269910" y="3989800"/>
              <a:ext cx="437538" cy="171995"/>
            </a:xfrm>
            <a:custGeom>
              <a:avLst/>
              <a:gdLst/>
              <a:ahLst/>
              <a:cxnLst/>
              <a:rect l="l" t="t" r="r" b="b"/>
              <a:pathLst>
                <a:path w="13821" h="5433" extrusionOk="0">
                  <a:moveTo>
                    <a:pt x="1" y="3331"/>
                  </a:moveTo>
                  <a:cubicBezTo>
                    <a:pt x="973" y="2618"/>
                    <a:pt x="6469" y="1"/>
                    <a:pt x="9727" y="1240"/>
                  </a:cubicBezTo>
                  <a:cubicBezTo>
                    <a:pt x="12984" y="2480"/>
                    <a:pt x="13409" y="2917"/>
                    <a:pt x="13821" y="2808"/>
                  </a:cubicBezTo>
                  <a:lnTo>
                    <a:pt x="13780" y="3712"/>
                  </a:lnTo>
                  <a:cubicBezTo>
                    <a:pt x="13780" y="3712"/>
                    <a:pt x="11028" y="5432"/>
                    <a:pt x="8566" y="5421"/>
                  </a:cubicBezTo>
                  <a:cubicBezTo>
                    <a:pt x="6106" y="5412"/>
                    <a:pt x="4091" y="4455"/>
                    <a:pt x="2870" y="4124"/>
                  </a:cubicBezTo>
                  <a:cubicBezTo>
                    <a:pt x="1048" y="3629"/>
                    <a:pt x="1" y="3331"/>
                    <a:pt x="1" y="333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5"/>
            <p:cNvSpPr/>
            <p:nvPr/>
          </p:nvSpPr>
          <p:spPr>
            <a:xfrm>
              <a:off x="1237810" y="3937819"/>
              <a:ext cx="468816" cy="134893"/>
            </a:xfrm>
            <a:custGeom>
              <a:avLst/>
              <a:gdLst/>
              <a:ahLst/>
              <a:cxnLst/>
              <a:rect l="l" t="t" r="r" b="b"/>
              <a:pathLst>
                <a:path w="14809" h="4261" extrusionOk="0">
                  <a:moveTo>
                    <a:pt x="117" y="738"/>
                  </a:moveTo>
                  <a:cubicBezTo>
                    <a:pt x="986" y="1487"/>
                    <a:pt x="2113" y="1973"/>
                    <a:pt x="3872" y="2220"/>
                  </a:cubicBezTo>
                  <a:cubicBezTo>
                    <a:pt x="5632" y="2467"/>
                    <a:pt x="8225" y="3703"/>
                    <a:pt x="10030" y="3981"/>
                  </a:cubicBezTo>
                  <a:cubicBezTo>
                    <a:pt x="11834" y="4260"/>
                    <a:pt x="14698" y="3420"/>
                    <a:pt x="14698" y="3420"/>
                  </a:cubicBezTo>
                  <a:lnTo>
                    <a:pt x="14808" y="2699"/>
                  </a:lnTo>
                  <a:cubicBezTo>
                    <a:pt x="14808" y="2699"/>
                    <a:pt x="12591" y="2062"/>
                    <a:pt x="11026" y="1353"/>
                  </a:cubicBezTo>
                  <a:cubicBezTo>
                    <a:pt x="9461" y="644"/>
                    <a:pt x="7515" y="1"/>
                    <a:pt x="3759" y="407"/>
                  </a:cubicBezTo>
                  <a:cubicBezTo>
                    <a:pt x="1" y="811"/>
                    <a:pt x="117" y="738"/>
                    <a:pt x="117" y="73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5"/>
            <p:cNvSpPr/>
            <p:nvPr/>
          </p:nvSpPr>
          <p:spPr>
            <a:xfrm>
              <a:off x="1310748" y="3847184"/>
              <a:ext cx="403285" cy="162720"/>
            </a:xfrm>
            <a:custGeom>
              <a:avLst/>
              <a:gdLst/>
              <a:ahLst/>
              <a:cxnLst/>
              <a:rect l="l" t="t" r="r" b="b"/>
              <a:pathLst>
                <a:path w="12739" h="5140" extrusionOk="0">
                  <a:moveTo>
                    <a:pt x="1" y="235"/>
                  </a:moveTo>
                  <a:cubicBezTo>
                    <a:pt x="1026" y="296"/>
                    <a:pt x="5035" y="0"/>
                    <a:pt x="8510" y="1594"/>
                  </a:cubicBezTo>
                  <a:cubicBezTo>
                    <a:pt x="11982" y="3190"/>
                    <a:pt x="12739" y="4193"/>
                    <a:pt x="12739" y="4193"/>
                  </a:cubicBezTo>
                  <a:lnTo>
                    <a:pt x="12462" y="4865"/>
                  </a:lnTo>
                  <a:cubicBezTo>
                    <a:pt x="12462" y="4865"/>
                    <a:pt x="10402" y="5140"/>
                    <a:pt x="8793" y="4866"/>
                  </a:cubicBezTo>
                  <a:cubicBezTo>
                    <a:pt x="7183" y="4594"/>
                    <a:pt x="3729" y="2880"/>
                    <a:pt x="2231" y="1888"/>
                  </a:cubicBezTo>
                  <a:cubicBezTo>
                    <a:pt x="736" y="892"/>
                    <a:pt x="1" y="235"/>
                    <a:pt x="1" y="2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5"/>
            <p:cNvSpPr/>
            <p:nvPr/>
          </p:nvSpPr>
          <p:spPr>
            <a:xfrm>
              <a:off x="1668177" y="3565022"/>
              <a:ext cx="132455" cy="284443"/>
            </a:xfrm>
            <a:custGeom>
              <a:avLst/>
              <a:gdLst/>
              <a:ahLst/>
              <a:cxnLst/>
              <a:rect l="l" t="t" r="r" b="b"/>
              <a:pathLst>
                <a:path w="4184" h="8985" extrusionOk="0">
                  <a:moveTo>
                    <a:pt x="783" y="6427"/>
                  </a:moveTo>
                  <a:cubicBezTo>
                    <a:pt x="18" y="4869"/>
                    <a:pt x="548" y="922"/>
                    <a:pt x="1" y="0"/>
                  </a:cubicBezTo>
                  <a:cubicBezTo>
                    <a:pt x="1" y="0"/>
                    <a:pt x="2125" y="1239"/>
                    <a:pt x="3154" y="3837"/>
                  </a:cubicBezTo>
                  <a:cubicBezTo>
                    <a:pt x="4183" y="6432"/>
                    <a:pt x="3734" y="8383"/>
                    <a:pt x="3734" y="8383"/>
                  </a:cubicBezTo>
                  <a:cubicBezTo>
                    <a:pt x="3734" y="8383"/>
                    <a:pt x="2040" y="8985"/>
                    <a:pt x="783" y="64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5"/>
            <p:cNvSpPr/>
            <p:nvPr/>
          </p:nvSpPr>
          <p:spPr>
            <a:xfrm>
              <a:off x="1532367" y="3590095"/>
              <a:ext cx="237051" cy="344275"/>
            </a:xfrm>
            <a:custGeom>
              <a:avLst/>
              <a:gdLst/>
              <a:ahLst/>
              <a:cxnLst/>
              <a:rect l="l" t="t" r="r" b="b"/>
              <a:pathLst>
                <a:path w="7488" h="10875" extrusionOk="0">
                  <a:moveTo>
                    <a:pt x="100" y="508"/>
                  </a:moveTo>
                  <a:cubicBezTo>
                    <a:pt x="325" y="1"/>
                    <a:pt x="5706" y="4080"/>
                    <a:pt x="6597" y="6781"/>
                  </a:cubicBezTo>
                  <a:cubicBezTo>
                    <a:pt x="7487" y="9478"/>
                    <a:pt x="7054" y="10373"/>
                    <a:pt x="7054" y="10373"/>
                  </a:cubicBezTo>
                  <a:lnTo>
                    <a:pt x="6632" y="10874"/>
                  </a:lnTo>
                  <a:cubicBezTo>
                    <a:pt x="6632" y="10874"/>
                    <a:pt x="5610" y="10150"/>
                    <a:pt x="4237" y="8511"/>
                  </a:cubicBezTo>
                  <a:cubicBezTo>
                    <a:pt x="2303" y="6202"/>
                    <a:pt x="1" y="732"/>
                    <a:pt x="100" y="50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5"/>
            <p:cNvSpPr/>
            <p:nvPr/>
          </p:nvSpPr>
          <p:spPr>
            <a:xfrm>
              <a:off x="1730352" y="3563249"/>
              <a:ext cx="140211" cy="348802"/>
            </a:xfrm>
            <a:custGeom>
              <a:avLst/>
              <a:gdLst/>
              <a:ahLst/>
              <a:cxnLst/>
              <a:rect l="l" t="t" r="r" b="b"/>
              <a:pathLst>
                <a:path w="4429" h="11018" extrusionOk="0">
                  <a:moveTo>
                    <a:pt x="1345" y="1"/>
                  </a:moveTo>
                  <a:cubicBezTo>
                    <a:pt x="2392" y="876"/>
                    <a:pt x="4428" y="6853"/>
                    <a:pt x="3146" y="11017"/>
                  </a:cubicBezTo>
                  <a:lnTo>
                    <a:pt x="1835" y="10889"/>
                  </a:lnTo>
                  <a:cubicBezTo>
                    <a:pt x="1835" y="10889"/>
                    <a:pt x="313" y="9745"/>
                    <a:pt x="156" y="6765"/>
                  </a:cubicBezTo>
                  <a:cubicBezTo>
                    <a:pt x="0" y="3782"/>
                    <a:pt x="1345" y="1"/>
                    <a:pt x="13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5"/>
            <p:cNvSpPr/>
            <p:nvPr/>
          </p:nvSpPr>
          <p:spPr>
            <a:xfrm>
              <a:off x="1384288" y="3756770"/>
              <a:ext cx="342123" cy="226066"/>
            </a:xfrm>
            <a:custGeom>
              <a:avLst/>
              <a:gdLst/>
              <a:ahLst/>
              <a:cxnLst/>
              <a:rect l="l" t="t" r="r" b="b"/>
              <a:pathLst>
                <a:path w="10807" h="7141" extrusionOk="0">
                  <a:moveTo>
                    <a:pt x="0" y="0"/>
                  </a:moveTo>
                  <a:cubicBezTo>
                    <a:pt x="1946" y="644"/>
                    <a:pt x="4950" y="640"/>
                    <a:pt x="6367" y="1843"/>
                  </a:cubicBezTo>
                  <a:cubicBezTo>
                    <a:pt x="7782" y="3045"/>
                    <a:pt x="10475" y="5553"/>
                    <a:pt x="10807" y="6591"/>
                  </a:cubicBezTo>
                  <a:cubicBezTo>
                    <a:pt x="10807" y="6591"/>
                    <a:pt x="10549" y="7141"/>
                    <a:pt x="10417" y="7046"/>
                  </a:cubicBezTo>
                  <a:cubicBezTo>
                    <a:pt x="10283" y="6952"/>
                    <a:pt x="7517" y="6527"/>
                    <a:pt x="5657" y="5009"/>
                  </a:cubicBezTo>
                  <a:cubicBezTo>
                    <a:pt x="3797" y="3493"/>
                    <a:pt x="0" y="0"/>
                    <a:pt x="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5"/>
            <p:cNvSpPr/>
            <p:nvPr/>
          </p:nvSpPr>
          <p:spPr>
            <a:xfrm>
              <a:off x="1817220" y="3697381"/>
              <a:ext cx="100354" cy="254146"/>
            </a:xfrm>
            <a:custGeom>
              <a:avLst/>
              <a:gdLst/>
              <a:ahLst/>
              <a:cxnLst/>
              <a:rect l="l" t="t" r="r" b="b"/>
              <a:pathLst>
                <a:path w="3170" h="8028" extrusionOk="0">
                  <a:moveTo>
                    <a:pt x="402" y="6777"/>
                  </a:moveTo>
                  <a:cubicBezTo>
                    <a:pt x="140" y="6392"/>
                    <a:pt x="0" y="4300"/>
                    <a:pt x="295" y="3218"/>
                  </a:cubicBezTo>
                  <a:cubicBezTo>
                    <a:pt x="943" y="841"/>
                    <a:pt x="2782" y="0"/>
                    <a:pt x="2782" y="0"/>
                  </a:cubicBezTo>
                  <a:cubicBezTo>
                    <a:pt x="2782" y="0"/>
                    <a:pt x="3169" y="4002"/>
                    <a:pt x="2750" y="5442"/>
                  </a:cubicBezTo>
                  <a:cubicBezTo>
                    <a:pt x="2333" y="6882"/>
                    <a:pt x="1318" y="8028"/>
                    <a:pt x="1318" y="802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5"/>
            <p:cNvSpPr/>
            <p:nvPr/>
          </p:nvSpPr>
          <p:spPr>
            <a:xfrm>
              <a:off x="1855367" y="3806947"/>
              <a:ext cx="121185" cy="192161"/>
            </a:xfrm>
            <a:custGeom>
              <a:avLst/>
              <a:gdLst/>
              <a:ahLst/>
              <a:cxnLst/>
              <a:rect l="l" t="t" r="r" b="b"/>
              <a:pathLst>
                <a:path w="3828" h="6070" extrusionOk="0">
                  <a:moveTo>
                    <a:pt x="1" y="4622"/>
                  </a:moveTo>
                  <a:cubicBezTo>
                    <a:pt x="604" y="1037"/>
                    <a:pt x="2392" y="368"/>
                    <a:pt x="3827" y="0"/>
                  </a:cubicBezTo>
                  <a:cubicBezTo>
                    <a:pt x="3827" y="0"/>
                    <a:pt x="3338" y="2352"/>
                    <a:pt x="2687" y="3758"/>
                  </a:cubicBezTo>
                  <a:cubicBezTo>
                    <a:pt x="2037" y="5166"/>
                    <a:pt x="773" y="6069"/>
                    <a:pt x="773" y="60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5"/>
            <p:cNvSpPr/>
            <p:nvPr/>
          </p:nvSpPr>
          <p:spPr>
            <a:xfrm>
              <a:off x="1905037" y="3961815"/>
              <a:ext cx="81771" cy="94688"/>
            </a:xfrm>
            <a:custGeom>
              <a:avLst/>
              <a:gdLst/>
              <a:ahLst/>
              <a:cxnLst/>
              <a:rect l="l" t="t" r="r" b="b"/>
              <a:pathLst>
                <a:path w="2583" h="2991" extrusionOk="0">
                  <a:moveTo>
                    <a:pt x="223" y="2198"/>
                  </a:moveTo>
                  <a:cubicBezTo>
                    <a:pt x="1" y="1573"/>
                    <a:pt x="490" y="319"/>
                    <a:pt x="2582" y="1"/>
                  </a:cubicBezTo>
                  <a:cubicBezTo>
                    <a:pt x="2582" y="1"/>
                    <a:pt x="2473" y="1192"/>
                    <a:pt x="1880" y="1839"/>
                  </a:cubicBezTo>
                  <a:cubicBezTo>
                    <a:pt x="1583" y="2162"/>
                    <a:pt x="1231" y="2896"/>
                    <a:pt x="897" y="2944"/>
                  </a:cubicBezTo>
                  <a:cubicBezTo>
                    <a:pt x="562" y="2991"/>
                    <a:pt x="223" y="2198"/>
                    <a:pt x="223" y="21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5"/>
            <p:cNvSpPr/>
            <p:nvPr/>
          </p:nvSpPr>
          <p:spPr>
            <a:xfrm>
              <a:off x="1929270" y="3998601"/>
              <a:ext cx="103520" cy="96999"/>
            </a:xfrm>
            <a:custGeom>
              <a:avLst/>
              <a:gdLst/>
              <a:ahLst/>
              <a:cxnLst/>
              <a:rect l="l" t="t" r="r" b="b"/>
              <a:pathLst>
                <a:path w="3270" h="3064" extrusionOk="0">
                  <a:moveTo>
                    <a:pt x="1" y="1958"/>
                  </a:moveTo>
                  <a:cubicBezTo>
                    <a:pt x="289" y="2163"/>
                    <a:pt x="219" y="2721"/>
                    <a:pt x="473" y="2893"/>
                  </a:cubicBezTo>
                  <a:cubicBezTo>
                    <a:pt x="728" y="3063"/>
                    <a:pt x="1305" y="2849"/>
                    <a:pt x="1749" y="2596"/>
                  </a:cubicBezTo>
                  <a:cubicBezTo>
                    <a:pt x="2640" y="2093"/>
                    <a:pt x="3270" y="72"/>
                    <a:pt x="3270" y="72"/>
                  </a:cubicBezTo>
                  <a:cubicBezTo>
                    <a:pt x="3270" y="72"/>
                    <a:pt x="1852" y="1"/>
                    <a:pt x="1083" y="523"/>
                  </a:cubicBezTo>
                  <a:cubicBezTo>
                    <a:pt x="313" y="1046"/>
                    <a:pt x="1" y="1958"/>
                    <a:pt x="1" y="19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5"/>
            <p:cNvSpPr/>
            <p:nvPr/>
          </p:nvSpPr>
          <p:spPr>
            <a:xfrm>
              <a:off x="1935950" y="4066696"/>
              <a:ext cx="69013" cy="55970"/>
            </a:xfrm>
            <a:custGeom>
              <a:avLst/>
              <a:gdLst/>
              <a:ahLst/>
              <a:cxnLst/>
              <a:rect l="l" t="t" r="r" b="b"/>
              <a:pathLst>
                <a:path w="2180" h="1768" extrusionOk="0">
                  <a:moveTo>
                    <a:pt x="1" y="357"/>
                  </a:moveTo>
                  <a:cubicBezTo>
                    <a:pt x="1" y="357"/>
                    <a:pt x="720" y="0"/>
                    <a:pt x="1538" y="445"/>
                  </a:cubicBezTo>
                  <a:cubicBezTo>
                    <a:pt x="1538" y="445"/>
                    <a:pt x="2179" y="1234"/>
                    <a:pt x="1542" y="1382"/>
                  </a:cubicBezTo>
                  <a:cubicBezTo>
                    <a:pt x="904" y="1529"/>
                    <a:pt x="201" y="1767"/>
                    <a:pt x="1" y="35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5"/>
            <p:cNvSpPr/>
            <p:nvPr/>
          </p:nvSpPr>
          <p:spPr>
            <a:xfrm>
              <a:off x="1953552" y="4105634"/>
              <a:ext cx="228599" cy="118367"/>
            </a:xfrm>
            <a:custGeom>
              <a:avLst/>
              <a:gdLst/>
              <a:ahLst/>
              <a:cxnLst/>
              <a:rect l="l" t="t" r="r" b="b"/>
              <a:pathLst>
                <a:path w="7221" h="3739" extrusionOk="0">
                  <a:moveTo>
                    <a:pt x="0" y="321"/>
                  </a:moveTo>
                  <a:cubicBezTo>
                    <a:pt x="0" y="321"/>
                    <a:pt x="2561" y="1"/>
                    <a:pt x="4139" y="786"/>
                  </a:cubicBezTo>
                  <a:cubicBezTo>
                    <a:pt x="5717" y="1571"/>
                    <a:pt x="7221" y="2370"/>
                    <a:pt x="7221" y="2370"/>
                  </a:cubicBezTo>
                  <a:cubicBezTo>
                    <a:pt x="7221" y="2370"/>
                    <a:pt x="3316" y="3738"/>
                    <a:pt x="742" y="2381"/>
                  </a:cubicBezTo>
                  <a:cubicBezTo>
                    <a:pt x="742" y="2380"/>
                    <a:pt x="122" y="2409"/>
                    <a:pt x="0" y="32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5"/>
            <p:cNvSpPr/>
            <p:nvPr/>
          </p:nvSpPr>
          <p:spPr>
            <a:xfrm>
              <a:off x="1974034" y="4180947"/>
              <a:ext cx="239489" cy="143725"/>
            </a:xfrm>
            <a:custGeom>
              <a:avLst/>
              <a:gdLst/>
              <a:ahLst/>
              <a:cxnLst/>
              <a:rect l="l" t="t" r="r" b="b"/>
              <a:pathLst>
                <a:path w="7565" h="4540" extrusionOk="0">
                  <a:moveTo>
                    <a:pt x="0" y="1736"/>
                  </a:moveTo>
                  <a:cubicBezTo>
                    <a:pt x="1136" y="2674"/>
                    <a:pt x="3016" y="4540"/>
                    <a:pt x="7564" y="3958"/>
                  </a:cubicBezTo>
                  <a:cubicBezTo>
                    <a:pt x="7564" y="3958"/>
                    <a:pt x="7522" y="2795"/>
                    <a:pt x="4957" y="1710"/>
                  </a:cubicBezTo>
                  <a:cubicBezTo>
                    <a:pt x="2390" y="625"/>
                    <a:pt x="96" y="1"/>
                    <a:pt x="9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5"/>
            <p:cNvSpPr/>
            <p:nvPr/>
          </p:nvSpPr>
          <p:spPr>
            <a:xfrm>
              <a:off x="1504903" y="4266675"/>
              <a:ext cx="283936" cy="276687"/>
            </a:xfrm>
            <a:custGeom>
              <a:avLst/>
              <a:gdLst/>
              <a:ahLst/>
              <a:cxnLst/>
              <a:rect l="l" t="t" r="r" b="b"/>
              <a:pathLst>
                <a:path w="8969" h="8740" extrusionOk="0">
                  <a:moveTo>
                    <a:pt x="0" y="8740"/>
                  </a:moveTo>
                  <a:cubicBezTo>
                    <a:pt x="678" y="7218"/>
                    <a:pt x="1100" y="5117"/>
                    <a:pt x="3018" y="3539"/>
                  </a:cubicBezTo>
                  <a:cubicBezTo>
                    <a:pt x="4936" y="1963"/>
                    <a:pt x="8194" y="1"/>
                    <a:pt x="8194" y="1"/>
                  </a:cubicBezTo>
                  <a:lnTo>
                    <a:pt x="8969" y="885"/>
                  </a:lnTo>
                  <a:cubicBezTo>
                    <a:pt x="8969" y="885"/>
                    <a:pt x="8114" y="3881"/>
                    <a:pt x="6299" y="5597"/>
                  </a:cubicBezTo>
                  <a:cubicBezTo>
                    <a:pt x="4485" y="7313"/>
                    <a:pt x="0" y="8740"/>
                    <a:pt x="0" y="874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5"/>
            <p:cNvSpPr/>
            <p:nvPr/>
          </p:nvSpPr>
          <p:spPr>
            <a:xfrm>
              <a:off x="1678196" y="4286714"/>
              <a:ext cx="175984" cy="296789"/>
            </a:xfrm>
            <a:custGeom>
              <a:avLst/>
              <a:gdLst/>
              <a:ahLst/>
              <a:cxnLst/>
              <a:rect l="l" t="t" r="r" b="b"/>
              <a:pathLst>
                <a:path w="5559" h="9375" extrusionOk="0">
                  <a:moveTo>
                    <a:pt x="52" y="9375"/>
                  </a:moveTo>
                  <a:cubicBezTo>
                    <a:pt x="44" y="7327"/>
                    <a:pt x="0" y="5573"/>
                    <a:pt x="1834" y="2976"/>
                  </a:cubicBezTo>
                  <a:cubicBezTo>
                    <a:pt x="3668" y="377"/>
                    <a:pt x="4117" y="0"/>
                    <a:pt x="4117" y="0"/>
                  </a:cubicBezTo>
                  <a:lnTo>
                    <a:pt x="5558" y="655"/>
                  </a:lnTo>
                  <a:cubicBezTo>
                    <a:pt x="5558" y="655"/>
                    <a:pt x="5252" y="3521"/>
                    <a:pt x="3594" y="5903"/>
                  </a:cubicBezTo>
                  <a:cubicBezTo>
                    <a:pt x="1936" y="8287"/>
                    <a:pt x="52" y="9375"/>
                    <a:pt x="52" y="937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5"/>
            <p:cNvSpPr/>
            <p:nvPr/>
          </p:nvSpPr>
          <p:spPr>
            <a:xfrm>
              <a:off x="1847151" y="4348572"/>
              <a:ext cx="133785" cy="306096"/>
            </a:xfrm>
            <a:custGeom>
              <a:avLst/>
              <a:gdLst/>
              <a:ahLst/>
              <a:cxnLst/>
              <a:rect l="l" t="t" r="r" b="b"/>
              <a:pathLst>
                <a:path w="4226" h="9669" extrusionOk="0">
                  <a:moveTo>
                    <a:pt x="1034" y="71"/>
                  </a:moveTo>
                  <a:lnTo>
                    <a:pt x="2350" y="1"/>
                  </a:lnTo>
                  <a:cubicBezTo>
                    <a:pt x="2350" y="1"/>
                    <a:pt x="4103" y="3177"/>
                    <a:pt x="4162" y="4221"/>
                  </a:cubicBezTo>
                  <a:cubicBezTo>
                    <a:pt x="4225" y="5264"/>
                    <a:pt x="2438" y="9669"/>
                    <a:pt x="2438" y="9669"/>
                  </a:cubicBezTo>
                  <a:cubicBezTo>
                    <a:pt x="2438" y="9669"/>
                    <a:pt x="0" y="6141"/>
                    <a:pt x="194" y="4077"/>
                  </a:cubicBezTo>
                  <a:cubicBezTo>
                    <a:pt x="392" y="2015"/>
                    <a:pt x="1034" y="71"/>
                    <a:pt x="1034" y="7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5"/>
            <p:cNvSpPr/>
            <p:nvPr/>
          </p:nvSpPr>
          <p:spPr>
            <a:xfrm>
              <a:off x="1741289" y="4339297"/>
              <a:ext cx="159997" cy="320880"/>
            </a:xfrm>
            <a:custGeom>
              <a:avLst/>
              <a:gdLst/>
              <a:ahLst/>
              <a:cxnLst/>
              <a:rect l="l" t="t" r="r" b="b"/>
              <a:pathLst>
                <a:path w="5054" h="10136" extrusionOk="0">
                  <a:moveTo>
                    <a:pt x="1127" y="10135"/>
                  </a:moveTo>
                  <a:cubicBezTo>
                    <a:pt x="1205" y="8989"/>
                    <a:pt x="1" y="7202"/>
                    <a:pt x="696" y="5093"/>
                  </a:cubicBezTo>
                  <a:cubicBezTo>
                    <a:pt x="1390" y="2984"/>
                    <a:pt x="3769" y="0"/>
                    <a:pt x="3769" y="0"/>
                  </a:cubicBezTo>
                  <a:lnTo>
                    <a:pt x="4378" y="365"/>
                  </a:lnTo>
                  <a:cubicBezTo>
                    <a:pt x="4378" y="365"/>
                    <a:pt x="5053" y="3178"/>
                    <a:pt x="3970" y="5745"/>
                  </a:cubicBezTo>
                  <a:cubicBezTo>
                    <a:pt x="2885" y="8311"/>
                    <a:pt x="1127" y="10135"/>
                    <a:pt x="1127" y="101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5"/>
            <p:cNvSpPr/>
            <p:nvPr/>
          </p:nvSpPr>
          <p:spPr>
            <a:xfrm>
              <a:off x="1947695" y="4299409"/>
              <a:ext cx="252405" cy="285297"/>
            </a:xfrm>
            <a:custGeom>
              <a:avLst/>
              <a:gdLst/>
              <a:ahLst/>
              <a:cxnLst/>
              <a:rect l="l" t="t" r="r" b="b"/>
              <a:pathLst>
                <a:path w="7973" h="9012" extrusionOk="0">
                  <a:moveTo>
                    <a:pt x="0" y="673"/>
                  </a:moveTo>
                  <a:cubicBezTo>
                    <a:pt x="0" y="673"/>
                    <a:pt x="2055" y="5398"/>
                    <a:pt x="4512" y="7204"/>
                  </a:cubicBezTo>
                  <a:cubicBezTo>
                    <a:pt x="6968" y="9012"/>
                    <a:pt x="7973" y="8722"/>
                    <a:pt x="7973" y="8722"/>
                  </a:cubicBezTo>
                  <a:cubicBezTo>
                    <a:pt x="7973" y="8722"/>
                    <a:pt x="6334" y="5291"/>
                    <a:pt x="4423" y="3472"/>
                  </a:cubicBezTo>
                  <a:cubicBezTo>
                    <a:pt x="2511" y="1651"/>
                    <a:pt x="745" y="1"/>
                    <a:pt x="74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5"/>
            <p:cNvSpPr/>
            <p:nvPr/>
          </p:nvSpPr>
          <p:spPr>
            <a:xfrm>
              <a:off x="1963935" y="4263509"/>
              <a:ext cx="248606" cy="171140"/>
            </a:xfrm>
            <a:custGeom>
              <a:avLst/>
              <a:gdLst/>
              <a:ahLst/>
              <a:cxnLst/>
              <a:rect l="l" t="t" r="r" b="b"/>
              <a:pathLst>
                <a:path w="7853" h="5406" extrusionOk="0">
                  <a:moveTo>
                    <a:pt x="411" y="0"/>
                  </a:moveTo>
                  <a:cubicBezTo>
                    <a:pt x="411" y="0"/>
                    <a:pt x="1579" y="1362"/>
                    <a:pt x="3285" y="1968"/>
                  </a:cubicBezTo>
                  <a:cubicBezTo>
                    <a:pt x="4989" y="2576"/>
                    <a:pt x="7022" y="3283"/>
                    <a:pt x="7852" y="5406"/>
                  </a:cubicBezTo>
                  <a:cubicBezTo>
                    <a:pt x="7852" y="5406"/>
                    <a:pt x="3302" y="5050"/>
                    <a:pt x="1731" y="3405"/>
                  </a:cubicBezTo>
                  <a:cubicBezTo>
                    <a:pt x="164" y="1760"/>
                    <a:pt x="1" y="1045"/>
                    <a:pt x="1" y="10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5"/>
            <p:cNvSpPr/>
            <p:nvPr/>
          </p:nvSpPr>
          <p:spPr>
            <a:xfrm>
              <a:off x="1911384" y="4320746"/>
              <a:ext cx="152874" cy="349372"/>
            </a:xfrm>
            <a:custGeom>
              <a:avLst/>
              <a:gdLst/>
              <a:ahLst/>
              <a:cxnLst/>
              <a:rect l="l" t="t" r="r" b="b"/>
              <a:pathLst>
                <a:path w="4829" h="11036" extrusionOk="0">
                  <a:moveTo>
                    <a:pt x="0" y="1054"/>
                  </a:moveTo>
                  <a:lnTo>
                    <a:pt x="1147" y="0"/>
                  </a:lnTo>
                  <a:cubicBezTo>
                    <a:pt x="1147" y="0"/>
                    <a:pt x="4726" y="4270"/>
                    <a:pt x="4777" y="6174"/>
                  </a:cubicBezTo>
                  <a:cubicBezTo>
                    <a:pt x="4828" y="8077"/>
                    <a:pt x="4201" y="11035"/>
                    <a:pt x="4201" y="11035"/>
                  </a:cubicBezTo>
                  <a:cubicBezTo>
                    <a:pt x="4201" y="11035"/>
                    <a:pt x="2413" y="9700"/>
                    <a:pt x="1681" y="7248"/>
                  </a:cubicBezTo>
                  <a:cubicBezTo>
                    <a:pt x="951" y="4796"/>
                    <a:pt x="0" y="1054"/>
                    <a:pt x="0" y="105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5"/>
            <p:cNvSpPr/>
            <p:nvPr/>
          </p:nvSpPr>
          <p:spPr>
            <a:xfrm>
              <a:off x="1524864" y="3731983"/>
              <a:ext cx="494775" cy="756361"/>
            </a:xfrm>
            <a:custGeom>
              <a:avLst/>
              <a:gdLst/>
              <a:ahLst/>
              <a:cxnLst/>
              <a:rect l="l" t="t" r="r" b="b"/>
              <a:pathLst>
                <a:path w="15629" h="23892" extrusionOk="0">
                  <a:moveTo>
                    <a:pt x="2484" y="16165"/>
                  </a:moveTo>
                  <a:cubicBezTo>
                    <a:pt x="152" y="11113"/>
                    <a:pt x="1" y="7179"/>
                    <a:pt x="1752" y="5236"/>
                  </a:cubicBezTo>
                  <a:cubicBezTo>
                    <a:pt x="3502" y="3290"/>
                    <a:pt x="6549" y="1"/>
                    <a:pt x="9104" y="2419"/>
                  </a:cubicBezTo>
                  <a:cubicBezTo>
                    <a:pt x="9737" y="3018"/>
                    <a:pt x="8923" y="4772"/>
                    <a:pt x="9416" y="5645"/>
                  </a:cubicBezTo>
                  <a:cubicBezTo>
                    <a:pt x="9536" y="5862"/>
                    <a:pt x="9890" y="6997"/>
                    <a:pt x="10005" y="7223"/>
                  </a:cubicBezTo>
                  <a:cubicBezTo>
                    <a:pt x="11289" y="9756"/>
                    <a:pt x="12504" y="10691"/>
                    <a:pt x="12936" y="11759"/>
                  </a:cubicBezTo>
                  <a:cubicBezTo>
                    <a:pt x="13559" y="13290"/>
                    <a:pt x="14031" y="13559"/>
                    <a:pt x="13839" y="17519"/>
                  </a:cubicBezTo>
                  <a:cubicBezTo>
                    <a:pt x="13796" y="18427"/>
                    <a:pt x="15067" y="19191"/>
                    <a:pt x="15196" y="19846"/>
                  </a:cubicBezTo>
                  <a:cubicBezTo>
                    <a:pt x="15628" y="22048"/>
                    <a:pt x="15281" y="22946"/>
                    <a:pt x="12638" y="23358"/>
                  </a:cubicBezTo>
                  <a:cubicBezTo>
                    <a:pt x="9211" y="23892"/>
                    <a:pt x="5235" y="22122"/>
                    <a:pt x="2484" y="16165"/>
                  </a:cubicBezTo>
                  <a:close/>
                </a:path>
              </a:pathLst>
            </a:custGeom>
            <a:gradFill>
              <a:gsLst>
                <a:gs pos="0">
                  <a:srgbClr val="D57638">
                    <a:alpha val="0"/>
                    <a:alpha val="37500"/>
                  </a:srgbClr>
                </a:gs>
                <a:gs pos="100000">
                  <a:srgbClr val="945C3E">
                    <a:alpha val="41568"/>
                    <a:alpha val="37500"/>
                  </a:srgbClr>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5"/>
            <p:cNvSpPr/>
            <p:nvPr/>
          </p:nvSpPr>
          <p:spPr>
            <a:xfrm>
              <a:off x="1671944" y="3866558"/>
              <a:ext cx="332277" cy="547200"/>
            </a:xfrm>
            <a:custGeom>
              <a:avLst/>
              <a:gdLst/>
              <a:ahLst/>
              <a:cxnLst/>
              <a:rect l="l" t="t" r="r" b="b"/>
              <a:pathLst>
                <a:path w="10496" h="17285" extrusionOk="0">
                  <a:moveTo>
                    <a:pt x="1323" y="10152"/>
                  </a:moveTo>
                  <a:cubicBezTo>
                    <a:pt x="625" y="8387"/>
                    <a:pt x="458" y="6078"/>
                    <a:pt x="363" y="4813"/>
                  </a:cubicBezTo>
                  <a:cubicBezTo>
                    <a:pt x="1" y="1"/>
                    <a:pt x="3439" y="910"/>
                    <a:pt x="5420" y="2665"/>
                  </a:cubicBezTo>
                  <a:cubicBezTo>
                    <a:pt x="6596" y="3705"/>
                    <a:pt x="8174" y="5357"/>
                    <a:pt x="8943" y="7976"/>
                  </a:cubicBezTo>
                  <a:cubicBezTo>
                    <a:pt x="9713" y="10598"/>
                    <a:pt x="10495" y="12679"/>
                    <a:pt x="9352" y="14983"/>
                  </a:cubicBezTo>
                  <a:cubicBezTo>
                    <a:pt x="8209" y="17285"/>
                    <a:pt x="4560" y="14951"/>
                    <a:pt x="3714" y="13979"/>
                  </a:cubicBezTo>
                  <a:cubicBezTo>
                    <a:pt x="2866" y="13006"/>
                    <a:pt x="1988" y="11837"/>
                    <a:pt x="1323" y="1015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0" name="Google Shape;4010;p35"/>
          <p:cNvGrpSpPr/>
          <p:nvPr/>
        </p:nvGrpSpPr>
        <p:grpSpPr>
          <a:xfrm>
            <a:off x="7720129" y="2354123"/>
            <a:ext cx="1192379" cy="1332369"/>
            <a:chOff x="2507604" y="3527223"/>
            <a:chExt cx="1192379" cy="1332369"/>
          </a:xfrm>
        </p:grpSpPr>
        <p:sp>
          <p:nvSpPr>
            <p:cNvPr id="4011" name="Google Shape;4011;p35"/>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5"/>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5"/>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5"/>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5"/>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35"/>
          <p:cNvGrpSpPr/>
          <p:nvPr/>
        </p:nvGrpSpPr>
        <p:grpSpPr>
          <a:xfrm rot="-10281712">
            <a:off x="258719" y="-23007"/>
            <a:ext cx="1013810" cy="1622291"/>
            <a:chOff x="3131096" y="1179168"/>
            <a:chExt cx="1013765" cy="1622220"/>
          </a:xfrm>
        </p:grpSpPr>
        <p:sp>
          <p:nvSpPr>
            <p:cNvPr id="4017" name="Google Shape;4017;p35"/>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5"/>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5"/>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5"/>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5"/>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5"/>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5"/>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5"/>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5"/>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5"/>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5"/>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5"/>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5"/>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5"/>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5"/>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5"/>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5"/>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5"/>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5"/>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5"/>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5"/>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5"/>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5"/>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5"/>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5"/>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5"/>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5"/>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5"/>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5"/>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5"/>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5"/>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5"/>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35"/>
          <p:cNvGrpSpPr/>
          <p:nvPr/>
        </p:nvGrpSpPr>
        <p:grpSpPr>
          <a:xfrm>
            <a:off x="7605300" y="374081"/>
            <a:ext cx="1577905" cy="828125"/>
            <a:chOff x="350375" y="2608781"/>
            <a:chExt cx="1577905" cy="828125"/>
          </a:xfrm>
        </p:grpSpPr>
        <p:sp>
          <p:nvSpPr>
            <p:cNvPr id="4050" name="Google Shape;4050;p35"/>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5"/>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5"/>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5"/>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5"/>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5"/>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5"/>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5"/>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5"/>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5"/>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5"/>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5"/>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36264784"/>
      </p:ext>
    </p:extLst>
  </p:cSld>
  <p:clrMapOvr>
    <a:masterClrMapping/>
  </p:clrMapOvr>
  <p:transition spd="med">
    <p:wip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637"/>
        <p:cNvGrpSpPr/>
        <p:nvPr/>
      </p:nvGrpSpPr>
      <p:grpSpPr>
        <a:xfrm>
          <a:off x="0" y="0"/>
          <a:ext cx="0" cy="0"/>
          <a:chOff x="0" y="0"/>
          <a:chExt cx="0" cy="0"/>
        </a:xfrm>
      </p:grpSpPr>
      <p:sp>
        <p:nvSpPr>
          <p:cNvPr id="28" name="TextBox 27">
            <a:extLst>
              <a:ext uri="{FF2B5EF4-FFF2-40B4-BE49-F238E27FC236}">
                <a16:creationId xmlns:a16="http://schemas.microsoft.com/office/drawing/2014/main" id="{488B27D3-43D5-2EEB-CE53-67422D993878}"/>
              </a:ext>
            </a:extLst>
          </p:cNvPr>
          <p:cNvSpPr txBox="1"/>
          <p:nvPr/>
        </p:nvSpPr>
        <p:spPr>
          <a:xfrm>
            <a:off x="1652499" y="274320"/>
            <a:ext cx="5839002" cy="646331"/>
          </a:xfrm>
          <a:prstGeom prst="rect">
            <a:avLst/>
          </a:prstGeom>
          <a:solidFill>
            <a:srgbClr val="FEBFBB"/>
          </a:solidFill>
        </p:spPr>
        <p:txBody>
          <a:bodyPr wrap="square" rtlCol="0">
            <a:spAutoFit/>
          </a:bodyPr>
          <a:lstStyle/>
          <a:p>
            <a:pPr algn="just"/>
            <a:r>
              <a:rPr lang="en-US" sz="1800" b="1" dirty="0">
                <a:latin typeface="Calibri" panose="020F0502020204030204" pitchFamily="34" charset="0"/>
                <a:cs typeface="Calibri" panose="020F0502020204030204" pitchFamily="34" charset="0"/>
              </a:rPr>
              <a:t>4. Think about a festival that your family usually celebrates. Fill in the blanks with your answers.</a:t>
            </a:r>
            <a:endParaRPr lang="en-VN" sz="1800" b="1" dirty="0">
              <a:latin typeface="Calibri" panose="020F0502020204030204" pitchFamily="34" charset="0"/>
              <a:cs typeface="Calibri" panose="020F0502020204030204" pitchFamily="34" charset="0"/>
            </a:endParaRPr>
          </a:p>
        </p:txBody>
      </p:sp>
      <p:pic>
        <p:nvPicPr>
          <p:cNvPr id="30" name="Picture 29">
            <a:extLst>
              <a:ext uri="{FF2B5EF4-FFF2-40B4-BE49-F238E27FC236}">
                <a16:creationId xmlns:a16="http://schemas.microsoft.com/office/drawing/2014/main" id="{291C37CC-796E-7497-B8E9-655289AD5881}"/>
              </a:ext>
            </a:extLst>
          </p:cNvPr>
          <p:cNvPicPr>
            <a:picLocks noChangeAspect="1"/>
          </p:cNvPicPr>
          <p:nvPr/>
        </p:nvPicPr>
        <p:blipFill>
          <a:blip r:embed="rId3"/>
          <a:stretch>
            <a:fillRect/>
          </a:stretch>
        </p:blipFill>
        <p:spPr>
          <a:xfrm>
            <a:off x="2346597" y="1100216"/>
            <a:ext cx="4450806" cy="3870563"/>
          </a:xfrm>
          <a:prstGeom prst="rect">
            <a:avLst/>
          </a:prstGeom>
        </p:spPr>
      </p:pic>
    </p:spTree>
  </p:cSld>
  <p:clrMapOvr>
    <a:masterClrMapping/>
  </p:clrMapOvr>
  <p:transition spd="med">
    <p:split orient="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628"/>
        <p:cNvGrpSpPr/>
        <p:nvPr/>
      </p:nvGrpSpPr>
      <p:grpSpPr>
        <a:xfrm>
          <a:off x="0" y="0"/>
          <a:ext cx="0" cy="0"/>
          <a:chOff x="0" y="0"/>
          <a:chExt cx="0" cy="0"/>
        </a:xfrm>
      </p:grpSpPr>
      <p:pic>
        <p:nvPicPr>
          <p:cNvPr id="2" name="Picture 1">
            <a:extLst>
              <a:ext uri="{FF2B5EF4-FFF2-40B4-BE49-F238E27FC236}">
                <a16:creationId xmlns:a16="http://schemas.microsoft.com/office/drawing/2014/main" id="{1E5588F3-5947-42EC-C516-1ECC1D6ACD97}"/>
              </a:ext>
            </a:extLst>
          </p:cNvPr>
          <p:cNvPicPr>
            <a:picLocks noChangeAspect="1"/>
          </p:cNvPicPr>
          <p:nvPr/>
        </p:nvPicPr>
        <p:blipFill>
          <a:blip r:embed="rId3"/>
          <a:stretch>
            <a:fillRect/>
          </a:stretch>
        </p:blipFill>
        <p:spPr>
          <a:xfrm>
            <a:off x="528037" y="508184"/>
            <a:ext cx="3579852" cy="4127131"/>
          </a:xfrm>
          <a:prstGeom prst="rect">
            <a:avLst/>
          </a:prstGeom>
        </p:spPr>
      </p:pic>
      <p:sp>
        <p:nvSpPr>
          <p:cNvPr id="5" name="TextBox 4">
            <a:extLst>
              <a:ext uri="{FF2B5EF4-FFF2-40B4-BE49-F238E27FC236}">
                <a16:creationId xmlns:a16="http://schemas.microsoft.com/office/drawing/2014/main" id="{B53F9204-AB69-7212-9F56-1E72EB20B282}"/>
              </a:ext>
            </a:extLst>
          </p:cNvPr>
          <p:cNvSpPr txBox="1"/>
          <p:nvPr/>
        </p:nvSpPr>
        <p:spPr>
          <a:xfrm>
            <a:off x="4260289" y="185018"/>
            <a:ext cx="4653279" cy="646331"/>
          </a:xfrm>
          <a:prstGeom prst="rect">
            <a:avLst/>
          </a:prstGeom>
          <a:solidFill>
            <a:srgbClr val="FEBFBB"/>
          </a:solidFill>
        </p:spPr>
        <p:txBody>
          <a:bodyPr wrap="square" rtlCol="0">
            <a:spAutoFit/>
          </a:bodyPr>
          <a:lstStyle/>
          <a:p>
            <a:r>
              <a:rPr lang="en-US" sz="1800" b="1" dirty="0">
                <a:latin typeface="Calibri" panose="020F0502020204030204" pitchFamily="34" charset="0"/>
                <a:cs typeface="Calibri" panose="020F0502020204030204" pitchFamily="34" charset="0"/>
              </a:rPr>
              <a:t>5. Now write an email of about 70 words to tell Mark about the festival. Use the notes in 4.</a:t>
            </a:r>
            <a:endParaRPr lang="en-VN" sz="1800" b="1"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0723ECE-4D03-FEA8-0F44-E0FBF2B06881}"/>
              </a:ext>
            </a:extLst>
          </p:cNvPr>
          <p:cNvSpPr txBox="1"/>
          <p:nvPr/>
        </p:nvSpPr>
        <p:spPr>
          <a:xfrm>
            <a:off x="4797002" y="1021633"/>
            <a:ext cx="3579852" cy="3613682"/>
          </a:xfrm>
          <a:prstGeom prst="rect">
            <a:avLst/>
          </a:prstGeom>
          <a:solidFill>
            <a:schemeClr val="accent1">
              <a:lumMod val="20000"/>
              <a:lumOff val="80000"/>
            </a:schemeClr>
          </a:solidFill>
        </p:spPr>
        <p:txBody>
          <a:bodyPr wrap="square" rtlCol="0">
            <a:spAutoFit/>
          </a:bodyPr>
          <a:lstStyle/>
          <a:p>
            <a:pPr algn="just">
              <a:lnSpc>
                <a:spcPct val="150000"/>
              </a:lnSpc>
            </a:pPr>
            <a:r>
              <a:rPr lang="en-US" i="1" u="sng" dirty="0" err="1">
                <a:latin typeface="Calibri" panose="020F0502020204030204" pitchFamily="34" charset="0"/>
                <a:cs typeface="Calibri" panose="020F0502020204030204" pitchFamily="34" charset="0"/>
              </a:rPr>
              <a:t>Exsample</a:t>
            </a:r>
            <a:r>
              <a:rPr lang="en-US" i="1" u="sng" dirty="0">
                <a:latin typeface="Calibri" panose="020F0502020204030204" pitchFamily="34" charset="0"/>
                <a:cs typeface="Calibri" panose="020F0502020204030204" pitchFamily="34" charset="0"/>
              </a:rPr>
              <a:t>:</a:t>
            </a:r>
          </a:p>
          <a:p>
            <a:pPr algn="just">
              <a:lnSpc>
                <a:spcPct val="150000"/>
              </a:lnSpc>
            </a:pPr>
            <a:r>
              <a:rPr lang="en-US" dirty="0">
                <a:latin typeface="Calibri" panose="020F0502020204030204" pitchFamily="34" charset="0"/>
                <a:cs typeface="Calibri" panose="020F0502020204030204" pitchFamily="34" charset="0"/>
              </a:rPr>
              <a:t>Dear Mark,</a:t>
            </a:r>
          </a:p>
          <a:p>
            <a:pPr algn="just">
              <a:lnSpc>
                <a:spcPct val="150000"/>
              </a:lnSpc>
            </a:pPr>
            <a:r>
              <a:rPr lang="en-US" dirty="0">
                <a:latin typeface="Calibri" panose="020F0502020204030204" pitchFamily="34" charset="0"/>
                <a:cs typeface="Calibri" panose="020F0502020204030204" pitchFamily="34" charset="0"/>
              </a:rPr>
              <a:t>How are you? I’m going to tell you about </a:t>
            </a:r>
            <a:r>
              <a:rPr lang="en-US" dirty="0">
                <a:highlight>
                  <a:srgbClr val="FFFF00"/>
                </a:highlight>
                <a:latin typeface="Calibri" panose="020F0502020204030204" pitchFamily="34" charset="0"/>
                <a:cs typeface="Calibri" panose="020F0502020204030204" pitchFamily="34" charset="0"/>
              </a:rPr>
              <a:t>Mid Autumn Festival. It takes place in the middle of the eighth lunar month. My family and I often eat moon cakes, autumn fruits and watch lion dances. I like the festival very much because it was funny and meaningful.</a:t>
            </a:r>
          </a:p>
          <a:p>
            <a:pPr algn="just">
              <a:lnSpc>
                <a:spcPct val="150000"/>
              </a:lnSpc>
            </a:pPr>
            <a:r>
              <a:rPr lang="en-US" dirty="0">
                <a:latin typeface="Calibri" panose="020F0502020204030204" pitchFamily="34" charset="0"/>
                <a:cs typeface="Calibri" panose="020F0502020204030204" pitchFamily="34" charset="0"/>
              </a:rPr>
              <a:t>I hope one day you can join the festival with us.</a:t>
            </a:r>
          </a:p>
          <a:p>
            <a:pPr algn="just">
              <a:lnSpc>
                <a:spcPct val="150000"/>
              </a:lnSpc>
            </a:pPr>
            <a:r>
              <a:rPr lang="en-US" dirty="0">
                <a:latin typeface="Calibri" panose="020F0502020204030204" pitchFamily="34" charset="0"/>
                <a:cs typeface="Calibri" panose="020F0502020204030204" pitchFamily="34" charset="0"/>
              </a:rPr>
              <a:t>Cheers,</a:t>
            </a:r>
          </a:p>
        </p:txBody>
      </p:sp>
    </p:spTree>
    <p:extLst>
      <p:ext uri="{BB962C8B-B14F-4D97-AF65-F5344CB8AC3E}">
        <p14:creationId xmlns:p14="http://schemas.microsoft.com/office/powerpoint/2010/main" val="59792323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76"/>
        <p:cNvGrpSpPr/>
        <p:nvPr/>
      </p:nvGrpSpPr>
      <p:grpSpPr>
        <a:xfrm>
          <a:off x="0" y="0"/>
          <a:ext cx="0" cy="0"/>
          <a:chOff x="0" y="0"/>
          <a:chExt cx="0" cy="0"/>
        </a:xfrm>
      </p:grpSpPr>
      <p:grpSp>
        <p:nvGrpSpPr>
          <p:cNvPr id="4778" name="Google Shape;4778;p44"/>
          <p:cNvGrpSpPr/>
          <p:nvPr/>
        </p:nvGrpSpPr>
        <p:grpSpPr>
          <a:xfrm>
            <a:off x="305361" y="4188930"/>
            <a:ext cx="791276" cy="1049415"/>
            <a:chOff x="3014914" y="2813161"/>
            <a:chExt cx="403980" cy="535771"/>
          </a:xfrm>
        </p:grpSpPr>
        <p:sp>
          <p:nvSpPr>
            <p:cNvPr id="4779" name="Google Shape;4779;p44"/>
            <p:cNvSpPr/>
            <p:nvPr/>
          </p:nvSpPr>
          <p:spPr>
            <a:xfrm>
              <a:off x="3200014" y="2928077"/>
              <a:ext cx="49892" cy="49892"/>
            </a:xfrm>
            <a:custGeom>
              <a:avLst/>
              <a:gdLst/>
              <a:ahLst/>
              <a:cxnLst/>
              <a:rect l="l" t="t" r="r" b="b"/>
              <a:pathLst>
                <a:path w="1576" h="1576" extrusionOk="0">
                  <a:moveTo>
                    <a:pt x="1576" y="788"/>
                  </a:moveTo>
                  <a:cubicBezTo>
                    <a:pt x="1576" y="1222"/>
                    <a:pt x="1223" y="1575"/>
                    <a:pt x="789" y="1575"/>
                  </a:cubicBezTo>
                  <a:cubicBezTo>
                    <a:pt x="354" y="1575"/>
                    <a:pt x="1" y="1222"/>
                    <a:pt x="1" y="788"/>
                  </a:cubicBezTo>
                  <a:cubicBezTo>
                    <a:pt x="1" y="354"/>
                    <a:pt x="354" y="0"/>
                    <a:pt x="789" y="0"/>
                  </a:cubicBezTo>
                  <a:cubicBezTo>
                    <a:pt x="1223" y="0"/>
                    <a:pt x="1576" y="354"/>
                    <a:pt x="1576" y="788"/>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4"/>
            <p:cNvSpPr/>
            <p:nvPr/>
          </p:nvSpPr>
          <p:spPr>
            <a:xfrm>
              <a:off x="3217838" y="2907246"/>
              <a:ext cx="38496" cy="38496"/>
            </a:xfrm>
            <a:custGeom>
              <a:avLst/>
              <a:gdLst/>
              <a:ahLst/>
              <a:cxnLst/>
              <a:rect l="l" t="t" r="r" b="b"/>
              <a:pathLst>
                <a:path w="1216" h="1216" extrusionOk="0">
                  <a:moveTo>
                    <a:pt x="1215" y="607"/>
                  </a:moveTo>
                  <a:cubicBezTo>
                    <a:pt x="1215" y="943"/>
                    <a:pt x="943" y="1215"/>
                    <a:pt x="607" y="1215"/>
                  </a:cubicBezTo>
                  <a:cubicBezTo>
                    <a:pt x="271" y="1215"/>
                    <a:pt x="1" y="943"/>
                    <a:pt x="1" y="607"/>
                  </a:cubicBezTo>
                  <a:cubicBezTo>
                    <a:pt x="1" y="273"/>
                    <a:pt x="271" y="1"/>
                    <a:pt x="607" y="1"/>
                  </a:cubicBezTo>
                  <a:cubicBezTo>
                    <a:pt x="943" y="1"/>
                    <a:pt x="1215" y="273"/>
                    <a:pt x="1215" y="60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4"/>
            <p:cNvSpPr/>
            <p:nvPr/>
          </p:nvSpPr>
          <p:spPr>
            <a:xfrm>
              <a:off x="3258391" y="2868434"/>
              <a:ext cx="67114" cy="67177"/>
            </a:xfrm>
            <a:custGeom>
              <a:avLst/>
              <a:gdLst/>
              <a:ahLst/>
              <a:cxnLst/>
              <a:rect l="l" t="t" r="r" b="b"/>
              <a:pathLst>
                <a:path w="2120" h="2122" extrusionOk="0">
                  <a:moveTo>
                    <a:pt x="2120" y="1061"/>
                  </a:moveTo>
                  <a:cubicBezTo>
                    <a:pt x="2120" y="1646"/>
                    <a:pt x="1646" y="2121"/>
                    <a:pt x="1061" y="2121"/>
                  </a:cubicBezTo>
                  <a:cubicBezTo>
                    <a:pt x="475" y="2121"/>
                    <a:pt x="1" y="1646"/>
                    <a:pt x="1" y="1061"/>
                  </a:cubicBezTo>
                  <a:cubicBezTo>
                    <a:pt x="1" y="476"/>
                    <a:pt x="475" y="1"/>
                    <a:pt x="1061" y="1"/>
                  </a:cubicBezTo>
                  <a:cubicBezTo>
                    <a:pt x="1646" y="1"/>
                    <a:pt x="2120" y="476"/>
                    <a:pt x="2120"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4"/>
            <p:cNvSpPr/>
            <p:nvPr/>
          </p:nvSpPr>
          <p:spPr>
            <a:xfrm>
              <a:off x="3240947" y="2904777"/>
              <a:ext cx="67177" cy="67146"/>
            </a:xfrm>
            <a:custGeom>
              <a:avLst/>
              <a:gdLst/>
              <a:ahLst/>
              <a:cxnLst/>
              <a:rect l="l" t="t" r="r" b="b"/>
              <a:pathLst>
                <a:path w="2122" h="2121" extrusionOk="0">
                  <a:moveTo>
                    <a:pt x="2121" y="1060"/>
                  </a:moveTo>
                  <a:cubicBezTo>
                    <a:pt x="2121" y="1645"/>
                    <a:pt x="1646" y="2121"/>
                    <a:pt x="1061" y="2121"/>
                  </a:cubicBezTo>
                  <a:cubicBezTo>
                    <a:pt x="475" y="2121"/>
                    <a:pt x="1" y="1645"/>
                    <a:pt x="1" y="1060"/>
                  </a:cubicBezTo>
                  <a:cubicBezTo>
                    <a:pt x="1" y="474"/>
                    <a:pt x="475" y="0"/>
                    <a:pt x="1061" y="0"/>
                  </a:cubicBezTo>
                  <a:cubicBezTo>
                    <a:pt x="1646" y="0"/>
                    <a:pt x="2121" y="474"/>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4"/>
            <p:cNvSpPr/>
            <p:nvPr/>
          </p:nvSpPr>
          <p:spPr>
            <a:xfrm>
              <a:off x="3284508" y="2970276"/>
              <a:ext cx="35710" cy="35710"/>
            </a:xfrm>
            <a:custGeom>
              <a:avLst/>
              <a:gdLst/>
              <a:ahLst/>
              <a:cxnLst/>
              <a:rect l="l" t="t" r="r" b="b"/>
              <a:pathLst>
                <a:path w="1128" h="1128" extrusionOk="0">
                  <a:moveTo>
                    <a:pt x="1128" y="564"/>
                  </a:moveTo>
                  <a:cubicBezTo>
                    <a:pt x="1128" y="875"/>
                    <a:pt x="876" y="1128"/>
                    <a:pt x="565" y="1128"/>
                  </a:cubicBezTo>
                  <a:cubicBezTo>
                    <a:pt x="254" y="1128"/>
                    <a:pt x="1" y="875"/>
                    <a:pt x="1" y="564"/>
                  </a:cubicBezTo>
                  <a:cubicBezTo>
                    <a:pt x="1" y="252"/>
                    <a:pt x="254" y="1"/>
                    <a:pt x="565" y="1"/>
                  </a:cubicBezTo>
                  <a:cubicBezTo>
                    <a:pt x="876" y="1"/>
                    <a:pt x="1128" y="252"/>
                    <a:pt x="1128" y="56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4"/>
            <p:cNvSpPr/>
            <p:nvPr/>
          </p:nvSpPr>
          <p:spPr>
            <a:xfrm>
              <a:off x="3278240" y="2813161"/>
              <a:ext cx="44574" cy="44542"/>
            </a:xfrm>
            <a:custGeom>
              <a:avLst/>
              <a:gdLst/>
              <a:ahLst/>
              <a:cxnLst/>
              <a:rect l="l" t="t" r="r" b="b"/>
              <a:pathLst>
                <a:path w="1408" h="1407" extrusionOk="0">
                  <a:moveTo>
                    <a:pt x="1407" y="704"/>
                  </a:moveTo>
                  <a:cubicBezTo>
                    <a:pt x="1407" y="1092"/>
                    <a:pt x="1093" y="1407"/>
                    <a:pt x="705" y="1407"/>
                  </a:cubicBezTo>
                  <a:cubicBezTo>
                    <a:pt x="316" y="1407"/>
                    <a:pt x="1" y="1092"/>
                    <a:pt x="1" y="704"/>
                  </a:cubicBezTo>
                  <a:cubicBezTo>
                    <a:pt x="1" y="316"/>
                    <a:pt x="316" y="0"/>
                    <a:pt x="705" y="0"/>
                  </a:cubicBezTo>
                  <a:cubicBezTo>
                    <a:pt x="1093" y="0"/>
                    <a:pt x="1407" y="316"/>
                    <a:pt x="1407" y="70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4"/>
            <p:cNvSpPr/>
            <p:nvPr/>
          </p:nvSpPr>
          <p:spPr>
            <a:xfrm>
              <a:off x="3252597" y="2930324"/>
              <a:ext cx="54673" cy="54673"/>
            </a:xfrm>
            <a:custGeom>
              <a:avLst/>
              <a:gdLst/>
              <a:ahLst/>
              <a:cxnLst/>
              <a:rect l="l" t="t" r="r" b="b"/>
              <a:pathLst>
                <a:path w="1727" h="1727" extrusionOk="0">
                  <a:moveTo>
                    <a:pt x="1727" y="864"/>
                  </a:moveTo>
                  <a:cubicBezTo>
                    <a:pt x="1727" y="1341"/>
                    <a:pt x="1340" y="1727"/>
                    <a:pt x="863" y="1727"/>
                  </a:cubicBezTo>
                  <a:cubicBezTo>
                    <a:pt x="386" y="1727"/>
                    <a:pt x="1" y="1341"/>
                    <a:pt x="1" y="864"/>
                  </a:cubicBezTo>
                  <a:cubicBezTo>
                    <a:pt x="1" y="387"/>
                    <a:pt x="386" y="0"/>
                    <a:pt x="863" y="0"/>
                  </a:cubicBezTo>
                  <a:cubicBezTo>
                    <a:pt x="1340" y="0"/>
                    <a:pt x="1727" y="387"/>
                    <a:pt x="1727" y="864"/>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4"/>
            <p:cNvSpPr/>
            <p:nvPr/>
          </p:nvSpPr>
          <p:spPr>
            <a:xfrm>
              <a:off x="3345702" y="2862324"/>
              <a:ext cx="54673" cy="54673"/>
            </a:xfrm>
            <a:custGeom>
              <a:avLst/>
              <a:gdLst/>
              <a:ahLst/>
              <a:cxnLst/>
              <a:rect l="l" t="t" r="r" b="b"/>
              <a:pathLst>
                <a:path w="1727" h="1727" extrusionOk="0">
                  <a:moveTo>
                    <a:pt x="1726" y="863"/>
                  </a:moveTo>
                  <a:cubicBezTo>
                    <a:pt x="1726" y="1340"/>
                    <a:pt x="1341" y="1727"/>
                    <a:pt x="864" y="1727"/>
                  </a:cubicBezTo>
                  <a:cubicBezTo>
                    <a:pt x="387" y="1727"/>
                    <a:pt x="0" y="1340"/>
                    <a:pt x="0" y="863"/>
                  </a:cubicBezTo>
                  <a:cubicBezTo>
                    <a:pt x="0" y="386"/>
                    <a:pt x="387" y="0"/>
                    <a:pt x="864" y="0"/>
                  </a:cubicBezTo>
                  <a:cubicBezTo>
                    <a:pt x="1341" y="0"/>
                    <a:pt x="1726" y="386"/>
                    <a:pt x="1726" y="863"/>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4"/>
            <p:cNvSpPr/>
            <p:nvPr/>
          </p:nvSpPr>
          <p:spPr>
            <a:xfrm>
              <a:off x="3291504" y="2951915"/>
              <a:ext cx="35425" cy="35488"/>
            </a:xfrm>
            <a:custGeom>
              <a:avLst/>
              <a:gdLst/>
              <a:ahLst/>
              <a:cxnLst/>
              <a:rect l="l" t="t" r="r" b="b"/>
              <a:pathLst>
                <a:path w="1119" h="1121" extrusionOk="0">
                  <a:moveTo>
                    <a:pt x="1119" y="560"/>
                  </a:moveTo>
                  <a:cubicBezTo>
                    <a:pt x="1119" y="869"/>
                    <a:pt x="869" y="1120"/>
                    <a:pt x="560" y="1120"/>
                  </a:cubicBezTo>
                  <a:cubicBezTo>
                    <a:pt x="251" y="1120"/>
                    <a:pt x="1" y="869"/>
                    <a:pt x="1" y="560"/>
                  </a:cubicBezTo>
                  <a:cubicBezTo>
                    <a:pt x="1" y="251"/>
                    <a:pt x="251" y="0"/>
                    <a:pt x="560" y="0"/>
                  </a:cubicBezTo>
                  <a:cubicBezTo>
                    <a:pt x="869" y="0"/>
                    <a:pt x="1119" y="251"/>
                    <a:pt x="1119" y="5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4"/>
            <p:cNvSpPr/>
            <p:nvPr/>
          </p:nvSpPr>
          <p:spPr>
            <a:xfrm>
              <a:off x="3282704" y="2893665"/>
              <a:ext cx="67177" cy="67114"/>
            </a:xfrm>
            <a:custGeom>
              <a:avLst/>
              <a:gdLst/>
              <a:ahLst/>
              <a:cxnLst/>
              <a:rect l="l" t="t" r="r" b="b"/>
              <a:pathLst>
                <a:path w="2122" h="2120" extrusionOk="0">
                  <a:moveTo>
                    <a:pt x="2121" y="1060"/>
                  </a:moveTo>
                  <a:cubicBezTo>
                    <a:pt x="2121" y="1646"/>
                    <a:pt x="1647" y="2120"/>
                    <a:pt x="1061" y="2120"/>
                  </a:cubicBezTo>
                  <a:cubicBezTo>
                    <a:pt x="476" y="2120"/>
                    <a:pt x="1" y="1646"/>
                    <a:pt x="1" y="1060"/>
                  </a:cubicBezTo>
                  <a:cubicBezTo>
                    <a:pt x="1" y="475"/>
                    <a:pt x="476" y="1"/>
                    <a:pt x="1061" y="1"/>
                  </a:cubicBezTo>
                  <a:cubicBezTo>
                    <a:pt x="1647" y="1"/>
                    <a:pt x="2121" y="475"/>
                    <a:pt x="2121" y="106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4"/>
            <p:cNvSpPr/>
            <p:nvPr/>
          </p:nvSpPr>
          <p:spPr>
            <a:xfrm>
              <a:off x="3278936" y="2827090"/>
              <a:ext cx="67146" cy="67114"/>
            </a:xfrm>
            <a:custGeom>
              <a:avLst/>
              <a:gdLst/>
              <a:ahLst/>
              <a:cxnLst/>
              <a:rect l="l" t="t" r="r" b="b"/>
              <a:pathLst>
                <a:path w="2121" h="2120" extrusionOk="0">
                  <a:moveTo>
                    <a:pt x="2121" y="1060"/>
                  </a:moveTo>
                  <a:cubicBezTo>
                    <a:pt x="2121" y="1646"/>
                    <a:pt x="1645" y="2120"/>
                    <a:pt x="1061" y="2120"/>
                  </a:cubicBezTo>
                  <a:cubicBezTo>
                    <a:pt x="475" y="2120"/>
                    <a:pt x="1" y="1646"/>
                    <a:pt x="1" y="1060"/>
                  </a:cubicBezTo>
                  <a:cubicBezTo>
                    <a:pt x="1" y="475"/>
                    <a:pt x="475" y="1"/>
                    <a:pt x="1061" y="1"/>
                  </a:cubicBezTo>
                  <a:cubicBezTo>
                    <a:pt x="1645" y="1"/>
                    <a:pt x="2121" y="475"/>
                    <a:pt x="2121" y="106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4"/>
            <p:cNvSpPr/>
            <p:nvPr/>
          </p:nvSpPr>
          <p:spPr>
            <a:xfrm>
              <a:off x="3335002" y="2818131"/>
              <a:ext cx="49861" cy="49829"/>
            </a:xfrm>
            <a:custGeom>
              <a:avLst/>
              <a:gdLst/>
              <a:ahLst/>
              <a:cxnLst/>
              <a:rect l="l" t="t" r="r" b="b"/>
              <a:pathLst>
                <a:path w="1575" h="1574" extrusionOk="0">
                  <a:moveTo>
                    <a:pt x="1574" y="787"/>
                  </a:moveTo>
                  <a:cubicBezTo>
                    <a:pt x="1574" y="1222"/>
                    <a:pt x="1222" y="1574"/>
                    <a:pt x="788" y="1574"/>
                  </a:cubicBezTo>
                  <a:cubicBezTo>
                    <a:pt x="353" y="1574"/>
                    <a:pt x="1" y="1222"/>
                    <a:pt x="1" y="787"/>
                  </a:cubicBezTo>
                  <a:cubicBezTo>
                    <a:pt x="1" y="352"/>
                    <a:pt x="353" y="0"/>
                    <a:pt x="788" y="0"/>
                  </a:cubicBezTo>
                  <a:cubicBezTo>
                    <a:pt x="1222"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4"/>
            <p:cNvSpPr/>
            <p:nvPr/>
          </p:nvSpPr>
          <p:spPr>
            <a:xfrm>
              <a:off x="3308188" y="2848364"/>
              <a:ext cx="67082" cy="67177"/>
            </a:xfrm>
            <a:custGeom>
              <a:avLst/>
              <a:gdLst/>
              <a:ahLst/>
              <a:cxnLst/>
              <a:rect l="l" t="t" r="r" b="b"/>
              <a:pathLst>
                <a:path w="2119" h="2122" extrusionOk="0">
                  <a:moveTo>
                    <a:pt x="2119" y="1061"/>
                  </a:moveTo>
                  <a:cubicBezTo>
                    <a:pt x="2119" y="1646"/>
                    <a:pt x="1645" y="2121"/>
                    <a:pt x="1060" y="2121"/>
                  </a:cubicBezTo>
                  <a:cubicBezTo>
                    <a:pt x="474" y="2121"/>
                    <a:pt x="0" y="1646"/>
                    <a:pt x="0" y="1061"/>
                  </a:cubicBezTo>
                  <a:cubicBezTo>
                    <a:pt x="0" y="475"/>
                    <a:pt x="474" y="1"/>
                    <a:pt x="1060"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4"/>
            <p:cNvSpPr/>
            <p:nvPr/>
          </p:nvSpPr>
          <p:spPr>
            <a:xfrm>
              <a:off x="3374668" y="2828799"/>
              <a:ext cx="44226" cy="44226"/>
            </a:xfrm>
            <a:custGeom>
              <a:avLst/>
              <a:gdLst/>
              <a:ahLst/>
              <a:cxnLst/>
              <a:rect l="l" t="t" r="r" b="b"/>
              <a:pathLst>
                <a:path w="1397" h="1397" extrusionOk="0">
                  <a:moveTo>
                    <a:pt x="1396" y="699"/>
                  </a:moveTo>
                  <a:cubicBezTo>
                    <a:pt x="1396" y="1084"/>
                    <a:pt x="1083" y="1397"/>
                    <a:pt x="698" y="1397"/>
                  </a:cubicBezTo>
                  <a:cubicBezTo>
                    <a:pt x="313" y="1397"/>
                    <a:pt x="0" y="1084"/>
                    <a:pt x="0" y="699"/>
                  </a:cubicBezTo>
                  <a:cubicBezTo>
                    <a:pt x="0" y="313"/>
                    <a:pt x="313" y="1"/>
                    <a:pt x="698" y="1"/>
                  </a:cubicBezTo>
                  <a:cubicBezTo>
                    <a:pt x="1083" y="1"/>
                    <a:pt x="1396" y="313"/>
                    <a:pt x="1396" y="6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4"/>
            <p:cNvSpPr/>
            <p:nvPr/>
          </p:nvSpPr>
          <p:spPr>
            <a:xfrm>
              <a:off x="3093234" y="2926589"/>
              <a:ext cx="50652" cy="50684"/>
            </a:xfrm>
            <a:custGeom>
              <a:avLst/>
              <a:gdLst/>
              <a:ahLst/>
              <a:cxnLst/>
              <a:rect l="l" t="t" r="r" b="b"/>
              <a:pathLst>
                <a:path w="1600" h="1601" extrusionOk="0">
                  <a:moveTo>
                    <a:pt x="1600" y="800"/>
                  </a:moveTo>
                  <a:cubicBezTo>
                    <a:pt x="1600" y="1243"/>
                    <a:pt x="1242" y="1600"/>
                    <a:pt x="800" y="1600"/>
                  </a:cubicBezTo>
                  <a:cubicBezTo>
                    <a:pt x="358" y="1600"/>
                    <a:pt x="0" y="1243"/>
                    <a:pt x="0" y="800"/>
                  </a:cubicBezTo>
                  <a:cubicBezTo>
                    <a:pt x="0" y="358"/>
                    <a:pt x="358" y="1"/>
                    <a:pt x="800" y="1"/>
                  </a:cubicBezTo>
                  <a:cubicBezTo>
                    <a:pt x="1242" y="1"/>
                    <a:pt x="1600" y="358"/>
                    <a:pt x="1600" y="80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4"/>
            <p:cNvSpPr/>
            <p:nvPr/>
          </p:nvSpPr>
          <p:spPr>
            <a:xfrm>
              <a:off x="3041379" y="2954479"/>
              <a:ext cx="67114" cy="67177"/>
            </a:xfrm>
            <a:custGeom>
              <a:avLst/>
              <a:gdLst/>
              <a:ahLst/>
              <a:cxnLst/>
              <a:rect l="l" t="t" r="r" b="b"/>
              <a:pathLst>
                <a:path w="2120" h="2122" extrusionOk="0">
                  <a:moveTo>
                    <a:pt x="2119" y="1061"/>
                  </a:moveTo>
                  <a:cubicBezTo>
                    <a:pt x="2119" y="1646"/>
                    <a:pt x="1645" y="2121"/>
                    <a:pt x="1061" y="2121"/>
                  </a:cubicBezTo>
                  <a:cubicBezTo>
                    <a:pt x="475" y="2121"/>
                    <a:pt x="0" y="1646"/>
                    <a:pt x="0" y="1061"/>
                  </a:cubicBezTo>
                  <a:cubicBezTo>
                    <a:pt x="0" y="475"/>
                    <a:pt x="475" y="1"/>
                    <a:pt x="1061" y="1"/>
                  </a:cubicBezTo>
                  <a:cubicBezTo>
                    <a:pt x="1645" y="1"/>
                    <a:pt x="2119" y="475"/>
                    <a:pt x="2119" y="1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4"/>
            <p:cNvSpPr/>
            <p:nvPr/>
          </p:nvSpPr>
          <p:spPr>
            <a:xfrm>
              <a:off x="3070029" y="2885023"/>
              <a:ext cx="42041" cy="42073"/>
            </a:xfrm>
            <a:custGeom>
              <a:avLst/>
              <a:gdLst/>
              <a:ahLst/>
              <a:cxnLst/>
              <a:rect l="l" t="t" r="r" b="b"/>
              <a:pathLst>
                <a:path w="1328" h="1329" extrusionOk="0">
                  <a:moveTo>
                    <a:pt x="1328" y="665"/>
                  </a:moveTo>
                  <a:cubicBezTo>
                    <a:pt x="1328" y="1030"/>
                    <a:pt x="1031" y="1328"/>
                    <a:pt x="665" y="1328"/>
                  </a:cubicBezTo>
                  <a:cubicBezTo>
                    <a:pt x="298" y="1328"/>
                    <a:pt x="0" y="1030"/>
                    <a:pt x="0" y="665"/>
                  </a:cubicBezTo>
                  <a:cubicBezTo>
                    <a:pt x="0" y="299"/>
                    <a:pt x="298" y="0"/>
                    <a:pt x="665" y="0"/>
                  </a:cubicBezTo>
                  <a:cubicBezTo>
                    <a:pt x="1031" y="0"/>
                    <a:pt x="1328" y="299"/>
                    <a:pt x="1328" y="66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4"/>
            <p:cNvSpPr/>
            <p:nvPr/>
          </p:nvSpPr>
          <p:spPr>
            <a:xfrm>
              <a:off x="3076361" y="2956093"/>
              <a:ext cx="67177" cy="67114"/>
            </a:xfrm>
            <a:custGeom>
              <a:avLst/>
              <a:gdLst/>
              <a:ahLst/>
              <a:cxnLst/>
              <a:rect l="l" t="t" r="r" b="b"/>
              <a:pathLst>
                <a:path w="2122" h="2120" extrusionOk="0">
                  <a:moveTo>
                    <a:pt x="2121" y="1061"/>
                  </a:moveTo>
                  <a:cubicBezTo>
                    <a:pt x="2121" y="1646"/>
                    <a:pt x="1646" y="2120"/>
                    <a:pt x="1061" y="2120"/>
                  </a:cubicBezTo>
                  <a:cubicBezTo>
                    <a:pt x="475" y="2120"/>
                    <a:pt x="1" y="1646"/>
                    <a:pt x="1" y="1061"/>
                  </a:cubicBezTo>
                  <a:cubicBezTo>
                    <a:pt x="1" y="475"/>
                    <a:pt x="475" y="1"/>
                    <a:pt x="1061" y="1"/>
                  </a:cubicBezTo>
                  <a:cubicBezTo>
                    <a:pt x="1646" y="1"/>
                    <a:pt x="2121" y="475"/>
                    <a:pt x="2121" y="106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4"/>
            <p:cNvSpPr/>
            <p:nvPr/>
          </p:nvSpPr>
          <p:spPr>
            <a:xfrm>
              <a:off x="3027988" y="2910254"/>
              <a:ext cx="67114" cy="67114"/>
            </a:xfrm>
            <a:custGeom>
              <a:avLst/>
              <a:gdLst/>
              <a:ahLst/>
              <a:cxnLst/>
              <a:rect l="l" t="t" r="r" b="b"/>
              <a:pathLst>
                <a:path w="2120" h="2120" extrusionOk="0">
                  <a:moveTo>
                    <a:pt x="2119" y="1061"/>
                  </a:moveTo>
                  <a:cubicBezTo>
                    <a:pt x="2119" y="1645"/>
                    <a:pt x="1645" y="2119"/>
                    <a:pt x="1060" y="2119"/>
                  </a:cubicBezTo>
                  <a:cubicBezTo>
                    <a:pt x="474" y="2119"/>
                    <a:pt x="0" y="1645"/>
                    <a:pt x="0" y="1061"/>
                  </a:cubicBezTo>
                  <a:cubicBezTo>
                    <a:pt x="0" y="474"/>
                    <a:pt x="474" y="0"/>
                    <a:pt x="1060" y="0"/>
                  </a:cubicBezTo>
                  <a:cubicBezTo>
                    <a:pt x="1645" y="0"/>
                    <a:pt x="2119" y="474"/>
                    <a:pt x="2119" y="106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4"/>
            <p:cNvSpPr/>
            <p:nvPr/>
          </p:nvSpPr>
          <p:spPr>
            <a:xfrm>
              <a:off x="3040398" y="2870207"/>
              <a:ext cx="49861" cy="49829"/>
            </a:xfrm>
            <a:custGeom>
              <a:avLst/>
              <a:gdLst/>
              <a:ahLst/>
              <a:cxnLst/>
              <a:rect l="l" t="t" r="r" b="b"/>
              <a:pathLst>
                <a:path w="1575" h="1574" extrusionOk="0">
                  <a:moveTo>
                    <a:pt x="1574" y="787"/>
                  </a:moveTo>
                  <a:cubicBezTo>
                    <a:pt x="1574" y="1222"/>
                    <a:pt x="1223" y="1574"/>
                    <a:pt x="788" y="1574"/>
                  </a:cubicBezTo>
                  <a:cubicBezTo>
                    <a:pt x="353" y="1574"/>
                    <a:pt x="1" y="1222"/>
                    <a:pt x="1" y="787"/>
                  </a:cubicBezTo>
                  <a:cubicBezTo>
                    <a:pt x="1" y="352"/>
                    <a:pt x="353" y="0"/>
                    <a:pt x="788" y="0"/>
                  </a:cubicBezTo>
                  <a:cubicBezTo>
                    <a:pt x="1223" y="0"/>
                    <a:pt x="1574" y="352"/>
                    <a:pt x="1574" y="7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4"/>
            <p:cNvSpPr/>
            <p:nvPr/>
          </p:nvSpPr>
          <p:spPr>
            <a:xfrm>
              <a:off x="3067813" y="2928298"/>
              <a:ext cx="40775" cy="40775"/>
            </a:xfrm>
            <a:custGeom>
              <a:avLst/>
              <a:gdLst/>
              <a:ahLst/>
              <a:cxnLst/>
              <a:rect l="l" t="t" r="r" b="b"/>
              <a:pathLst>
                <a:path w="1288" h="1288" extrusionOk="0">
                  <a:moveTo>
                    <a:pt x="1287" y="645"/>
                  </a:moveTo>
                  <a:cubicBezTo>
                    <a:pt x="1287" y="1000"/>
                    <a:pt x="999" y="1287"/>
                    <a:pt x="643" y="1287"/>
                  </a:cubicBezTo>
                  <a:cubicBezTo>
                    <a:pt x="288" y="1287"/>
                    <a:pt x="0" y="1000"/>
                    <a:pt x="0" y="645"/>
                  </a:cubicBezTo>
                  <a:cubicBezTo>
                    <a:pt x="0" y="288"/>
                    <a:pt x="288" y="0"/>
                    <a:pt x="643" y="0"/>
                  </a:cubicBezTo>
                  <a:cubicBezTo>
                    <a:pt x="999" y="0"/>
                    <a:pt x="1287" y="288"/>
                    <a:pt x="1287" y="64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4"/>
            <p:cNvSpPr/>
            <p:nvPr/>
          </p:nvSpPr>
          <p:spPr>
            <a:xfrm>
              <a:off x="3014914" y="2871885"/>
              <a:ext cx="50430" cy="50462"/>
            </a:xfrm>
            <a:custGeom>
              <a:avLst/>
              <a:gdLst/>
              <a:ahLst/>
              <a:cxnLst/>
              <a:rect l="l" t="t" r="r" b="b"/>
              <a:pathLst>
                <a:path w="1593" h="1594" extrusionOk="0">
                  <a:moveTo>
                    <a:pt x="1593" y="798"/>
                  </a:moveTo>
                  <a:cubicBezTo>
                    <a:pt x="1593" y="1237"/>
                    <a:pt x="1236" y="1593"/>
                    <a:pt x="796" y="1593"/>
                  </a:cubicBezTo>
                  <a:cubicBezTo>
                    <a:pt x="357" y="1593"/>
                    <a:pt x="0" y="1237"/>
                    <a:pt x="0" y="798"/>
                  </a:cubicBezTo>
                  <a:cubicBezTo>
                    <a:pt x="0" y="357"/>
                    <a:pt x="357" y="1"/>
                    <a:pt x="796" y="1"/>
                  </a:cubicBezTo>
                  <a:cubicBezTo>
                    <a:pt x="1236" y="1"/>
                    <a:pt x="1593" y="357"/>
                    <a:pt x="1593" y="79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4"/>
            <p:cNvSpPr/>
            <p:nvPr/>
          </p:nvSpPr>
          <p:spPr>
            <a:xfrm>
              <a:off x="3125430" y="2893159"/>
              <a:ext cx="180701" cy="455773"/>
            </a:xfrm>
            <a:custGeom>
              <a:avLst/>
              <a:gdLst/>
              <a:ahLst/>
              <a:cxnLst/>
              <a:rect l="l" t="t" r="r" b="b"/>
              <a:pathLst>
                <a:path w="5708" h="14397" extrusionOk="0">
                  <a:moveTo>
                    <a:pt x="5632" y="1"/>
                  </a:moveTo>
                  <a:cubicBezTo>
                    <a:pt x="5613" y="1"/>
                    <a:pt x="5595" y="9"/>
                    <a:pt x="5585" y="28"/>
                  </a:cubicBezTo>
                  <a:cubicBezTo>
                    <a:pt x="4527" y="2223"/>
                    <a:pt x="3228" y="4794"/>
                    <a:pt x="2895" y="7218"/>
                  </a:cubicBezTo>
                  <a:cubicBezTo>
                    <a:pt x="2837" y="7640"/>
                    <a:pt x="2828" y="8075"/>
                    <a:pt x="2856" y="8513"/>
                  </a:cubicBezTo>
                  <a:cubicBezTo>
                    <a:pt x="2415" y="7893"/>
                    <a:pt x="1956" y="7268"/>
                    <a:pt x="1518" y="6635"/>
                  </a:cubicBezTo>
                  <a:cubicBezTo>
                    <a:pt x="1518" y="6382"/>
                    <a:pt x="1531" y="6118"/>
                    <a:pt x="1487" y="5875"/>
                  </a:cubicBezTo>
                  <a:cubicBezTo>
                    <a:pt x="1482" y="5849"/>
                    <a:pt x="1465" y="5838"/>
                    <a:pt x="1446" y="5838"/>
                  </a:cubicBezTo>
                  <a:cubicBezTo>
                    <a:pt x="1420" y="5838"/>
                    <a:pt x="1391" y="5858"/>
                    <a:pt x="1387" y="5888"/>
                  </a:cubicBezTo>
                  <a:cubicBezTo>
                    <a:pt x="1364" y="6067"/>
                    <a:pt x="1374" y="6257"/>
                    <a:pt x="1385" y="6445"/>
                  </a:cubicBezTo>
                  <a:cubicBezTo>
                    <a:pt x="1204" y="6179"/>
                    <a:pt x="1029" y="5910"/>
                    <a:pt x="862" y="5641"/>
                  </a:cubicBezTo>
                  <a:cubicBezTo>
                    <a:pt x="429" y="4941"/>
                    <a:pt x="463" y="3970"/>
                    <a:pt x="165" y="3187"/>
                  </a:cubicBezTo>
                  <a:cubicBezTo>
                    <a:pt x="152" y="3152"/>
                    <a:pt x="121" y="3136"/>
                    <a:pt x="91" y="3136"/>
                  </a:cubicBezTo>
                  <a:cubicBezTo>
                    <a:pt x="45" y="3136"/>
                    <a:pt x="0" y="3173"/>
                    <a:pt x="21" y="3226"/>
                  </a:cubicBezTo>
                  <a:cubicBezTo>
                    <a:pt x="318" y="3996"/>
                    <a:pt x="282" y="4956"/>
                    <a:pt x="685" y="5667"/>
                  </a:cubicBezTo>
                  <a:cubicBezTo>
                    <a:pt x="892" y="6032"/>
                    <a:pt x="1140" y="6397"/>
                    <a:pt x="1403" y="6757"/>
                  </a:cubicBezTo>
                  <a:lnTo>
                    <a:pt x="1403" y="6772"/>
                  </a:lnTo>
                  <a:cubicBezTo>
                    <a:pt x="1403" y="6802"/>
                    <a:pt x="1425" y="6817"/>
                    <a:pt x="1448" y="6823"/>
                  </a:cubicBezTo>
                  <a:cubicBezTo>
                    <a:pt x="1905" y="7442"/>
                    <a:pt x="2408" y="8047"/>
                    <a:pt x="2863" y="8620"/>
                  </a:cubicBezTo>
                  <a:cubicBezTo>
                    <a:pt x="2930" y="9521"/>
                    <a:pt x="3142" y="10444"/>
                    <a:pt x="3400" y="11354"/>
                  </a:cubicBezTo>
                  <a:cubicBezTo>
                    <a:pt x="3113" y="10920"/>
                    <a:pt x="2827" y="10477"/>
                    <a:pt x="2473" y="10107"/>
                  </a:cubicBezTo>
                  <a:cubicBezTo>
                    <a:pt x="2468" y="10101"/>
                    <a:pt x="2462" y="10099"/>
                    <a:pt x="2456" y="10099"/>
                  </a:cubicBezTo>
                  <a:cubicBezTo>
                    <a:pt x="2438" y="10099"/>
                    <a:pt x="2423" y="10119"/>
                    <a:pt x="2433" y="10139"/>
                  </a:cubicBezTo>
                  <a:cubicBezTo>
                    <a:pt x="2712" y="10684"/>
                    <a:pt x="3120" y="11178"/>
                    <a:pt x="3488" y="11674"/>
                  </a:cubicBezTo>
                  <a:cubicBezTo>
                    <a:pt x="3757" y="12598"/>
                    <a:pt x="4054" y="13502"/>
                    <a:pt x="4268" y="14349"/>
                  </a:cubicBezTo>
                  <a:cubicBezTo>
                    <a:pt x="4277" y="14382"/>
                    <a:pt x="4302" y="14396"/>
                    <a:pt x="4329" y="14396"/>
                  </a:cubicBezTo>
                  <a:cubicBezTo>
                    <a:pt x="4369" y="14396"/>
                    <a:pt x="4411" y="14363"/>
                    <a:pt x="4399" y="14312"/>
                  </a:cubicBezTo>
                  <a:cubicBezTo>
                    <a:pt x="3836" y="11991"/>
                    <a:pt x="2798" y="9288"/>
                    <a:pt x="3163" y="6866"/>
                  </a:cubicBezTo>
                  <a:cubicBezTo>
                    <a:pt x="3261" y="6715"/>
                    <a:pt x="3357" y="6563"/>
                    <a:pt x="3462" y="6416"/>
                  </a:cubicBezTo>
                  <a:cubicBezTo>
                    <a:pt x="3605" y="6219"/>
                    <a:pt x="3768" y="6032"/>
                    <a:pt x="3877" y="5815"/>
                  </a:cubicBezTo>
                  <a:cubicBezTo>
                    <a:pt x="3890" y="5792"/>
                    <a:pt x="3870" y="5767"/>
                    <a:pt x="3848" y="5767"/>
                  </a:cubicBezTo>
                  <a:cubicBezTo>
                    <a:pt x="3841" y="5767"/>
                    <a:pt x="3833" y="5770"/>
                    <a:pt x="3826" y="5777"/>
                  </a:cubicBezTo>
                  <a:cubicBezTo>
                    <a:pt x="3577" y="6024"/>
                    <a:pt x="3382" y="6352"/>
                    <a:pt x="3199" y="6666"/>
                  </a:cubicBezTo>
                  <a:cubicBezTo>
                    <a:pt x="3219" y="6558"/>
                    <a:pt x="3237" y="6452"/>
                    <a:pt x="3263" y="6346"/>
                  </a:cubicBezTo>
                  <a:cubicBezTo>
                    <a:pt x="3785" y="4194"/>
                    <a:pt x="4847" y="2107"/>
                    <a:pt x="5692" y="72"/>
                  </a:cubicBezTo>
                  <a:cubicBezTo>
                    <a:pt x="5708" y="33"/>
                    <a:pt x="5669" y="1"/>
                    <a:pt x="5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44"/>
          <p:cNvGrpSpPr/>
          <p:nvPr/>
        </p:nvGrpSpPr>
        <p:grpSpPr>
          <a:xfrm>
            <a:off x="6662339" y="307479"/>
            <a:ext cx="959633" cy="642679"/>
            <a:chOff x="3514214" y="3195454"/>
            <a:chExt cx="959633" cy="642679"/>
          </a:xfrm>
        </p:grpSpPr>
        <p:sp>
          <p:nvSpPr>
            <p:cNvPr id="4803" name="Google Shape;4803;p44"/>
            <p:cNvSpPr/>
            <p:nvPr/>
          </p:nvSpPr>
          <p:spPr>
            <a:xfrm>
              <a:off x="3676521" y="3195454"/>
              <a:ext cx="785866" cy="642679"/>
            </a:xfrm>
            <a:custGeom>
              <a:avLst/>
              <a:gdLst/>
              <a:ahLst/>
              <a:cxnLst/>
              <a:rect l="l" t="t" r="r" b="b"/>
              <a:pathLst>
                <a:path w="24824" h="20301" extrusionOk="0">
                  <a:moveTo>
                    <a:pt x="2847" y="10261"/>
                  </a:moveTo>
                  <a:cubicBezTo>
                    <a:pt x="3439" y="13694"/>
                    <a:pt x="5720" y="17211"/>
                    <a:pt x="8761" y="16499"/>
                  </a:cubicBezTo>
                  <a:cubicBezTo>
                    <a:pt x="11802" y="15788"/>
                    <a:pt x="16565" y="15339"/>
                    <a:pt x="18498" y="15750"/>
                  </a:cubicBezTo>
                  <a:cubicBezTo>
                    <a:pt x="20430" y="16161"/>
                    <a:pt x="23727" y="18012"/>
                    <a:pt x="24495" y="20301"/>
                  </a:cubicBezTo>
                  <a:cubicBezTo>
                    <a:pt x="24495" y="20301"/>
                    <a:pt x="24824" y="14660"/>
                    <a:pt x="23697" y="12435"/>
                  </a:cubicBezTo>
                  <a:cubicBezTo>
                    <a:pt x="22570" y="10210"/>
                    <a:pt x="20417" y="8533"/>
                    <a:pt x="20106" y="6725"/>
                  </a:cubicBezTo>
                  <a:cubicBezTo>
                    <a:pt x="19796" y="4916"/>
                    <a:pt x="17632" y="6407"/>
                    <a:pt x="13543" y="3203"/>
                  </a:cubicBezTo>
                  <a:cubicBezTo>
                    <a:pt x="9454" y="1"/>
                    <a:pt x="4766" y="2262"/>
                    <a:pt x="2789" y="4813"/>
                  </a:cubicBezTo>
                  <a:cubicBezTo>
                    <a:pt x="2191" y="5581"/>
                    <a:pt x="1177" y="6175"/>
                    <a:pt x="420" y="6487"/>
                  </a:cubicBezTo>
                  <a:cubicBezTo>
                    <a:pt x="1" y="6660"/>
                    <a:pt x="2253" y="6827"/>
                    <a:pt x="2847" y="1026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4"/>
            <p:cNvSpPr/>
            <p:nvPr/>
          </p:nvSpPr>
          <p:spPr>
            <a:xfrm>
              <a:off x="3676521" y="3377832"/>
              <a:ext cx="797326" cy="460300"/>
            </a:xfrm>
            <a:custGeom>
              <a:avLst/>
              <a:gdLst/>
              <a:ahLst/>
              <a:cxnLst/>
              <a:rect l="l" t="t" r="r" b="b"/>
              <a:pathLst>
                <a:path w="25186" h="14540" extrusionOk="0">
                  <a:moveTo>
                    <a:pt x="24495" y="14540"/>
                  </a:moveTo>
                  <a:cubicBezTo>
                    <a:pt x="23727" y="12252"/>
                    <a:pt x="20430" y="10400"/>
                    <a:pt x="18498" y="9989"/>
                  </a:cubicBezTo>
                  <a:cubicBezTo>
                    <a:pt x="16565" y="9578"/>
                    <a:pt x="11802" y="10027"/>
                    <a:pt x="8761" y="10738"/>
                  </a:cubicBezTo>
                  <a:cubicBezTo>
                    <a:pt x="5720" y="11450"/>
                    <a:pt x="3439" y="7933"/>
                    <a:pt x="2847" y="4500"/>
                  </a:cubicBezTo>
                  <a:cubicBezTo>
                    <a:pt x="2253" y="1066"/>
                    <a:pt x="1" y="896"/>
                    <a:pt x="418" y="727"/>
                  </a:cubicBezTo>
                  <a:cubicBezTo>
                    <a:pt x="418" y="727"/>
                    <a:pt x="8344" y="0"/>
                    <a:pt x="16633" y="4585"/>
                  </a:cubicBezTo>
                  <a:cubicBezTo>
                    <a:pt x="25186" y="9316"/>
                    <a:pt x="24495" y="14540"/>
                    <a:pt x="24495" y="14540"/>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4"/>
            <p:cNvSpPr/>
            <p:nvPr/>
          </p:nvSpPr>
          <p:spPr>
            <a:xfrm>
              <a:off x="3953872" y="3587340"/>
              <a:ext cx="499144" cy="250791"/>
            </a:xfrm>
            <a:custGeom>
              <a:avLst/>
              <a:gdLst/>
              <a:ahLst/>
              <a:cxnLst/>
              <a:rect l="l" t="t" r="r" b="b"/>
              <a:pathLst>
                <a:path w="15767" h="7922" extrusionOk="0">
                  <a:moveTo>
                    <a:pt x="15734" y="7922"/>
                  </a:moveTo>
                  <a:cubicBezTo>
                    <a:pt x="14966" y="5634"/>
                    <a:pt x="11669" y="3782"/>
                    <a:pt x="9737" y="3371"/>
                  </a:cubicBezTo>
                  <a:cubicBezTo>
                    <a:pt x="7804" y="2960"/>
                    <a:pt x="3041" y="3409"/>
                    <a:pt x="0" y="4120"/>
                  </a:cubicBezTo>
                  <a:cubicBezTo>
                    <a:pt x="0" y="4120"/>
                    <a:pt x="2416" y="2740"/>
                    <a:pt x="4443" y="1461"/>
                  </a:cubicBezTo>
                  <a:cubicBezTo>
                    <a:pt x="6472" y="181"/>
                    <a:pt x="7061" y="0"/>
                    <a:pt x="8218" y="421"/>
                  </a:cubicBezTo>
                  <a:cubicBezTo>
                    <a:pt x="9376" y="841"/>
                    <a:pt x="12321" y="1730"/>
                    <a:pt x="14043" y="4070"/>
                  </a:cubicBezTo>
                  <a:cubicBezTo>
                    <a:pt x="15766" y="6409"/>
                    <a:pt x="15734" y="7922"/>
                    <a:pt x="15734" y="7922"/>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4"/>
            <p:cNvSpPr/>
            <p:nvPr/>
          </p:nvSpPr>
          <p:spPr>
            <a:xfrm>
              <a:off x="3514214" y="3289413"/>
              <a:ext cx="917149" cy="421836"/>
            </a:xfrm>
            <a:custGeom>
              <a:avLst/>
              <a:gdLst/>
              <a:ahLst/>
              <a:cxnLst/>
              <a:rect l="l" t="t" r="r" b="b"/>
              <a:pathLst>
                <a:path w="28971" h="13325" extrusionOk="0">
                  <a:moveTo>
                    <a:pt x="13067" y="1"/>
                  </a:moveTo>
                  <a:cubicBezTo>
                    <a:pt x="11062" y="1"/>
                    <a:pt x="8993" y="3061"/>
                    <a:pt x="7060" y="3367"/>
                  </a:cubicBezTo>
                  <a:cubicBezTo>
                    <a:pt x="4675" y="3420"/>
                    <a:pt x="2312" y="3876"/>
                    <a:pt x="68" y="4873"/>
                  </a:cubicBezTo>
                  <a:cubicBezTo>
                    <a:pt x="0" y="4904"/>
                    <a:pt x="37" y="5015"/>
                    <a:pt x="103" y="5015"/>
                  </a:cubicBezTo>
                  <a:cubicBezTo>
                    <a:pt x="111" y="5015"/>
                    <a:pt x="118" y="5014"/>
                    <a:pt x="126" y="5011"/>
                  </a:cubicBezTo>
                  <a:cubicBezTo>
                    <a:pt x="2487" y="4048"/>
                    <a:pt x="4938" y="3639"/>
                    <a:pt x="7396" y="3639"/>
                  </a:cubicBezTo>
                  <a:cubicBezTo>
                    <a:pt x="7569" y="3639"/>
                    <a:pt x="7743" y="3641"/>
                    <a:pt x="7917" y="3645"/>
                  </a:cubicBezTo>
                  <a:cubicBezTo>
                    <a:pt x="9022" y="4086"/>
                    <a:pt x="9310" y="4982"/>
                    <a:pt x="9790" y="6078"/>
                  </a:cubicBezTo>
                  <a:cubicBezTo>
                    <a:pt x="10176" y="6958"/>
                    <a:pt x="10690" y="7703"/>
                    <a:pt x="11250" y="8481"/>
                  </a:cubicBezTo>
                  <a:cubicBezTo>
                    <a:pt x="12107" y="9669"/>
                    <a:pt x="13062" y="10946"/>
                    <a:pt x="14610" y="11138"/>
                  </a:cubicBezTo>
                  <a:cubicBezTo>
                    <a:pt x="14612" y="11138"/>
                    <a:pt x="14615" y="11138"/>
                    <a:pt x="14617" y="11138"/>
                  </a:cubicBezTo>
                  <a:cubicBezTo>
                    <a:pt x="14686" y="11138"/>
                    <a:pt x="14699" y="11022"/>
                    <a:pt x="14629" y="11007"/>
                  </a:cubicBezTo>
                  <a:cubicBezTo>
                    <a:pt x="12332" y="10501"/>
                    <a:pt x="10744" y="7695"/>
                    <a:pt x="9886" y="5674"/>
                  </a:cubicBezTo>
                  <a:cubicBezTo>
                    <a:pt x="9501" y="4765"/>
                    <a:pt x="9133" y="4084"/>
                    <a:pt x="8411" y="3664"/>
                  </a:cubicBezTo>
                  <a:lnTo>
                    <a:pt x="8411" y="3664"/>
                  </a:lnTo>
                  <a:cubicBezTo>
                    <a:pt x="9774" y="3725"/>
                    <a:pt x="11134" y="3911"/>
                    <a:pt x="12481" y="4195"/>
                  </a:cubicBezTo>
                  <a:cubicBezTo>
                    <a:pt x="14729" y="5354"/>
                    <a:pt x="14953" y="8782"/>
                    <a:pt x="17445" y="9608"/>
                  </a:cubicBezTo>
                  <a:cubicBezTo>
                    <a:pt x="17456" y="9611"/>
                    <a:pt x="17466" y="9613"/>
                    <a:pt x="17475" y="9613"/>
                  </a:cubicBezTo>
                  <a:cubicBezTo>
                    <a:pt x="17570" y="9613"/>
                    <a:pt x="17625" y="9462"/>
                    <a:pt x="17525" y="9417"/>
                  </a:cubicBezTo>
                  <a:cubicBezTo>
                    <a:pt x="15280" y="8415"/>
                    <a:pt x="14835" y="5542"/>
                    <a:pt x="12883" y="4281"/>
                  </a:cubicBezTo>
                  <a:lnTo>
                    <a:pt x="12883" y="4281"/>
                  </a:lnTo>
                  <a:cubicBezTo>
                    <a:pt x="14381" y="4618"/>
                    <a:pt x="15859" y="5075"/>
                    <a:pt x="17299" y="5626"/>
                  </a:cubicBezTo>
                  <a:cubicBezTo>
                    <a:pt x="17752" y="5800"/>
                    <a:pt x="18216" y="5985"/>
                    <a:pt x="18686" y="6181"/>
                  </a:cubicBezTo>
                  <a:cubicBezTo>
                    <a:pt x="20281" y="7575"/>
                    <a:pt x="21106" y="9902"/>
                    <a:pt x="23215" y="10661"/>
                  </a:cubicBezTo>
                  <a:cubicBezTo>
                    <a:pt x="23220" y="10663"/>
                    <a:pt x="23226" y="10664"/>
                    <a:pt x="23231" y="10664"/>
                  </a:cubicBezTo>
                  <a:cubicBezTo>
                    <a:pt x="23275" y="10664"/>
                    <a:pt x="23297" y="10594"/>
                    <a:pt x="23252" y="10571"/>
                  </a:cubicBezTo>
                  <a:cubicBezTo>
                    <a:pt x="22051" y="9894"/>
                    <a:pt x="21195" y="8956"/>
                    <a:pt x="20332" y="7898"/>
                  </a:cubicBezTo>
                  <a:cubicBezTo>
                    <a:pt x="19903" y="7373"/>
                    <a:pt x="19486" y="6804"/>
                    <a:pt x="18999" y="6314"/>
                  </a:cubicBezTo>
                  <a:lnTo>
                    <a:pt x="18999" y="6314"/>
                  </a:lnTo>
                  <a:cubicBezTo>
                    <a:pt x="22636" y="7873"/>
                    <a:pt x="26506" y="10124"/>
                    <a:pt x="28755" y="13277"/>
                  </a:cubicBezTo>
                  <a:cubicBezTo>
                    <a:pt x="28777" y="13310"/>
                    <a:pt x="28808" y="13324"/>
                    <a:pt x="28839" y="13324"/>
                  </a:cubicBezTo>
                  <a:cubicBezTo>
                    <a:pt x="28906" y="13324"/>
                    <a:pt x="28971" y="13256"/>
                    <a:pt x="28923" y="13182"/>
                  </a:cubicBezTo>
                  <a:cubicBezTo>
                    <a:pt x="27839" y="11520"/>
                    <a:pt x="26250" y="10121"/>
                    <a:pt x="24470" y="8937"/>
                  </a:cubicBezTo>
                  <a:lnTo>
                    <a:pt x="24470" y="8937"/>
                  </a:lnTo>
                  <a:cubicBezTo>
                    <a:pt x="26110" y="9499"/>
                    <a:pt x="27956" y="9657"/>
                    <a:pt x="28802" y="11389"/>
                  </a:cubicBezTo>
                  <a:cubicBezTo>
                    <a:pt x="28813" y="11412"/>
                    <a:pt x="28834" y="11422"/>
                    <a:pt x="28855" y="11422"/>
                  </a:cubicBezTo>
                  <a:cubicBezTo>
                    <a:pt x="28895" y="11422"/>
                    <a:pt x="28938" y="11385"/>
                    <a:pt x="28924" y="11338"/>
                  </a:cubicBezTo>
                  <a:cubicBezTo>
                    <a:pt x="28268" y="9273"/>
                    <a:pt x="25601" y="9272"/>
                    <a:pt x="23843" y="8530"/>
                  </a:cubicBezTo>
                  <a:cubicBezTo>
                    <a:pt x="22063" y="7419"/>
                    <a:pt x="20136" y="6515"/>
                    <a:pt x="18357" y="5773"/>
                  </a:cubicBezTo>
                  <a:cubicBezTo>
                    <a:pt x="18311" y="5739"/>
                    <a:pt x="18267" y="5706"/>
                    <a:pt x="18222" y="5674"/>
                  </a:cubicBezTo>
                  <a:cubicBezTo>
                    <a:pt x="18212" y="5668"/>
                    <a:pt x="18202" y="5665"/>
                    <a:pt x="18193" y="5665"/>
                  </a:cubicBezTo>
                  <a:cubicBezTo>
                    <a:pt x="18176" y="5665"/>
                    <a:pt x="18162" y="5674"/>
                    <a:pt x="18151" y="5687"/>
                  </a:cubicBezTo>
                  <a:cubicBezTo>
                    <a:pt x="17981" y="5616"/>
                    <a:pt x="17809" y="5545"/>
                    <a:pt x="17642" y="5478"/>
                  </a:cubicBezTo>
                  <a:cubicBezTo>
                    <a:pt x="17637" y="5476"/>
                    <a:pt x="17630" y="5472"/>
                    <a:pt x="17624" y="5470"/>
                  </a:cubicBezTo>
                  <a:lnTo>
                    <a:pt x="17624" y="5470"/>
                  </a:lnTo>
                  <a:cubicBezTo>
                    <a:pt x="17875" y="5507"/>
                    <a:pt x="18126" y="5522"/>
                    <a:pt x="18378" y="5522"/>
                  </a:cubicBezTo>
                  <a:cubicBezTo>
                    <a:pt x="19772" y="5522"/>
                    <a:pt x="21184" y="5049"/>
                    <a:pt x="22602" y="5049"/>
                  </a:cubicBezTo>
                  <a:cubicBezTo>
                    <a:pt x="22990" y="5049"/>
                    <a:pt x="23378" y="5085"/>
                    <a:pt x="23767" y="5175"/>
                  </a:cubicBezTo>
                  <a:cubicBezTo>
                    <a:pt x="23774" y="5177"/>
                    <a:pt x="23780" y="5177"/>
                    <a:pt x="23786" y="5177"/>
                  </a:cubicBezTo>
                  <a:cubicBezTo>
                    <a:pt x="23864" y="5177"/>
                    <a:pt x="23891" y="5057"/>
                    <a:pt x="23806" y="5031"/>
                  </a:cubicBezTo>
                  <a:cubicBezTo>
                    <a:pt x="23360" y="4903"/>
                    <a:pt x="22915" y="4854"/>
                    <a:pt x="22471" y="4854"/>
                  </a:cubicBezTo>
                  <a:cubicBezTo>
                    <a:pt x="21043" y="4854"/>
                    <a:pt x="19625" y="5360"/>
                    <a:pt x="18207" y="5360"/>
                  </a:cubicBezTo>
                  <a:cubicBezTo>
                    <a:pt x="17752" y="5360"/>
                    <a:pt x="17297" y="5308"/>
                    <a:pt x="16842" y="5171"/>
                  </a:cubicBezTo>
                  <a:cubicBezTo>
                    <a:pt x="14759" y="4394"/>
                    <a:pt x="12574" y="3820"/>
                    <a:pt x="10369" y="3546"/>
                  </a:cubicBezTo>
                  <a:cubicBezTo>
                    <a:pt x="12913" y="3089"/>
                    <a:pt x="15384" y="2256"/>
                    <a:pt x="17902" y="2256"/>
                  </a:cubicBezTo>
                  <a:cubicBezTo>
                    <a:pt x="18810" y="2256"/>
                    <a:pt x="19724" y="2365"/>
                    <a:pt x="20649" y="2637"/>
                  </a:cubicBezTo>
                  <a:cubicBezTo>
                    <a:pt x="20655" y="2639"/>
                    <a:pt x="20660" y="2640"/>
                    <a:pt x="20664" y="2640"/>
                  </a:cubicBezTo>
                  <a:cubicBezTo>
                    <a:pt x="20717" y="2640"/>
                    <a:pt x="20731" y="2559"/>
                    <a:pt x="20677" y="2539"/>
                  </a:cubicBezTo>
                  <a:cubicBezTo>
                    <a:pt x="19661" y="2168"/>
                    <a:pt x="18609" y="2022"/>
                    <a:pt x="17543" y="2022"/>
                  </a:cubicBezTo>
                  <a:cubicBezTo>
                    <a:pt x="14971" y="2022"/>
                    <a:pt x="12317" y="2874"/>
                    <a:pt x="9893" y="3485"/>
                  </a:cubicBezTo>
                  <a:lnTo>
                    <a:pt x="9890" y="3485"/>
                  </a:lnTo>
                  <a:cubicBezTo>
                    <a:pt x="9213" y="3415"/>
                    <a:pt x="8534" y="3373"/>
                    <a:pt x="7853" y="3362"/>
                  </a:cubicBezTo>
                  <a:cubicBezTo>
                    <a:pt x="9701" y="2639"/>
                    <a:pt x="11233" y="279"/>
                    <a:pt x="13105" y="279"/>
                  </a:cubicBezTo>
                  <a:cubicBezTo>
                    <a:pt x="13534" y="279"/>
                    <a:pt x="13981" y="403"/>
                    <a:pt x="14454" y="699"/>
                  </a:cubicBezTo>
                  <a:cubicBezTo>
                    <a:pt x="14462" y="704"/>
                    <a:pt x="14470" y="706"/>
                    <a:pt x="14477" y="706"/>
                  </a:cubicBezTo>
                  <a:cubicBezTo>
                    <a:pt x="14514" y="706"/>
                    <a:pt x="14545" y="655"/>
                    <a:pt x="14512" y="623"/>
                  </a:cubicBezTo>
                  <a:cubicBezTo>
                    <a:pt x="14036" y="180"/>
                    <a:pt x="13554" y="1"/>
                    <a:pt x="1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44"/>
          <p:cNvGrpSpPr/>
          <p:nvPr/>
        </p:nvGrpSpPr>
        <p:grpSpPr>
          <a:xfrm>
            <a:off x="3418908" y="-466124"/>
            <a:ext cx="963367" cy="1416287"/>
            <a:chOff x="4985808" y="3185926"/>
            <a:chExt cx="963367" cy="1416287"/>
          </a:xfrm>
        </p:grpSpPr>
        <p:sp>
          <p:nvSpPr>
            <p:cNvPr id="4808" name="Google Shape;4808;p44"/>
            <p:cNvSpPr/>
            <p:nvPr/>
          </p:nvSpPr>
          <p:spPr>
            <a:xfrm>
              <a:off x="5347810" y="3942029"/>
              <a:ext cx="32" cy="32"/>
            </a:xfrm>
            <a:custGeom>
              <a:avLst/>
              <a:gdLst/>
              <a:ahLst/>
              <a:cxnLst/>
              <a:rect l="l" t="t" r="r" b="b"/>
              <a:pathLst>
                <a:path w="1" h="1" fill="none" extrusionOk="0">
                  <a:moveTo>
                    <a:pt x="1" y="0"/>
                  </a:moveTo>
                  <a:close/>
                </a:path>
              </a:pathLst>
            </a:custGeom>
            <a:solidFill>
              <a:srgbClr val="5E3F36">
                <a:alpha val="37500"/>
              </a:srgbClr>
            </a:solidFill>
            <a:ln w="25" cap="flat" cmpd="sng">
              <a:solidFill>
                <a:srgbClr val="7A6548"/>
              </a:solidFill>
              <a:prstDash val="solid"/>
              <a:miter lim="145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9" name="Google Shape;4809;p44"/>
            <p:cNvGrpSpPr/>
            <p:nvPr/>
          </p:nvGrpSpPr>
          <p:grpSpPr>
            <a:xfrm>
              <a:off x="5201774" y="3185926"/>
              <a:ext cx="535518" cy="1164104"/>
              <a:chOff x="5201774" y="3185926"/>
              <a:chExt cx="535518" cy="1164104"/>
            </a:xfrm>
          </p:grpSpPr>
          <p:sp>
            <p:nvSpPr>
              <p:cNvPr id="4810" name="Google Shape;4810;p44"/>
              <p:cNvSpPr/>
              <p:nvPr/>
            </p:nvSpPr>
            <p:spPr>
              <a:xfrm>
                <a:off x="5313651" y="3820180"/>
                <a:ext cx="16399" cy="28049"/>
              </a:xfrm>
              <a:custGeom>
                <a:avLst/>
                <a:gdLst/>
                <a:ahLst/>
                <a:cxnLst/>
                <a:rect l="l" t="t" r="r" b="b"/>
                <a:pathLst>
                  <a:path w="518" h="886" extrusionOk="0">
                    <a:moveTo>
                      <a:pt x="135" y="0"/>
                    </a:moveTo>
                    <a:cubicBezTo>
                      <a:pt x="108" y="0"/>
                      <a:pt x="82" y="15"/>
                      <a:pt x="72" y="48"/>
                    </a:cubicBezTo>
                    <a:cubicBezTo>
                      <a:pt x="1" y="305"/>
                      <a:pt x="174" y="644"/>
                      <a:pt x="318" y="846"/>
                    </a:cubicBezTo>
                    <a:cubicBezTo>
                      <a:pt x="337" y="874"/>
                      <a:pt x="364" y="885"/>
                      <a:pt x="391" y="885"/>
                    </a:cubicBezTo>
                    <a:cubicBezTo>
                      <a:pt x="455" y="885"/>
                      <a:pt x="518" y="821"/>
                      <a:pt x="471" y="757"/>
                    </a:cubicBezTo>
                    <a:cubicBezTo>
                      <a:pt x="391" y="650"/>
                      <a:pt x="325" y="535"/>
                      <a:pt x="283" y="408"/>
                    </a:cubicBezTo>
                    <a:cubicBezTo>
                      <a:pt x="244" y="291"/>
                      <a:pt x="245" y="163"/>
                      <a:pt x="203" y="48"/>
                    </a:cubicBezTo>
                    <a:cubicBezTo>
                      <a:pt x="192" y="17"/>
                      <a:pt x="16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4"/>
              <p:cNvSpPr/>
              <p:nvPr/>
            </p:nvSpPr>
            <p:spPr>
              <a:xfrm>
                <a:off x="5312290" y="3958649"/>
                <a:ext cx="6110" cy="10574"/>
              </a:xfrm>
              <a:custGeom>
                <a:avLst/>
                <a:gdLst/>
                <a:ahLst/>
                <a:cxnLst/>
                <a:rect l="l" t="t" r="r" b="b"/>
                <a:pathLst>
                  <a:path w="193" h="334" extrusionOk="0">
                    <a:moveTo>
                      <a:pt x="85" y="0"/>
                    </a:moveTo>
                    <a:cubicBezTo>
                      <a:pt x="78" y="0"/>
                      <a:pt x="71" y="1"/>
                      <a:pt x="64" y="3"/>
                    </a:cubicBezTo>
                    <a:cubicBezTo>
                      <a:pt x="21" y="15"/>
                      <a:pt x="0" y="57"/>
                      <a:pt x="10" y="99"/>
                    </a:cubicBezTo>
                    <a:cubicBezTo>
                      <a:pt x="22" y="165"/>
                      <a:pt x="26" y="239"/>
                      <a:pt x="55" y="298"/>
                    </a:cubicBezTo>
                    <a:cubicBezTo>
                      <a:pt x="66" y="321"/>
                      <a:pt x="94" y="334"/>
                      <a:pt x="119" y="334"/>
                    </a:cubicBezTo>
                    <a:cubicBezTo>
                      <a:pt x="125" y="334"/>
                      <a:pt x="130" y="333"/>
                      <a:pt x="135" y="332"/>
                    </a:cubicBezTo>
                    <a:cubicBezTo>
                      <a:pt x="167" y="323"/>
                      <a:pt x="185" y="295"/>
                      <a:pt x="188" y="262"/>
                    </a:cubicBezTo>
                    <a:cubicBezTo>
                      <a:pt x="192" y="229"/>
                      <a:pt x="182" y="192"/>
                      <a:pt x="178" y="157"/>
                    </a:cubicBezTo>
                    <a:cubicBezTo>
                      <a:pt x="172" y="124"/>
                      <a:pt x="167" y="90"/>
                      <a:pt x="163" y="57"/>
                    </a:cubicBezTo>
                    <a:cubicBezTo>
                      <a:pt x="158" y="22"/>
                      <a:pt x="12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4"/>
              <p:cNvSpPr/>
              <p:nvPr/>
            </p:nvSpPr>
            <p:spPr>
              <a:xfrm>
                <a:off x="5201774" y="3185926"/>
                <a:ext cx="367575" cy="843799"/>
              </a:xfrm>
              <a:custGeom>
                <a:avLst/>
                <a:gdLst/>
                <a:ahLst/>
                <a:cxnLst/>
                <a:rect l="l" t="t" r="r" b="b"/>
                <a:pathLst>
                  <a:path w="11611" h="26654" extrusionOk="0">
                    <a:moveTo>
                      <a:pt x="3520" y="0"/>
                    </a:moveTo>
                    <a:cubicBezTo>
                      <a:pt x="3447" y="0"/>
                      <a:pt x="3369" y="47"/>
                      <a:pt x="3357" y="137"/>
                    </a:cubicBezTo>
                    <a:cubicBezTo>
                      <a:pt x="2960" y="3245"/>
                      <a:pt x="3234" y="6264"/>
                      <a:pt x="3919" y="9202"/>
                    </a:cubicBezTo>
                    <a:cubicBezTo>
                      <a:pt x="3894" y="9218"/>
                      <a:pt x="3875" y="9244"/>
                      <a:pt x="3887" y="9285"/>
                    </a:cubicBezTo>
                    <a:cubicBezTo>
                      <a:pt x="4368" y="11171"/>
                      <a:pt x="4575" y="12676"/>
                      <a:pt x="3480" y="14408"/>
                    </a:cubicBezTo>
                    <a:cubicBezTo>
                      <a:pt x="2640" y="15732"/>
                      <a:pt x="1426" y="16751"/>
                      <a:pt x="84" y="17529"/>
                    </a:cubicBezTo>
                    <a:cubicBezTo>
                      <a:pt x="0" y="17577"/>
                      <a:pt x="50" y="17694"/>
                      <a:pt x="128" y="17694"/>
                    </a:cubicBezTo>
                    <a:cubicBezTo>
                      <a:pt x="142" y="17694"/>
                      <a:pt x="157" y="17690"/>
                      <a:pt x="173" y="17682"/>
                    </a:cubicBezTo>
                    <a:cubicBezTo>
                      <a:pt x="2709" y="16248"/>
                      <a:pt x="4586" y="14094"/>
                      <a:pt x="4522" y="11441"/>
                    </a:cubicBezTo>
                    <a:lnTo>
                      <a:pt x="4522" y="11441"/>
                    </a:lnTo>
                    <a:cubicBezTo>
                      <a:pt x="4951" y="12851"/>
                      <a:pt x="5466" y="14239"/>
                      <a:pt x="6036" y="15609"/>
                    </a:cubicBezTo>
                    <a:cubicBezTo>
                      <a:pt x="6039" y="15611"/>
                      <a:pt x="6036" y="15614"/>
                      <a:pt x="6036" y="15617"/>
                    </a:cubicBezTo>
                    <a:lnTo>
                      <a:pt x="6054" y="15650"/>
                    </a:lnTo>
                    <a:cubicBezTo>
                      <a:pt x="6189" y="15977"/>
                      <a:pt x="6327" y="16305"/>
                      <a:pt x="6471" y="16627"/>
                    </a:cubicBezTo>
                    <a:cubicBezTo>
                      <a:pt x="6702" y="17298"/>
                      <a:pt x="6826" y="18002"/>
                      <a:pt x="6798" y="18722"/>
                    </a:cubicBezTo>
                    <a:cubicBezTo>
                      <a:pt x="6763" y="19569"/>
                      <a:pt x="6356" y="20960"/>
                      <a:pt x="5568" y="21354"/>
                    </a:cubicBezTo>
                    <a:cubicBezTo>
                      <a:pt x="5596" y="21216"/>
                      <a:pt x="5612" y="21072"/>
                      <a:pt x="5613" y="20919"/>
                    </a:cubicBezTo>
                    <a:cubicBezTo>
                      <a:pt x="5617" y="20312"/>
                      <a:pt x="5009" y="19282"/>
                      <a:pt x="4426" y="19282"/>
                    </a:cubicBezTo>
                    <a:cubicBezTo>
                      <a:pt x="4218" y="19282"/>
                      <a:pt x="4013" y="19413"/>
                      <a:pt x="3840" y="19741"/>
                    </a:cubicBezTo>
                    <a:cubicBezTo>
                      <a:pt x="3819" y="19781"/>
                      <a:pt x="3853" y="19818"/>
                      <a:pt x="3888" y="19818"/>
                    </a:cubicBezTo>
                    <a:cubicBezTo>
                      <a:pt x="3904" y="19818"/>
                      <a:pt x="3920" y="19810"/>
                      <a:pt x="3930" y="19792"/>
                    </a:cubicBezTo>
                    <a:cubicBezTo>
                      <a:pt x="4189" y="19690"/>
                      <a:pt x="4411" y="19639"/>
                      <a:pt x="4597" y="19639"/>
                    </a:cubicBezTo>
                    <a:cubicBezTo>
                      <a:pt x="4938" y="19639"/>
                      <a:pt x="5157" y="19810"/>
                      <a:pt x="5254" y="20151"/>
                    </a:cubicBezTo>
                    <a:cubicBezTo>
                      <a:pt x="5392" y="20385"/>
                      <a:pt x="5443" y="20641"/>
                      <a:pt x="5407" y="20919"/>
                    </a:cubicBezTo>
                    <a:cubicBezTo>
                      <a:pt x="5401" y="21091"/>
                      <a:pt x="5370" y="21267"/>
                      <a:pt x="5327" y="21440"/>
                    </a:cubicBezTo>
                    <a:cubicBezTo>
                      <a:pt x="5261" y="21453"/>
                      <a:pt x="5193" y="21461"/>
                      <a:pt x="5122" y="21461"/>
                    </a:cubicBezTo>
                    <a:cubicBezTo>
                      <a:pt x="4859" y="21461"/>
                      <a:pt x="4565" y="21359"/>
                      <a:pt x="4239" y="21115"/>
                    </a:cubicBezTo>
                    <a:cubicBezTo>
                      <a:pt x="4228" y="21108"/>
                      <a:pt x="4217" y="21104"/>
                      <a:pt x="4207" y="21104"/>
                    </a:cubicBezTo>
                    <a:cubicBezTo>
                      <a:pt x="4157" y="21104"/>
                      <a:pt x="4116" y="21177"/>
                      <a:pt x="4160" y="21217"/>
                    </a:cubicBezTo>
                    <a:cubicBezTo>
                      <a:pt x="4447" y="21479"/>
                      <a:pt x="4761" y="21591"/>
                      <a:pt x="5070" y="21591"/>
                    </a:cubicBezTo>
                    <a:cubicBezTo>
                      <a:pt x="5145" y="21591"/>
                      <a:pt x="5220" y="21584"/>
                      <a:pt x="5293" y="21572"/>
                    </a:cubicBezTo>
                    <a:lnTo>
                      <a:pt x="5293" y="21572"/>
                    </a:lnTo>
                    <a:cubicBezTo>
                      <a:pt x="5290" y="21585"/>
                      <a:pt x="5287" y="21600"/>
                      <a:pt x="5284" y="21613"/>
                    </a:cubicBezTo>
                    <a:cubicBezTo>
                      <a:pt x="5130" y="22111"/>
                      <a:pt x="4804" y="22524"/>
                      <a:pt x="4464" y="22910"/>
                    </a:cubicBezTo>
                    <a:cubicBezTo>
                      <a:pt x="4214" y="23195"/>
                      <a:pt x="3906" y="23460"/>
                      <a:pt x="3705" y="23784"/>
                    </a:cubicBezTo>
                    <a:cubicBezTo>
                      <a:pt x="3629" y="23775"/>
                      <a:pt x="3555" y="23769"/>
                      <a:pt x="3488" y="23769"/>
                    </a:cubicBezTo>
                    <a:cubicBezTo>
                      <a:pt x="2720" y="23775"/>
                      <a:pt x="2011" y="24204"/>
                      <a:pt x="1605" y="24850"/>
                    </a:cubicBezTo>
                    <a:cubicBezTo>
                      <a:pt x="1247" y="25420"/>
                      <a:pt x="1135" y="26224"/>
                      <a:pt x="1764" y="26640"/>
                    </a:cubicBezTo>
                    <a:cubicBezTo>
                      <a:pt x="1777" y="26650"/>
                      <a:pt x="1791" y="26654"/>
                      <a:pt x="1804" y="26654"/>
                    </a:cubicBezTo>
                    <a:cubicBezTo>
                      <a:pt x="1868" y="26654"/>
                      <a:pt x="1911" y="26552"/>
                      <a:pt x="1841" y="26506"/>
                    </a:cubicBezTo>
                    <a:cubicBezTo>
                      <a:pt x="1564" y="26319"/>
                      <a:pt x="1425" y="25757"/>
                      <a:pt x="1505" y="25440"/>
                    </a:cubicBezTo>
                    <a:cubicBezTo>
                      <a:pt x="1563" y="25213"/>
                      <a:pt x="1695" y="24972"/>
                      <a:pt x="1846" y="24793"/>
                    </a:cubicBezTo>
                    <a:cubicBezTo>
                      <a:pt x="2083" y="24515"/>
                      <a:pt x="2390" y="24319"/>
                      <a:pt x="2726" y="24187"/>
                    </a:cubicBezTo>
                    <a:cubicBezTo>
                      <a:pt x="2964" y="24085"/>
                      <a:pt x="3216" y="24028"/>
                      <a:pt x="3474" y="24028"/>
                    </a:cubicBezTo>
                    <a:cubicBezTo>
                      <a:pt x="3506" y="24028"/>
                      <a:pt x="3539" y="24029"/>
                      <a:pt x="3571" y="24031"/>
                    </a:cubicBezTo>
                    <a:cubicBezTo>
                      <a:pt x="3562" y="24053"/>
                      <a:pt x="3552" y="24075"/>
                      <a:pt x="3545" y="24099"/>
                    </a:cubicBezTo>
                    <a:cubicBezTo>
                      <a:pt x="3527" y="24154"/>
                      <a:pt x="3571" y="24191"/>
                      <a:pt x="3617" y="24191"/>
                    </a:cubicBezTo>
                    <a:cubicBezTo>
                      <a:pt x="3642" y="24191"/>
                      <a:pt x="3667" y="24181"/>
                      <a:pt x="3683" y="24156"/>
                    </a:cubicBezTo>
                    <a:cubicBezTo>
                      <a:pt x="3706" y="24120"/>
                      <a:pt x="3734" y="24086"/>
                      <a:pt x="3759" y="24050"/>
                    </a:cubicBezTo>
                    <a:cubicBezTo>
                      <a:pt x="4083" y="24104"/>
                      <a:pt x="4223" y="24175"/>
                      <a:pt x="4428" y="24456"/>
                    </a:cubicBezTo>
                    <a:cubicBezTo>
                      <a:pt x="4626" y="24575"/>
                      <a:pt x="4669" y="24715"/>
                      <a:pt x="4559" y="24879"/>
                    </a:cubicBezTo>
                    <a:cubicBezTo>
                      <a:pt x="4522" y="25076"/>
                      <a:pt x="4416" y="25175"/>
                      <a:pt x="4240" y="25175"/>
                    </a:cubicBezTo>
                    <a:cubicBezTo>
                      <a:pt x="4122" y="25175"/>
                      <a:pt x="3972" y="25130"/>
                      <a:pt x="3792" y="25040"/>
                    </a:cubicBezTo>
                    <a:cubicBezTo>
                      <a:pt x="3780" y="25032"/>
                      <a:pt x="3767" y="25029"/>
                      <a:pt x="3756" y="25029"/>
                    </a:cubicBezTo>
                    <a:cubicBezTo>
                      <a:pt x="3697" y="25029"/>
                      <a:pt x="3659" y="25120"/>
                      <a:pt x="3721" y="25161"/>
                    </a:cubicBezTo>
                    <a:cubicBezTo>
                      <a:pt x="3862" y="25254"/>
                      <a:pt x="4052" y="25307"/>
                      <a:pt x="4237" y="25307"/>
                    </a:cubicBezTo>
                    <a:cubicBezTo>
                      <a:pt x="4531" y="25307"/>
                      <a:pt x="4813" y="25173"/>
                      <a:pt x="4864" y="24851"/>
                    </a:cubicBezTo>
                    <a:cubicBezTo>
                      <a:pt x="4956" y="24283"/>
                      <a:pt x="4437" y="23947"/>
                      <a:pt x="3930" y="23823"/>
                    </a:cubicBezTo>
                    <a:cubicBezTo>
                      <a:pt x="4524" y="23070"/>
                      <a:pt x="5286" y="22430"/>
                      <a:pt x="5530" y="21505"/>
                    </a:cubicBezTo>
                    <a:cubicBezTo>
                      <a:pt x="6003" y="21338"/>
                      <a:pt x="6420" y="20932"/>
                      <a:pt x="6651" y="20435"/>
                    </a:cubicBezTo>
                    <a:cubicBezTo>
                      <a:pt x="7045" y="19584"/>
                      <a:pt x="7101" y="18611"/>
                      <a:pt x="6936" y="17673"/>
                    </a:cubicBezTo>
                    <a:lnTo>
                      <a:pt x="6936" y="17673"/>
                    </a:lnTo>
                    <a:cubicBezTo>
                      <a:pt x="7496" y="18890"/>
                      <a:pt x="8090" y="20094"/>
                      <a:pt x="8696" y="21283"/>
                    </a:cubicBezTo>
                    <a:cubicBezTo>
                      <a:pt x="8721" y="21330"/>
                      <a:pt x="8760" y="21350"/>
                      <a:pt x="8800" y="21350"/>
                    </a:cubicBezTo>
                    <a:cubicBezTo>
                      <a:pt x="8889" y="21350"/>
                      <a:pt x="8981" y="21254"/>
                      <a:pt x="8927" y="21149"/>
                    </a:cubicBezTo>
                    <a:cubicBezTo>
                      <a:pt x="8642" y="20590"/>
                      <a:pt x="8366" y="20029"/>
                      <a:pt x="8093" y="19468"/>
                    </a:cubicBezTo>
                    <a:lnTo>
                      <a:pt x="8093" y="19468"/>
                    </a:lnTo>
                    <a:cubicBezTo>
                      <a:pt x="8510" y="19907"/>
                      <a:pt x="9012" y="20219"/>
                      <a:pt x="9586" y="20219"/>
                    </a:cubicBezTo>
                    <a:cubicBezTo>
                      <a:pt x="9601" y="20219"/>
                      <a:pt x="9617" y="20218"/>
                      <a:pt x="9633" y="20218"/>
                    </a:cubicBezTo>
                    <a:cubicBezTo>
                      <a:pt x="11052" y="20173"/>
                      <a:pt x="11610" y="19087"/>
                      <a:pt x="11597" y="17792"/>
                    </a:cubicBezTo>
                    <a:cubicBezTo>
                      <a:pt x="11597" y="17734"/>
                      <a:pt x="11544" y="17699"/>
                      <a:pt x="11494" y="17699"/>
                    </a:cubicBezTo>
                    <a:cubicBezTo>
                      <a:pt x="11455" y="17699"/>
                      <a:pt x="11419" y="17720"/>
                      <a:pt x="11410" y="17768"/>
                    </a:cubicBezTo>
                    <a:cubicBezTo>
                      <a:pt x="11228" y="18730"/>
                      <a:pt x="10861" y="20041"/>
                      <a:pt x="9730" y="20041"/>
                    </a:cubicBezTo>
                    <a:cubicBezTo>
                      <a:pt x="9577" y="20041"/>
                      <a:pt x="9410" y="20017"/>
                      <a:pt x="9228" y="19965"/>
                    </a:cubicBezTo>
                    <a:cubicBezTo>
                      <a:pt x="8638" y="19796"/>
                      <a:pt x="8136" y="19302"/>
                      <a:pt x="7744" y="18742"/>
                    </a:cubicBezTo>
                    <a:cubicBezTo>
                      <a:pt x="4975" y="12880"/>
                      <a:pt x="3014" y="6759"/>
                      <a:pt x="3647" y="137"/>
                    </a:cubicBezTo>
                    <a:cubicBezTo>
                      <a:pt x="3655" y="45"/>
                      <a:pt x="3590" y="0"/>
                      <a:pt x="3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4"/>
              <p:cNvSpPr/>
              <p:nvPr/>
            </p:nvSpPr>
            <p:spPr>
              <a:xfrm>
                <a:off x="5300704" y="4128807"/>
                <a:ext cx="436589" cy="221223"/>
              </a:xfrm>
              <a:custGeom>
                <a:avLst/>
                <a:gdLst/>
                <a:ahLst/>
                <a:cxnLst/>
                <a:rect l="l" t="t" r="r" b="b"/>
                <a:pathLst>
                  <a:path w="13791" h="6988" extrusionOk="0">
                    <a:moveTo>
                      <a:pt x="9361" y="0"/>
                    </a:moveTo>
                    <a:cubicBezTo>
                      <a:pt x="9303" y="0"/>
                      <a:pt x="9245" y="46"/>
                      <a:pt x="9269" y="117"/>
                    </a:cubicBezTo>
                    <a:cubicBezTo>
                      <a:pt x="9272" y="127"/>
                      <a:pt x="9274" y="135"/>
                      <a:pt x="9275" y="144"/>
                    </a:cubicBezTo>
                    <a:cubicBezTo>
                      <a:pt x="9275" y="156"/>
                      <a:pt x="9269" y="163"/>
                      <a:pt x="9272" y="175"/>
                    </a:cubicBezTo>
                    <a:cubicBezTo>
                      <a:pt x="9281" y="205"/>
                      <a:pt x="9295" y="229"/>
                      <a:pt x="9307" y="255"/>
                    </a:cubicBezTo>
                    <a:cubicBezTo>
                      <a:pt x="9391" y="534"/>
                      <a:pt x="9469" y="810"/>
                      <a:pt x="9530" y="1087"/>
                    </a:cubicBezTo>
                    <a:cubicBezTo>
                      <a:pt x="9330" y="3104"/>
                      <a:pt x="7904" y="4242"/>
                      <a:pt x="6192" y="4591"/>
                    </a:cubicBezTo>
                    <a:cubicBezTo>
                      <a:pt x="6181" y="4554"/>
                      <a:pt x="6148" y="4523"/>
                      <a:pt x="6113" y="4523"/>
                    </a:cubicBezTo>
                    <a:cubicBezTo>
                      <a:pt x="6094" y="4523"/>
                      <a:pt x="6076" y="4531"/>
                      <a:pt x="6058" y="4551"/>
                    </a:cubicBezTo>
                    <a:cubicBezTo>
                      <a:pt x="6038" y="4574"/>
                      <a:pt x="6023" y="4602"/>
                      <a:pt x="6006" y="4628"/>
                    </a:cubicBezTo>
                    <a:cubicBezTo>
                      <a:pt x="5680" y="4683"/>
                      <a:pt x="5346" y="4710"/>
                      <a:pt x="5009" y="4710"/>
                    </a:cubicBezTo>
                    <a:cubicBezTo>
                      <a:pt x="3424" y="4710"/>
                      <a:pt x="1788" y="4110"/>
                      <a:pt x="757" y="2973"/>
                    </a:cubicBezTo>
                    <a:cubicBezTo>
                      <a:pt x="745" y="2959"/>
                      <a:pt x="731" y="2953"/>
                      <a:pt x="717" y="2953"/>
                    </a:cubicBezTo>
                    <a:cubicBezTo>
                      <a:pt x="673" y="2953"/>
                      <a:pt x="633" y="3014"/>
                      <a:pt x="672" y="3059"/>
                    </a:cubicBezTo>
                    <a:cubicBezTo>
                      <a:pt x="909" y="3329"/>
                      <a:pt x="1201" y="3569"/>
                      <a:pt x="1528" y="3781"/>
                    </a:cubicBezTo>
                    <a:cubicBezTo>
                      <a:pt x="1385" y="3770"/>
                      <a:pt x="1239" y="3756"/>
                      <a:pt x="1095" y="3756"/>
                    </a:cubicBezTo>
                    <a:cubicBezTo>
                      <a:pt x="974" y="3756"/>
                      <a:pt x="854" y="3766"/>
                      <a:pt x="739" y="3793"/>
                    </a:cubicBezTo>
                    <a:cubicBezTo>
                      <a:pt x="469" y="3857"/>
                      <a:pt x="248" y="4029"/>
                      <a:pt x="33" y="4196"/>
                    </a:cubicBezTo>
                    <a:cubicBezTo>
                      <a:pt x="1" y="4222"/>
                      <a:pt x="31" y="4273"/>
                      <a:pt x="66" y="4273"/>
                    </a:cubicBezTo>
                    <a:cubicBezTo>
                      <a:pt x="73" y="4273"/>
                      <a:pt x="80" y="4271"/>
                      <a:pt x="87" y="4266"/>
                    </a:cubicBezTo>
                    <a:cubicBezTo>
                      <a:pt x="344" y="4077"/>
                      <a:pt x="599" y="3898"/>
                      <a:pt x="932" y="3883"/>
                    </a:cubicBezTo>
                    <a:cubicBezTo>
                      <a:pt x="959" y="3882"/>
                      <a:pt x="986" y="3882"/>
                      <a:pt x="1013" y="3882"/>
                    </a:cubicBezTo>
                    <a:cubicBezTo>
                      <a:pt x="1251" y="3882"/>
                      <a:pt x="1496" y="3918"/>
                      <a:pt x="1732" y="3934"/>
                    </a:cubicBezTo>
                    <a:cubicBezTo>
                      <a:pt x="1742" y="3934"/>
                      <a:pt x="1749" y="3930"/>
                      <a:pt x="1757" y="3925"/>
                    </a:cubicBezTo>
                    <a:cubicBezTo>
                      <a:pt x="2752" y="4498"/>
                      <a:pt x="4038" y="4813"/>
                      <a:pt x="5287" y="4813"/>
                    </a:cubicBezTo>
                    <a:cubicBezTo>
                      <a:pt x="5494" y="4813"/>
                      <a:pt x="5700" y="4804"/>
                      <a:pt x="5904" y="4786"/>
                    </a:cubicBezTo>
                    <a:lnTo>
                      <a:pt x="5904" y="4786"/>
                    </a:lnTo>
                    <a:cubicBezTo>
                      <a:pt x="5814" y="4952"/>
                      <a:pt x="5740" y="5131"/>
                      <a:pt x="5607" y="5265"/>
                    </a:cubicBezTo>
                    <a:cubicBezTo>
                      <a:pt x="5354" y="5519"/>
                      <a:pt x="4973" y="5583"/>
                      <a:pt x="4635" y="5643"/>
                    </a:cubicBezTo>
                    <a:cubicBezTo>
                      <a:pt x="4552" y="5658"/>
                      <a:pt x="4581" y="5778"/>
                      <a:pt x="4658" y="5778"/>
                    </a:cubicBezTo>
                    <a:cubicBezTo>
                      <a:pt x="4662" y="5778"/>
                      <a:pt x="4666" y="5777"/>
                      <a:pt x="4671" y="5777"/>
                    </a:cubicBezTo>
                    <a:cubicBezTo>
                      <a:pt x="5007" y="5720"/>
                      <a:pt x="5359" y="5654"/>
                      <a:pt x="5632" y="5436"/>
                    </a:cubicBezTo>
                    <a:cubicBezTo>
                      <a:pt x="5856" y="5259"/>
                      <a:pt x="5959" y="4994"/>
                      <a:pt x="6116" y="4766"/>
                    </a:cubicBezTo>
                    <a:cubicBezTo>
                      <a:pt x="7879" y="4556"/>
                      <a:pt x="9403" y="3655"/>
                      <a:pt x="9679" y="1888"/>
                    </a:cubicBezTo>
                    <a:lnTo>
                      <a:pt x="9679" y="1888"/>
                    </a:lnTo>
                    <a:cubicBezTo>
                      <a:pt x="9915" y="3573"/>
                      <a:pt x="9695" y="5234"/>
                      <a:pt x="8996" y="6889"/>
                    </a:cubicBezTo>
                    <a:cubicBezTo>
                      <a:pt x="8973" y="6940"/>
                      <a:pt x="9017" y="6988"/>
                      <a:pt x="9059" y="6988"/>
                    </a:cubicBezTo>
                    <a:cubicBezTo>
                      <a:pt x="9078" y="6988"/>
                      <a:pt x="9097" y="6978"/>
                      <a:pt x="9108" y="6955"/>
                    </a:cubicBezTo>
                    <a:cubicBezTo>
                      <a:pt x="9969" y="5099"/>
                      <a:pt x="10188" y="3060"/>
                      <a:pt x="9745" y="1095"/>
                    </a:cubicBezTo>
                    <a:lnTo>
                      <a:pt x="9745" y="1095"/>
                    </a:lnTo>
                    <a:cubicBezTo>
                      <a:pt x="10014" y="1472"/>
                      <a:pt x="10351" y="1792"/>
                      <a:pt x="10780" y="2067"/>
                    </a:cubicBezTo>
                    <a:cubicBezTo>
                      <a:pt x="10872" y="2125"/>
                      <a:pt x="10966" y="2185"/>
                      <a:pt x="11060" y="2243"/>
                    </a:cubicBezTo>
                    <a:cubicBezTo>
                      <a:pt x="11564" y="2689"/>
                      <a:pt x="11667" y="3348"/>
                      <a:pt x="11395" y="3975"/>
                    </a:cubicBezTo>
                    <a:cubicBezTo>
                      <a:pt x="11374" y="4025"/>
                      <a:pt x="11415" y="4071"/>
                      <a:pt x="11456" y="4071"/>
                    </a:cubicBezTo>
                    <a:cubicBezTo>
                      <a:pt x="11474" y="4071"/>
                      <a:pt x="11493" y="4062"/>
                      <a:pt x="11506" y="4039"/>
                    </a:cubicBezTo>
                    <a:cubicBezTo>
                      <a:pt x="11804" y="3518"/>
                      <a:pt x="11740" y="2920"/>
                      <a:pt x="11423" y="2467"/>
                    </a:cubicBezTo>
                    <a:lnTo>
                      <a:pt x="11423" y="2467"/>
                    </a:lnTo>
                    <a:cubicBezTo>
                      <a:pt x="11499" y="2512"/>
                      <a:pt x="11576" y="2557"/>
                      <a:pt x="11653" y="2600"/>
                    </a:cubicBezTo>
                    <a:cubicBezTo>
                      <a:pt x="11657" y="2606"/>
                      <a:pt x="11656" y="2614"/>
                      <a:pt x="11663" y="2619"/>
                    </a:cubicBezTo>
                    <a:cubicBezTo>
                      <a:pt x="12872" y="3722"/>
                      <a:pt x="12115" y="5444"/>
                      <a:pt x="12397" y="6841"/>
                    </a:cubicBezTo>
                    <a:cubicBezTo>
                      <a:pt x="12404" y="6873"/>
                      <a:pt x="12432" y="6888"/>
                      <a:pt x="12459" y="6888"/>
                    </a:cubicBezTo>
                    <a:cubicBezTo>
                      <a:pt x="12494" y="6888"/>
                      <a:pt x="12529" y="6865"/>
                      <a:pt x="12524" y="6824"/>
                    </a:cubicBezTo>
                    <a:cubicBezTo>
                      <a:pt x="12412" y="5871"/>
                      <a:pt x="12646" y="4751"/>
                      <a:pt x="12448" y="3790"/>
                    </a:cubicBezTo>
                    <a:lnTo>
                      <a:pt x="12448" y="3790"/>
                    </a:lnTo>
                    <a:cubicBezTo>
                      <a:pt x="12661" y="4197"/>
                      <a:pt x="12866" y="4616"/>
                      <a:pt x="13119" y="4990"/>
                    </a:cubicBezTo>
                    <a:cubicBezTo>
                      <a:pt x="13129" y="5004"/>
                      <a:pt x="13145" y="5011"/>
                      <a:pt x="13160" y="5011"/>
                    </a:cubicBezTo>
                    <a:cubicBezTo>
                      <a:pt x="13189" y="5011"/>
                      <a:pt x="13217" y="4988"/>
                      <a:pt x="13206" y="4954"/>
                    </a:cubicBezTo>
                    <a:cubicBezTo>
                      <a:pt x="13005" y="4366"/>
                      <a:pt x="12623" y="3797"/>
                      <a:pt x="12291" y="3275"/>
                    </a:cubicBezTo>
                    <a:cubicBezTo>
                      <a:pt x="12290" y="3271"/>
                      <a:pt x="12285" y="3274"/>
                      <a:pt x="12284" y="3269"/>
                    </a:cubicBezTo>
                    <a:cubicBezTo>
                      <a:pt x="12211" y="3102"/>
                      <a:pt x="12117" y="2942"/>
                      <a:pt x="11998" y="2794"/>
                    </a:cubicBezTo>
                    <a:lnTo>
                      <a:pt x="11998" y="2794"/>
                    </a:lnTo>
                    <a:cubicBezTo>
                      <a:pt x="12537" y="3085"/>
                      <a:pt x="13100" y="3329"/>
                      <a:pt x="13680" y="3459"/>
                    </a:cubicBezTo>
                    <a:cubicBezTo>
                      <a:pt x="13687" y="3460"/>
                      <a:pt x="13693" y="3461"/>
                      <a:pt x="13699" y="3461"/>
                    </a:cubicBezTo>
                    <a:cubicBezTo>
                      <a:pt x="13770" y="3461"/>
                      <a:pt x="13790" y="3356"/>
                      <a:pt x="13715" y="3328"/>
                    </a:cubicBezTo>
                    <a:cubicBezTo>
                      <a:pt x="12144" y="2730"/>
                      <a:pt x="10078" y="1901"/>
                      <a:pt x="9490" y="186"/>
                    </a:cubicBezTo>
                    <a:cubicBezTo>
                      <a:pt x="9477" y="147"/>
                      <a:pt x="9469" y="106"/>
                      <a:pt x="9454" y="66"/>
                    </a:cubicBezTo>
                    <a:cubicBezTo>
                      <a:pt x="9438" y="20"/>
                      <a:pt x="9400" y="0"/>
                      <a:pt x="9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4" name="Google Shape;4814;p44"/>
            <p:cNvSpPr/>
            <p:nvPr/>
          </p:nvSpPr>
          <p:spPr>
            <a:xfrm>
              <a:off x="5357339" y="3832463"/>
              <a:ext cx="388248" cy="341774"/>
            </a:xfrm>
            <a:custGeom>
              <a:avLst/>
              <a:gdLst/>
              <a:ahLst/>
              <a:cxnLst/>
              <a:rect l="l" t="t" r="r" b="b"/>
              <a:pathLst>
                <a:path w="12264" h="10796" extrusionOk="0">
                  <a:moveTo>
                    <a:pt x="245" y="9265"/>
                  </a:moveTo>
                  <a:cubicBezTo>
                    <a:pt x="1" y="9105"/>
                    <a:pt x="16" y="8748"/>
                    <a:pt x="271" y="8609"/>
                  </a:cubicBezTo>
                  <a:cubicBezTo>
                    <a:pt x="908" y="8266"/>
                    <a:pt x="1506" y="8134"/>
                    <a:pt x="1951" y="7234"/>
                  </a:cubicBezTo>
                  <a:cubicBezTo>
                    <a:pt x="2783" y="5555"/>
                    <a:pt x="3324" y="419"/>
                    <a:pt x="3613" y="209"/>
                  </a:cubicBezTo>
                  <a:cubicBezTo>
                    <a:pt x="3901" y="0"/>
                    <a:pt x="5965" y="2791"/>
                    <a:pt x="8376" y="2389"/>
                  </a:cubicBezTo>
                  <a:cubicBezTo>
                    <a:pt x="9298" y="2234"/>
                    <a:pt x="10697" y="1735"/>
                    <a:pt x="11417" y="1422"/>
                  </a:cubicBezTo>
                  <a:cubicBezTo>
                    <a:pt x="11680" y="1307"/>
                    <a:pt x="11978" y="1453"/>
                    <a:pt x="12055" y="1729"/>
                  </a:cubicBezTo>
                  <a:cubicBezTo>
                    <a:pt x="12162" y="2110"/>
                    <a:pt x="12263" y="2625"/>
                    <a:pt x="12183" y="2997"/>
                  </a:cubicBezTo>
                  <a:cubicBezTo>
                    <a:pt x="12038" y="3663"/>
                    <a:pt x="11410" y="5826"/>
                    <a:pt x="10879" y="6716"/>
                  </a:cubicBezTo>
                  <a:cubicBezTo>
                    <a:pt x="10163" y="7913"/>
                    <a:pt x="8430" y="7964"/>
                    <a:pt x="7632" y="9552"/>
                  </a:cubicBezTo>
                  <a:cubicBezTo>
                    <a:pt x="7166" y="10477"/>
                    <a:pt x="7249" y="10533"/>
                    <a:pt x="6971" y="10664"/>
                  </a:cubicBezTo>
                  <a:cubicBezTo>
                    <a:pt x="6694" y="10795"/>
                    <a:pt x="5456" y="10381"/>
                    <a:pt x="3736" y="10222"/>
                  </a:cubicBezTo>
                  <a:cubicBezTo>
                    <a:pt x="1774" y="10040"/>
                    <a:pt x="751" y="9597"/>
                    <a:pt x="245" y="9265"/>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4"/>
            <p:cNvSpPr/>
            <p:nvPr/>
          </p:nvSpPr>
          <p:spPr>
            <a:xfrm>
              <a:off x="5333564" y="4317422"/>
              <a:ext cx="304387" cy="284791"/>
            </a:xfrm>
            <a:custGeom>
              <a:avLst/>
              <a:gdLst/>
              <a:ahLst/>
              <a:cxnLst/>
              <a:rect l="l" t="t" r="r" b="b"/>
              <a:pathLst>
                <a:path w="9615" h="8996" extrusionOk="0">
                  <a:moveTo>
                    <a:pt x="8159" y="96"/>
                  </a:moveTo>
                  <a:cubicBezTo>
                    <a:pt x="8343" y="0"/>
                    <a:pt x="8551" y="162"/>
                    <a:pt x="8511" y="365"/>
                  </a:cubicBezTo>
                  <a:cubicBezTo>
                    <a:pt x="8387" y="970"/>
                    <a:pt x="8241" y="2087"/>
                    <a:pt x="8367" y="3658"/>
                  </a:cubicBezTo>
                  <a:cubicBezTo>
                    <a:pt x="8449" y="4676"/>
                    <a:pt x="8662" y="5672"/>
                    <a:pt x="8925" y="6655"/>
                  </a:cubicBezTo>
                  <a:cubicBezTo>
                    <a:pt x="9012" y="6982"/>
                    <a:pt x="9614" y="8408"/>
                    <a:pt x="8873" y="8277"/>
                  </a:cubicBezTo>
                  <a:cubicBezTo>
                    <a:pt x="8868" y="8411"/>
                    <a:pt x="8887" y="8543"/>
                    <a:pt x="8902" y="8677"/>
                  </a:cubicBezTo>
                  <a:cubicBezTo>
                    <a:pt x="8912" y="8778"/>
                    <a:pt x="8908" y="8908"/>
                    <a:pt x="8814" y="8950"/>
                  </a:cubicBezTo>
                  <a:cubicBezTo>
                    <a:pt x="8714" y="8995"/>
                    <a:pt x="8605" y="8892"/>
                    <a:pt x="8567" y="8787"/>
                  </a:cubicBezTo>
                  <a:cubicBezTo>
                    <a:pt x="8364" y="8253"/>
                    <a:pt x="7485" y="8274"/>
                    <a:pt x="7032" y="8104"/>
                  </a:cubicBezTo>
                  <a:cubicBezTo>
                    <a:pt x="6792" y="8015"/>
                    <a:pt x="5798" y="7839"/>
                    <a:pt x="5814" y="7912"/>
                  </a:cubicBezTo>
                  <a:cubicBezTo>
                    <a:pt x="5774" y="7737"/>
                    <a:pt x="5733" y="7563"/>
                    <a:pt x="5691" y="7387"/>
                  </a:cubicBezTo>
                  <a:cubicBezTo>
                    <a:pt x="5622" y="7491"/>
                    <a:pt x="5550" y="7600"/>
                    <a:pt x="5435" y="7656"/>
                  </a:cubicBezTo>
                  <a:cubicBezTo>
                    <a:pt x="5323" y="7708"/>
                    <a:pt x="5158" y="7675"/>
                    <a:pt x="5116" y="7555"/>
                  </a:cubicBezTo>
                  <a:cubicBezTo>
                    <a:pt x="5093" y="7488"/>
                    <a:pt x="5113" y="7416"/>
                    <a:pt x="5112" y="7345"/>
                  </a:cubicBezTo>
                  <a:cubicBezTo>
                    <a:pt x="5097" y="6969"/>
                    <a:pt x="4364" y="6729"/>
                    <a:pt x="4091" y="6582"/>
                  </a:cubicBezTo>
                  <a:cubicBezTo>
                    <a:pt x="3623" y="6328"/>
                    <a:pt x="3458" y="6030"/>
                    <a:pt x="3098" y="5688"/>
                  </a:cubicBezTo>
                  <a:cubicBezTo>
                    <a:pt x="2896" y="5498"/>
                    <a:pt x="2773" y="5554"/>
                    <a:pt x="2608" y="5301"/>
                  </a:cubicBezTo>
                  <a:cubicBezTo>
                    <a:pt x="2525" y="5173"/>
                    <a:pt x="2663" y="4922"/>
                    <a:pt x="2445" y="4861"/>
                  </a:cubicBezTo>
                  <a:cubicBezTo>
                    <a:pt x="2321" y="4827"/>
                    <a:pt x="2189" y="4939"/>
                    <a:pt x="2068" y="4896"/>
                  </a:cubicBezTo>
                  <a:cubicBezTo>
                    <a:pt x="1885" y="4829"/>
                    <a:pt x="1974" y="4557"/>
                    <a:pt x="1971" y="4363"/>
                  </a:cubicBezTo>
                  <a:cubicBezTo>
                    <a:pt x="1965" y="4039"/>
                    <a:pt x="1697" y="3476"/>
                    <a:pt x="1334" y="3454"/>
                  </a:cubicBezTo>
                  <a:cubicBezTo>
                    <a:pt x="1251" y="3449"/>
                    <a:pt x="1164" y="3472"/>
                    <a:pt x="1085" y="3446"/>
                  </a:cubicBezTo>
                  <a:cubicBezTo>
                    <a:pt x="970" y="3405"/>
                    <a:pt x="913" y="3273"/>
                    <a:pt x="905" y="3150"/>
                  </a:cubicBezTo>
                  <a:cubicBezTo>
                    <a:pt x="896" y="3028"/>
                    <a:pt x="919" y="2905"/>
                    <a:pt x="899" y="2785"/>
                  </a:cubicBezTo>
                  <a:cubicBezTo>
                    <a:pt x="870" y="2614"/>
                    <a:pt x="751" y="2461"/>
                    <a:pt x="591" y="2396"/>
                  </a:cubicBezTo>
                  <a:cubicBezTo>
                    <a:pt x="545" y="2375"/>
                    <a:pt x="490" y="2359"/>
                    <a:pt x="470" y="2314"/>
                  </a:cubicBezTo>
                  <a:cubicBezTo>
                    <a:pt x="448" y="2263"/>
                    <a:pt x="480" y="2209"/>
                    <a:pt x="502" y="2157"/>
                  </a:cubicBezTo>
                  <a:cubicBezTo>
                    <a:pt x="548" y="2044"/>
                    <a:pt x="540" y="1908"/>
                    <a:pt x="477" y="1801"/>
                  </a:cubicBezTo>
                  <a:cubicBezTo>
                    <a:pt x="367" y="1866"/>
                    <a:pt x="214" y="1849"/>
                    <a:pt x="119" y="1762"/>
                  </a:cubicBezTo>
                  <a:cubicBezTo>
                    <a:pt x="25" y="1674"/>
                    <a:pt x="0" y="1522"/>
                    <a:pt x="55" y="1407"/>
                  </a:cubicBezTo>
                  <a:cubicBezTo>
                    <a:pt x="502" y="1498"/>
                    <a:pt x="374" y="680"/>
                    <a:pt x="781" y="543"/>
                  </a:cubicBezTo>
                  <a:cubicBezTo>
                    <a:pt x="1057" y="448"/>
                    <a:pt x="1595" y="722"/>
                    <a:pt x="1851" y="802"/>
                  </a:cubicBezTo>
                  <a:cubicBezTo>
                    <a:pt x="2919" y="1132"/>
                    <a:pt x="4104" y="1583"/>
                    <a:pt x="5238" y="1376"/>
                  </a:cubicBezTo>
                  <a:cubicBezTo>
                    <a:pt x="5880" y="1260"/>
                    <a:pt x="7381" y="504"/>
                    <a:pt x="8159" y="9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4"/>
            <p:cNvSpPr/>
            <p:nvPr/>
          </p:nvSpPr>
          <p:spPr>
            <a:xfrm>
              <a:off x="5707343" y="4057610"/>
              <a:ext cx="241832" cy="360294"/>
            </a:xfrm>
            <a:custGeom>
              <a:avLst/>
              <a:gdLst/>
              <a:ahLst/>
              <a:cxnLst/>
              <a:rect l="l" t="t" r="r" b="b"/>
              <a:pathLst>
                <a:path w="7639" h="11381" extrusionOk="0">
                  <a:moveTo>
                    <a:pt x="175" y="5600"/>
                  </a:moveTo>
                  <a:cubicBezTo>
                    <a:pt x="0" y="5526"/>
                    <a:pt x="43" y="5271"/>
                    <a:pt x="230" y="5248"/>
                  </a:cubicBezTo>
                  <a:cubicBezTo>
                    <a:pt x="565" y="5204"/>
                    <a:pt x="866" y="5233"/>
                    <a:pt x="1074" y="5018"/>
                  </a:cubicBezTo>
                  <a:cubicBezTo>
                    <a:pt x="1375" y="4703"/>
                    <a:pt x="2788" y="4028"/>
                    <a:pt x="3588" y="2939"/>
                  </a:cubicBezTo>
                  <a:cubicBezTo>
                    <a:pt x="3838" y="2600"/>
                    <a:pt x="3939" y="1237"/>
                    <a:pt x="4244" y="334"/>
                  </a:cubicBezTo>
                  <a:cubicBezTo>
                    <a:pt x="4330" y="81"/>
                    <a:pt x="4642" y="1"/>
                    <a:pt x="4847" y="171"/>
                  </a:cubicBezTo>
                  <a:cubicBezTo>
                    <a:pt x="5236" y="492"/>
                    <a:pt x="5829" y="1076"/>
                    <a:pt x="6264" y="1934"/>
                  </a:cubicBezTo>
                  <a:cubicBezTo>
                    <a:pt x="6969" y="3324"/>
                    <a:pt x="7638" y="7501"/>
                    <a:pt x="6680" y="9377"/>
                  </a:cubicBezTo>
                  <a:cubicBezTo>
                    <a:pt x="6034" y="10639"/>
                    <a:pt x="5137" y="11126"/>
                    <a:pt x="4622" y="11309"/>
                  </a:cubicBezTo>
                  <a:cubicBezTo>
                    <a:pt x="4420" y="11381"/>
                    <a:pt x="4208" y="11241"/>
                    <a:pt x="4187" y="11029"/>
                  </a:cubicBezTo>
                  <a:cubicBezTo>
                    <a:pt x="4144" y="10528"/>
                    <a:pt x="4021" y="9625"/>
                    <a:pt x="3683" y="8785"/>
                  </a:cubicBezTo>
                  <a:cubicBezTo>
                    <a:pt x="3178" y="7538"/>
                    <a:pt x="2849" y="6619"/>
                    <a:pt x="1680" y="6192"/>
                  </a:cubicBezTo>
                  <a:cubicBezTo>
                    <a:pt x="921" y="5908"/>
                    <a:pt x="457" y="5722"/>
                    <a:pt x="175" y="560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4"/>
            <p:cNvSpPr/>
            <p:nvPr/>
          </p:nvSpPr>
          <p:spPr>
            <a:xfrm>
              <a:off x="5433316" y="3585504"/>
              <a:ext cx="263295" cy="196023"/>
            </a:xfrm>
            <a:custGeom>
              <a:avLst/>
              <a:gdLst/>
              <a:ahLst/>
              <a:cxnLst/>
              <a:rect l="l" t="t" r="r" b="b"/>
              <a:pathLst>
                <a:path w="8317" h="6192" extrusionOk="0">
                  <a:moveTo>
                    <a:pt x="4032" y="6191"/>
                  </a:moveTo>
                  <a:cubicBezTo>
                    <a:pt x="4032" y="6191"/>
                    <a:pt x="3792" y="4098"/>
                    <a:pt x="2391" y="3568"/>
                  </a:cubicBezTo>
                  <a:cubicBezTo>
                    <a:pt x="1453" y="3213"/>
                    <a:pt x="707" y="2971"/>
                    <a:pt x="315" y="2851"/>
                  </a:cubicBezTo>
                  <a:cubicBezTo>
                    <a:pt x="113" y="2790"/>
                    <a:pt x="1" y="2579"/>
                    <a:pt x="63" y="2377"/>
                  </a:cubicBezTo>
                  <a:cubicBezTo>
                    <a:pt x="137" y="2134"/>
                    <a:pt x="320" y="1838"/>
                    <a:pt x="767" y="1706"/>
                  </a:cubicBezTo>
                  <a:cubicBezTo>
                    <a:pt x="1600" y="1457"/>
                    <a:pt x="1301" y="1617"/>
                    <a:pt x="1600" y="1457"/>
                  </a:cubicBezTo>
                  <a:cubicBezTo>
                    <a:pt x="1900" y="1297"/>
                    <a:pt x="1378" y="783"/>
                    <a:pt x="2211" y="535"/>
                  </a:cubicBezTo>
                  <a:cubicBezTo>
                    <a:pt x="3043" y="287"/>
                    <a:pt x="5075" y="0"/>
                    <a:pt x="5704" y="170"/>
                  </a:cubicBezTo>
                  <a:cubicBezTo>
                    <a:pt x="6334" y="338"/>
                    <a:pt x="6814" y="586"/>
                    <a:pt x="6716" y="985"/>
                  </a:cubicBezTo>
                  <a:lnTo>
                    <a:pt x="6617" y="1385"/>
                  </a:lnTo>
                  <a:cubicBezTo>
                    <a:pt x="6617" y="1385"/>
                    <a:pt x="7284" y="1437"/>
                    <a:pt x="7372" y="1969"/>
                  </a:cubicBezTo>
                  <a:cubicBezTo>
                    <a:pt x="7461" y="2502"/>
                    <a:pt x="7577" y="3523"/>
                    <a:pt x="7957" y="3840"/>
                  </a:cubicBezTo>
                  <a:cubicBezTo>
                    <a:pt x="8160" y="4011"/>
                    <a:pt x="8252" y="4623"/>
                    <a:pt x="8291" y="5156"/>
                  </a:cubicBezTo>
                  <a:cubicBezTo>
                    <a:pt x="8316" y="5463"/>
                    <a:pt x="7983" y="5675"/>
                    <a:pt x="7720" y="5516"/>
                  </a:cubicBezTo>
                  <a:cubicBezTo>
                    <a:pt x="7474" y="5367"/>
                    <a:pt x="7167" y="5241"/>
                    <a:pt x="6823" y="5234"/>
                  </a:cubicBezTo>
                  <a:cubicBezTo>
                    <a:pt x="5397" y="5196"/>
                    <a:pt x="4032" y="6191"/>
                    <a:pt x="4032" y="619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4"/>
            <p:cNvSpPr/>
            <p:nvPr/>
          </p:nvSpPr>
          <p:spPr>
            <a:xfrm>
              <a:off x="4985808" y="3688960"/>
              <a:ext cx="265796" cy="281878"/>
            </a:xfrm>
            <a:custGeom>
              <a:avLst/>
              <a:gdLst/>
              <a:ahLst/>
              <a:cxnLst/>
              <a:rect l="l" t="t" r="r" b="b"/>
              <a:pathLst>
                <a:path w="8396" h="8904" extrusionOk="0">
                  <a:moveTo>
                    <a:pt x="5235" y="8640"/>
                  </a:moveTo>
                  <a:cubicBezTo>
                    <a:pt x="5740" y="8391"/>
                    <a:pt x="6845" y="2247"/>
                    <a:pt x="8395" y="729"/>
                  </a:cubicBezTo>
                  <a:cubicBezTo>
                    <a:pt x="8395" y="729"/>
                    <a:pt x="4115" y="2593"/>
                    <a:pt x="2633" y="1582"/>
                  </a:cubicBezTo>
                  <a:cubicBezTo>
                    <a:pt x="1151" y="572"/>
                    <a:pt x="923" y="0"/>
                    <a:pt x="530" y="65"/>
                  </a:cubicBezTo>
                  <a:cubicBezTo>
                    <a:pt x="309" y="102"/>
                    <a:pt x="415" y="752"/>
                    <a:pt x="221" y="1222"/>
                  </a:cubicBezTo>
                  <a:cubicBezTo>
                    <a:pt x="26" y="1691"/>
                    <a:pt x="116" y="1895"/>
                    <a:pt x="540" y="2808"/>
                  </a:cubicBezTo>
                  <a:cubicBezTo>
                    <a:pt x="967" y="3720"/>
                    <a:pt x="1" y="3828"/>
                    <a:pt x="196" y="4343"/>
                  </a:cubicBezTo>
                  <a:cubicBezTo>
                    <a:pt x="389" y="4857"/>
                    <a:pt x="932" y="5150"/>
                    <a:pt x="728" y="5566"/>
                  </a:cubicBezTo>
                  <a:cubicBezTo>
                    <a:pt x="524" y="5981"/>
                    <a:pt x="897" y="6576"/>
                    <a:pt x="1279" y="6895"/>
                  </a:cubicBezTo>
                  <a:cubicBezTo>
                    <a:pt x="1660" y="7213"/>
                    <a:pt x="3414" y="6920"/>
                    <a:pt x="4002" y="7478"/>
                  </a:cubicBezTo>
                  <a:cubicBezTo>
                    <a:pt x="4589" y="8036"/>
                    <a:pt x="4700" y="8903"/>
                    <a:pt x="5235" y="864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4"/>
            <p:cNvSpPr/>
            <p:nvPr/>
          </p:nvSpPr>
          <p:spPr>
            <a:xfrm>
              <a:off x="5402070" y="3434372"/>
              <a:ext cx="665" cy="6078"/>
            </a:xfrm>
            <a:custGeom>
              <a:avLst/>
              <a:gdLst/>
              <a:ahLst/>
              <a:cxnLst/>
              <a:rect l="l" t="t" r="r" b="b"/>
              <a:pathLst>
                <a:path w="21" h="192" extrusionOk="0">
                  <a:moveTo>
                    <a:pt x="18" y="1"/>
                  </a:moveTo>
                  <a:cubicBezTo>
                    <a:pt x="16" y="1"/>
                    <a:pt x="15" y="1"/>
                    <a:pt x="15" y="3"/>
                  </a:cubicBezTo>
                  <a:cubicBezTo>
                    <a:pt x="10" y="65"/>
                    <a:pt x="6" y="126"/>
                    <a:pt x="0" y="189"/>
                  </a:cubicBezTo>
                  <a:cubicBezTo>
                    <a:pt x="0" y="190"/>
                    <a:pt x="2" y="191"/>
                    <a:pt x="3" y="191"/>
                  </a:cubicBezTo>
                  <a:cubicBezTo>
                    <a:pt x="4" y="191"/>
                    <a:pt x="6" y="190"/>
                    <a:pt x="6" y="189"/>
                  </a:cubicBezTo>
                  <a:cubicBezTo>
                    <a:pt x="12" y="126"/>
                    <a:pt x="15" y="65"/>
                    <a:pt x="20" y="3"/>
                  </a:cubicBezTo>
                  <a:cubicBezTo>
                    <a:pt x="20" y="1"/>
                    <a:pt x="19" y="1"/>
                    <a:pt x="18" y="1"/>
                  </a:cubicBezTo>
                  <a:close/>
                </a:path>
              </a:pathLst>
            </a:custGeom>
            <a:solidFill>
              <a:srgbClr val="7A6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4"/>
            <p:cNvSpPr/>
            <p:nvPr/>
          </p:nvSpPr>
          <p:spPr>
            <a:xfrm>
              <a:off x="5409003" y="3829994"/>
              <a:ext cx="82626" cy="289951"/>
            </a:xfrm>
            <a:custGeom>
              <a:avLst/>
              <a:gdLst/>
              <a:ahLst/>
              <a:cxnLst/>
              <a:rect l="l" t="t" r="r" b="b"/>
              <a:pathLst>
                <a:path w="2610" h="9159" extrusionOk="0">
                  <a:moveTo>
                    <a:pt x="1840" y="0"/>
                  </a:moveTo>
                  <a:cubicBezTo>
                    <a:pt x="1807" y="0"/>
                    <a:pt x="1773" y="27"/>
                    <a:pt x="1784" y="69"/>
                  </a:cubicBezTo>
                  <a:cubicBezTo>
                    <a:pt x="2425" y="3067"/>
                    <a:pt x="2143" y="6760"/>
                    <a:pt x="14" y="9124"/>
                  </a:cubicBezTo>
                  <a:cubicBezTo>
                    <a:pt x="0" y="9138"/>
                    <a:pt x="14" y="9159"/>
                    <a:pt x="28" y="9159"/>
                  </a:cubicBezTo>
                  <a:cubicBezTo>
                    <a:pt x="33" y="9159"/>
                    <a:pt x="37" y="9157"/>
                    <a:pt x="41" y="9153"/>
                  </a:cubicBezTo>
                  <a:cubicBezTo>
                    <a:pt x="2207" y="6806"/>
                    <a:pt x="2610" y="3051"/>
                    <a:pt x="1888" y="40"/>
                  </a:cubicBezTo>
                  <a:cubicBezTo>
                    <a:pt x="1882" y="12"/>
                    <a:pt x="1861" y="0"/>
                    <a:pt x="18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4"/>
            <p:cNvSpPr/>
            <p:nvPr/>
          </p:nvSpPr>
          <p:spPr>
            <a:xfrm>
              <a:off x="5464942" y="3822934"/>
              <a:ext cx="41883" cy="272160"/>
            </a:xfrm>
            <a:custGeom>
              <a:avLst/>
              <a:gdLst/>
              <a:ahLst/>
              <a:cxnLst/>
              <a:rect l="l" t="t" r="r" b="b"/>
              <a:pathLst>
                <a:path w="1323" h="8597" extrusionOk="0">
                  <a:moveTo>
                    <a:pt x="59" y="0"/>
                  </a:moveTo>
                  <a:cubicBezTo>
                    <a:pt x="30" y="0"/>
                    <a:pt x="1" y="24"/>
                    <a:pt x="12" y="60"/>
                  </a:cubicBezTo>
                  <a:cubicBezTo>
                    <a:pt x="863" y="2839"/>
                    <a:pt x="1232" y="5667"/>
                    <a:pt x="1052" y="8570"/>
                  </a:cubicBezTo>
                  <a:cubicBezTo>
                    <a:pt x="1051" y="8588"/>
                    <a:pt x="1064" y="8597"/>
                    <a:pt x="1078" y="8597"/>
                  </a:cubicBezTo>
                  <a:cubicBezTo>
                    <a:pt x="1092" y="8597"/>
                    <a:pt x="1107" y="8588"/>
                    <a:pt x="1109" y="8570"/>
                  </a:cubicBezTo>
                  <a:cubicBezTo>
                    <a:pt x="1323" y="5646"/>
                    <a:pt x="1016" y="2826"/>
                    <a:pt x="105" y="33"/>
                  </a:cubicBezTo>
                  <a:cubicBezTo>
                    <a:pt x="98" y="10"/>
                    <a:pt x="79" y="0"/>
                    <a:pt x="5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4"/>
            <p:cNvSpPr/>
            <p:nvPr/>
          </p:nvSpPr>
          <p:spPr>
            <a:xfrm>
              <a:off x="5467348" y="3834014"/>
              <a:ext cx="113555" cy="327180"/>
            </a:xfrm>
            <a:custGeom>
              <a:avLst/>
              <a:gdLst/>
              <a:ahLst/>
              <a:cxnLst/>
              <a:rect l="l" t="t" r="r" b="b"/>
              <a:pathLst>
                <a:path w="3587" h="10335" extrusionOk="0">
                  <a:moveTo>
                    <a:pt x="49" y="0"/>
                  </a:moveTo>
                  <a:cubicBezTo>
                    <a:pt x="24" y="0"/>
                    <a:pt x="0" y="25"/>
                    <a:pt x="16" y="51"/>
                  </a:cubicBezTo>
                  <a:cubicBezTo>
                    <a:pt x="1934" y="3210"/>
                    <a:pt x="2730" y="6735"/>
                    <a:pt x="3501" y="10306"/>
                  </a:cubicBezTo>
                  <a:cubicBezTo>
                    <a:pt x="3505" y="10326"/>
                    <a:pt x="3520" y="10334"/>
                    <a:pt x="3536" y="10334"/>
                  </a:cubicBezTo>
                  <a:cubicBezTo>
                    <a:pt x="3560" y="10334"/>
                    <a:pt x="3586" y="10314"/>
                    <a:pt x="3579" y="10284"/>
                  </a:cubicBezTo>
                  <a:cubicBezTo>
                    <a:pt x="2848" y="6705"/>
                    <a:pt x="2022" y="3155"/>
                    <a:pt x="79" y="16"/>
                  </a:cubicBezTo>
                  <a:cubicBezTo>
                    <a:pt x="71" y="5"/>
                    <a:pt x="60" y="0"/>
                    <a:pt x="4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4"/>
            <p:cNvSpPr/>
            <p:nvPr/>
          </p:nvSpPr>
          <p:spPr>
            <a:xfrm>
              <a:off x="5525629" y="4034880"/>
              <a:ext cx="20103" cy="111751"/>
            </a:xfrm>
            <a:custGeom>
              <a:avLst/>
              <a:gdLst/>
              <a:ahLst/>
              <a:cxnLst/>
              <a:rect l="l" t="t" r="r" b="b"/>
              <a:pathLst>
                <a:path w="635" h="3530" extrusionOk="0">
                  <a:moveTo>
                    <a:pt x="23" y="0"/>
                  </a:moveTo>
                  <a:cubicBezTo>
                    <a:pt x="11" y="0"/>
                    <a:pt x="0" y="8"/>
                    <a:pt x="2" y="21"/>
                  </a:cubicBezTo>
                  <a:cubicBezTo>
                    <a:pt x="137" y="1192"/>
                    <a:pt x="373" y="2348"/>
                    <a:pt x="579" y="3508"/>
                  </a:cubicBezTo>
                  <a:cubicBezTo>
                    <a:pt x="581" y="3523"/>
                    <a:pt x="591" y="3529"/>
                    <a:pt x="601" y="3529"/>
                  </a:cubicBezTo>
                  <a:cubicBezTo>
                    <a:pt x="617" y="3529"/>
                    <a:pt x="635" y="3515"/>
                    <a:pt x="632" y="3494"/>
                  </a:cubicBezTo>
                  <a:cubicBezTo>
                    <a:pt x="448" y="2333"/>
                    <a:pt x="297" y="1165"/>
                    <a:pt x="44" y="16"/>
                  </a:cubicBezTo>
                  <a:cubicBezTo>
                    <a:pt x="41" y="5"/>
                    <a:pt x="32" y="0"/>
                    <a:pt x="2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4"/>
            <p:cNvSpPr/>
            <p:nvPr/>
          </p:nvSpPr>
          <p:spPr>
            <a:xfrm>
              <a:off x="5473901" y="3849558"/>
              <a:ext cx="49702" cy="169051"/>
            </a:xfrm>
            <a:custGeom>
              <a:avLst/>
              <a:gdLst/>
              <a:ahLst/>
              <a:cxnLst/>
              <a:rect l="l" t="t" r="r" b="b"/>
              <a:pathLst>
                <a:path w="1570" h="5340" extrusionOk="0">
                  <a:moveTo>
                    <a:pt x="34" y="1"/>
                  </a:moveTo>
                  <a:cubicBezTo>
                    <a:pt x="18" y="1"/>
                    <a:pt x="0" y="15"/>
                    <a:pt x="7" y="33"/>
                  </a:cubicBezTo>
                  <a:cubicBezTo>
                    <a:pt x="731" y="1772"/>
                    <a:pt x="1301" y="3446"/>
                    <a:pt x="1540" y="5327"/>
                  </a:cubicBezTo>
                  <a:cubicBezTo>
                    <a:pt x="1542" y="5335"/>
                    <a:pt x="1550" y="5339"/>
                    <a:pt x="1557" y="5339"/>
                  </a:cubicBezTo>
                  <a:cubicBezTo>
                    <a:pt x="1564" y="5339"/>
                    <a:pt x="1570" y="5335"/>
                    <a:pt x="1569" y="5327"/>
                  </a:cubicBezTo>
                  <a:cubicBezTo>
                    <a:pt x="1355" y="3503"/>
                    <a:pt x="910" y="1649"/>
                    <a:pt x="55" y="13"/>
                  </a:cubicBezTo>
                  <a:cubicBezTo>
                    <a:pt x="51" y="4"/>
                    <a:pt x="43" y="1"/>
                    <a:pt x="3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4"/>
            <p:cNvSpPr/>
            <p:nvPr/>
          </p:nvSpPr>
          <p:spPr>
            <a:xfrm>
              <a:off x="5535728" y="3941554"/>
              <a:ext cx="76548" cy="163859"/>
            </a:xfrm>
            <a:custGeom>
              <a:avLst/>
              <a:gdLst/>
              <a:ahLst/>
              <a:cxnLst/>
              <a:rect l="l" t="t" r="r" b="b"/>
              <a:pathLst>
                <a:path w="2418" h="5176" extrusionOk="0">
                  <a:moveTo>
                    <a:pt x="24" y="1"/>
                  </a:moveTo>
                  <a:cubicBezTo>
                    <a:pt x="12" y="1"/>
                    <a:pt x="1" y="13"/>
                    <a:pt x="9" y="27"/>
                  </a:cubicBezTo>
                  <a:cubicBezTo>
                    <a:pt x="904" y="1682"/>
                    <a:pt x="1675" y="3389"/>
                    <a:pt x="2337" y="5150"/>
                  </a:cubicBezTo>
                  <a:cubicBezTo>
                    <a:pt x="2344" y="5168"/>
                    <a:pt x="2359" y="5175"/>
                    <a:pt x="2374" y="5175"/>
                  </a:cubicBezTo>
                  <a:cubicBezTo>
                    <a:pt x="2396" y="5175"/>
                    <a:pt x="2418" y="5158"/>
                    <a:pt x="2408" y="5130"/>
                  </a:cubicBezTo>
                  <a:cubicBezTo>
                    <a:pt x="1758" y="3359"/>
                    <a:pt x="963" y="1654"/>
                    <a:pt x="36" y="9"/>
                  </a:cubicBezTo>
                  <a:cubicBezTo>
                    <a:pt x="33" y="3"/>
                    <a:pt x="29"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4"/>
            <p:cNvSpPr/>
            <p:nvPr/>
          </p:nvSpPr>
          <p:spPr>
            <a:xfrm>
              <a:off x="5504324" y="3884349"/>
              <a:ext cx="159807" cy="118082"/>
            </a:xfrm>
            <a:custGeom>
              <a:avLst/>
              <a:gdLst/>
              <a:ahLst/>
              <a:cxnLst/>
              <a:rect l="l" t="t" r="r" b="b"/>
              <a:pathLst>
                <a:path w="5048" h="3730" extrusionOk="0">
                  <a:moveTo>
                    <a:pt x="41" y="1"/>
                  </a:moveTo>
                  <a:cubicBezTo>
                    <a:pt x="19" y="1"/>
                    <a:pt x="0" y="29"/>
                    <a:pt x="20" y="48"/>
                  </a:cubicBezTo>
                  <a:cubicBezTo>
                    <a:pt x="1412" y="1406"/>
                    <a:pt x="3181" y="3000"/>
                    <a:pt x="5000" y="3727"/>
                  </a:cubicBezTo>
                  <a:cubicBezTo>
                    <a:pt x="5003" y="3729"/>
                    <a:pt x="5006" y="3729"/>
                    <a:pt x="5009" y="3729"/>
                  </a:cubicBezTo>
                  <a:cubicBezTo>
                    <a:pt x="5033" y="3729"/>
                    <a:pt x="5047" y="3688"/>
                    <a:pt x="5022" y="3675"/>
                  </a:cubicBezTo>
                  <a:cubicBezTo>
                    <a:pt x="3194" y="2818"/>
                    <a:pt x="1507" y="1408"/>
                    <a:pt x="60" y="9"/>
                  </a:cubicBezTo>
                  <a:cubicBezTo>
                    <a:pt x="54" y="3"/>
                    <a:pt x="47" y="1"/>
                    <a:pt x="4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4"/>
            <p:cNvSpPr/>
            <p:nvPr/>
          </p:nvSpPr>
          <p:spPr>
            <a:xfrm>
              <a:off x="5622184" y="3946303"/>
              <a:ext cx="104881" cy="33272"/>
            </a:xfrm>
            <a:custGeom>
              <a:avLst/>
              <a:gdLst/>
              <a:ahLst/>
              <a:cxnLst/>
              <a:rect l="l" t="t" r="r" b="b"/>
              <a:pathLst>
                <a:path w="3313" h="1051" extrusionOk="0">
                  <a:moveTo>
                    <a:pt x="31" y="0"/>
                  </a:moveTo>
                  <a:cubicBezTo>
                    <a:pt x="12" y="0"/>
                    <a:pt x="1" y="27"/>
                    <a:pt x="20" y="38"/>
                  </a:cubicBezTo>
                  <a:cubicBezTo>
                    <a:pt x="906" y="548"/>
                    <a:pt x="1833" y="1051"/>
                    <a:pt x="2863" y="1051"/>
                  </a:cubicBezTo>
                  <a:cubicBezTo>
                    <a:pt x="2993" y="1051"/>
                    <a:pt x="3125" y="1043"/>
                    <a:pt x="3259" y="1026"/>
                  </a:cubicBezTo>
                  <a:cubicBezTo>
                    <a:pt x="3309" y="1019"/>
                    <a:pt x="3313" y="941"/>
                    <a:pt x="3265" y="941"/>
                  </a:cubicBezTo>
                  <a:cubicBezTo>
                    <a:pt x="3263" y="941"/>
                    <a:pt x="3261" y="941"/>
                    <a:pt x="3259" y="941"/>
                  </a:cubicBezTo>
                  <a:cubicBezTo>
                    <a:pt x="3127" y="957"/>
                    <a:pt x="2997" y="964"/>
                    <a:pt x="2869" y="964"/>
                  </a:cubicBezTo>
                  <a:cubicBezTo>
                    <a:pt x="1847" y="964"/>
                    <a:pt x="934" y="498"/>
                    <a:pt x="42" y="3"/>
                  </a:cubicBezTo>
                  <a:cubicBezTo>
                    <a:pt x="38" y="1"/>
                    <a:pt x="35" y="0"/>
                    <a:pt x="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4"/>
            <p:cNvSpPr/>
            <p:nvPr/>
          </p:nvSpPr>
          <p:spPr>
            <a:xfrm>
              <a:off x="5561909" y="3955040"/>
              <a:ext cx="125205" cy="85190"/>
            </a:xfrm>
            <a:custGeom>
              <a:avLst/>
              <a:gdLst/>
              <a:ahLst/>
              <a:cxnLst/>
              <a:rect l="l" t="t" r="r" b="b"/>
              <a:pathLst>
                <a:path w="3955" h="2691" extrusionOk="0">
                  <a:moveTo>
                    <a:pt x="40" y="0"/>
                  </a:moveTo>
                  <a:cubicBezTo>
                    <a:pt x="19" y="0"/>
                    <a:pt x="0" y="28"/>
                    <a:pt x="19" y="47"/>
                  </a:cubicBezTo>
                  <a:cubicBezTo>
                    <a:pt x="1133" y="1169"/>
                    <a:pt x="2425" y="2066"/>
                    <a:pt x="3880" y="2687"/>
                  </a:cubicBezTo>
                  <a:cubicBezTo>
                    <a:pt x="3886" y="2689"/>
                    <a:pt x="3891" y="2690"/>
                    <a:pt x="3896" y="2690"/>
                  </a:cubicBezTo>
                  <a:cubicBezTo>
                    <a:pt x="3931" y="2690"/>
                    <a:pt x="3955" y="2641"/>
                    <a:pt x="3917" y="2626"/>
                  </a:cubicBezTo>
                  <a:cubicBezTo>
                    <a:pt x="2473" y="1986"/>
                    <a:pt x="1181" y="1125"/>
                    <a:pt x="58" y="10"/>
                  </a:cubicBezTo>
                  <a:cubicBezTo>
                    <a:pt x="53" y="3"/>
                    <a:pt x="46" y="0"/>
                    <a:pt x="4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4"/>
            <p:cNvSpPr/>
            <p:nvPr/>
          </p:nvSpPr>
          <p:spPr>
            <a:xfrm>
              <a:off x="5607179" y="4009048"/>
              <a:ext cx="32322" cy="34000"/>
            </a:xfrm>
            <a:custGeom>
              <a:avLst/>
              <a:gdLst/>
              <a:ahLst/>
              <a:cxnLst/>
              <a:rect l="l" t="t" r="r" b="b"/>
              <a:pathLst>
                <a:path w="1021" h="1074" extrusionOk="0">
                  <a:moveTo>
                    <a:pt x="24" y="0"/>
                  </a:moveTo>
                  <a:cubicBezTo>
                    <a:pt x="11" y="0"/>
                    <a:pt x="0" y="18"/>
                    <a:pt x="12" y="30"/>
                  </a:cubicBezTo>
                  <a:cubicBezTo>
                    <a:pt x="330" y="373"/>
                    <a:pt x="635" y="742"/>
                    <a:pt x="973" y="1067"/>
                  </a:cubicBezTo>
                  <a:cubicBezTo>
                    <a:pt x="978" y="1072"/>
                    <a:pt x="983" y="1074"/>
                    <a:pt x="988" y="1074"/>
                  </a:cubicBezTo>
                  <a:cubicBezTo>
                    <a:pt x="1006" y="1074"/>
                    <a:pt x="1021" y="1050"/>
                    <a:pt x="1006" y="1033"/>
                  </a:cubicBezTo>
                  <a:cubicBezTo>
                    <a:pt x="704" y="675"/>
                    <a:pt x="356" y="347"/>
                    <a:pt x="36" y="6"/>
                  </a:cubicBezTo>
                  <a:cubicBezTo>
                    <a:pt x="32" y="2"/>
                    <a:pt x="28" y="0"/>
                    <a:pt x="2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4"/>
            <p:cNvSpPr/>
            <p:nvPr/>
          </p:nvSpPr>
          <p:spPr>
            <a:xfrm>
              <a:off x="5571469" y="3999266"/>
              <a:ext cx="53216" cy="94814"/>
            </a:xfrm>
            <a:custGeom>
              <a:avLst/>
              <a:gdLst/>
              <a:ahLst/>
              <a:cxnLst/>
              <a:rect l="l" t="t" r="r" b="b"/>
              <a:pathLst>
                <a:path w="1681" h="2995" extrusionOk="0">
                  <a:moveTo>
                    <a:pt x="13" y="0"/>
                  </a:moveTo>
                  <a:cubicBezTo>
                    <a:pt x="7" y="0"/>
                    <a:pt x="0" y="7"/>
                    <a:pt x="5" y="14"/>
                  </a:cubicBezTo>
                  <a:cubicBezTo>
                    <a:pt x="660" y="957"/>
                    <a:pt x="1228" y="1885"/>
                    <a:pt x="1615" y="2974"/>
                  </a:cubicBezTo>
                  <a:cubicBezTo>
                    <a:pt x="1620" y="2988"/>
                    <a:pt x="1632" y="2995"/>
                    <a:pt x="1644" y="2995"/>
                  </a:cubicBezTo>
                  <a:cubicBezTo>
                    <a:pt x="1662" y="2995"/>
                    <a:pt x="1680" y="2980"/>
                    <a:pt x="1673" y="2956"/>
                  </a:cubicBezTo>
                  <a:cubicBezTo>
                    <a:pt x="1331" y="1866"/>
                    <a:pt x="674" y="932"/>
                    <a:pt x="21" y="4"/>
                  </a:cubicBezTo>
                  <a:cubicBezTo>
                    <a:pt x="19" y="1"/>
                    <a:pt x="16" y="0"/>
                    <a:pt x="1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4"/>
            <p:cNvSpPr/>
            <p:nvPr/>
          </p:nvSpPr>
          <p:spPr>
            <a:xfrm>
              <a:off x="5476244" y="3847374"/>
              <a:ext cx="230941" cy="70786"/>
            </a:xfrm>
            <a:custGeom>
              <a:avLst/>
              <a:gdLst/>
              <a:ahLst/>
              <a:cxnLst/>
              <a:rect l="l" t="t" r="r" b="b"/>
              <a:pathLst>
                <a:path w="7295" h="2236" extrusionOk="0">
                  <a:moveTo>
                    <a:pt x="58" y="1"/>
                  </a:moveTo>
                  <a:cubicBezTo>
                    <a:pt x="28" y="1"/>
                    <a:pt x="0" y="29"/>
                    <a:pt x="22" y="58"/>
                  </a:cubicBezTo>
                  <a:cubicBezTo>
                    <a:pt x="1111" y="1558"/>
                    <a:pt x="2639" y="2235"/>
                    <a:pt x="4258" y="2235"/>
                  </a:cubicBezTo>
                  <a:cubicBezTo>
                    <a:pt x="5255" y="2235"/>
                    <a:pt x="6286" y="1978"/>
                    <a:pt x="7270" y="1498"/>
                  </a:cubicBezTo>
                  <a:cubicBezTo>
                    <a:pt x="7295" y="1485"/>
                    <a:pt x="7283" y="1445"/>
                    <a:pt x="7258" y="1445"/>
                  </a:cubicBezTo>
                  <a:cubicBezTo>
                    <a:pt x="7255" y="1445"/>
                    <a:pt x="7251" y="1446"/>
                    <a:pt x="7248" y="1447"/>
                  </a:cubicBezTo>
                  <a:cubicBezTo>
                    <a:pt x="6197" y="1834"/>
                    <a:pt x="5140" y="2081"/>
                    <a:pt x="4132" y="2081"/>
                  </a:cubicBezTo>
                  <a:cubicBezTo>
                    <a:pt x="2607" y="2081"/>
                    <a:pt x="1196" y="1516"/>
                    <a:pt x="92" y="18"/>
                  </a:cubicBezTo>
                  <a:cubicBezTo>
                    <a:pt x="82" y="6"/>
                    <a:pt x="70" y="1"/>
                    <a:pt x="5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4"/>
            <p:cNvSpPr/>
            <p:nvPr/>
          </p:nvSpPr>
          <p:spPr>
            <a:xfrm>
              <a:off x="5546175" y="3907206"/>
              <a:ext cx="147239" cy="30423"/>
            </a:xfrm>
            <a:custGeom>
              <a:avLst/>
              <a:gdLst/>
              <a:ahLst/>
              <a:cxnLst/>
              <a:rect l="l" t="t" r="r" b="b"/>
              <a:pathLst>
                <a:path w="4651" h="961" extrusionOk="0">
                  <a:moveTo>
                    <a:pt x="20" y="0"/>
                  </a:moveTo>
                  <a:cubicBezTo>
                    <a:pt x="9" y="0"/>
                    <a:pt x="1" y="20"/>
                    <a:pt x="13" y="28"/>
                  </a:cubicBezTo>
                  <a:cubicBezTo>
                    <a:pt x="595" y="418"/>
                    <a:pt x="1200" y="799"/>
                    <a:pt x="1904" y="911"/>
                  </a:cubicBezTo>
                  <a:cubicBezTo>
                    <a:pt x="2126" y="947"/>
                    <a:pt x="2355" y="961"/>
                    <a:pt x="2588" y="961"/>
                  </a:cubicBezTo>
                  <a:cubicBezTo>
                    <a:pt x="3263" y="961"/>
                    <a:pt x="3965" y="841"/>
                    <a:pt x="4610" y="773"/>
                  </a:cubicBezTo>
                  <a:cubicBezTo>
                    <a:pt x="4647" y="770"/>
                    <a:pt x="4651" y="712"/>
                    <a:pt x="4613" y="712"/>
                  </a:cubicBezTo>
                  <a:cubicBezTo>
                    <a:pt x="4612" y="712"/>
                    <a:pt x="4611" y="712"/>
                    <a:pt x="4610" y="712"/>
                  </a:cubicBezTo>
                  <a:cubicBezTo>
                    <a:pt x="3906" y="765"/>
                    <a:pt x="3187" y="890"/>
                    <a:pt x="2478" y="890"/>
                  </a:cubicBezTo>
                  <a:cubicBezTo>
                    <a:pt x="2444" y="890"/>
                    <a:pt x="2410" y="890"/>
                    <a:pt x="2376" y="889"/>
                  </a:cubicBezTo>
                  <a:cubicBezTo>
                    <a:pt x="1476" y="875"/>
                    <a:pt x="758" y="484"/>
                    <a:pt x="26" y="2"/>
                  </a:cubicBezTo>
                  <a:cubicBezTo>
                    <a:pt x="24" y="1"/>
                    <a:pt x="22"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4"/>
            <p:cNvSpPr/>
            <p:nvPr/>
          </p:nvSpPr>
          <p:spPr>
            <a:xfrm>
              <a:off x="5145392" y="3733534"/>
              <a:ext cx="88388" cy="215936"/>
            </a:xfrm>
            <a:custGeom>
              <a:avLst/>
              <a:gdLst/>
              <a:ahLst/>
              <a:cxnLst/>
              <a:rect l="l" t="t" r="r" b="b"/>
              <a:pathLst>
                <a:path w="2792" h="6821" extrusionOk="0">
                  <a:moveTo>
                    <a:pt x="2739" y="0"/>
                  </a:moveTo>
                  <a:cubicBezTo>
                    <a:pt x="2730" y="0"/>
                    <a:pt x="2721" y="4"/>
                    <a:pt x="2713" y="13"/>
                  </a:cubicBezTo>
                  <a:cubicBezTo>
                    <a:pt x="1129" y="1793"/>
                    <a:pt x="680" y="4592"/>
                    <a:pt x="5" y="6799"/>
                  </a:cubicBezTo>
                  <a:cubicBezTo>
                    <a:pt x="0" y="6812"/>
                    <a:pt x="12" y="6821"/>
                    <a:pt x="22" y="6821"/>
                  </a:cubicBezTo>
                  <a:cubicBezTo>
                    <a:pt x="29" y="6821"/>
                    <a:pt x="36" y="6817"/>
                    <a:pt x="38" y="6809"/>
                  </a:cubicBezTo>
                  <a:cubicBezTo>
                    <a:pt x="784" y="4584"/>
                    <a:pt x="1274" y="1930"/>
                    <a:pt x="2768" y="68"/>
                  </a:cubicBezTo>
                  <a:cubicBezTo>
                    <a:pt x="2791" y="38"/>
                    <a:pt x="2766" y="0"/>
                    <a:pt x="2739"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4"/>
            <p:cNvSpPr/>
            <p:nvPr/>
          </p:nvSpPr>
          <p:spPr>
            <a:xfrm>
              <a:off x="5000275" y="3701212"/>
              <a:ext cx="217392" cy="62650"/>
            </a:xfrm>
            <a:custGeom>
              <a:avLst/>
              <a:gdLst/>
              <a:ahLst/>
              <a:cxnLst/>
              <a:rect l="l" t="t" r="r" b="b"/>
              <a:pathLst>
                <a:path w="6867" h="1979" extrusionOk="0">
                  <a:moveTo>
                    <a:pt x="54" y="1"/>
                  </a:moveTo>
                  <a:cubicBezTo>
                    <a:pt x="26" y="1"/>
                    <a:pt x="1" y="38"/>
                    <a:pt x="25" y="65"/>
                  </a:cubicBezTo>
                  <a:cubicBezTo>
                    <a:pt x="786" y="893"/>
                    <a:pt x="1651" y="1755"/>
                    <a:pt x="2812" y="1936"/>
                  </a:cubicBezTo>
                  <a:cubicBezTo>
                    <a:pt x="3003" y="1965"/>
                    <a:pt x="3200" y="1979"/>
                    <a:pt x="3403" y="1979"/>
                  </a:cubicBezTo>
                  <a:cubicBezTo>
                    <a:pt x="4557" y="1979"/>
                    <a:pt x="5853" y="1533"/>
                    <a:pt x="6834" y="1088"/>
                  </a:cubicBezTo>
                  <a:cubicBezTo>
                    <a:pt x="6867" y="1073"/>
                    <a:pt x="6849" y="1020"/>
                    <a:pt x="6818" y="1020"/>
                  </a:cubicBezTo>
                  <a:cubicBezTo>
                    <a:pt x="6815" y="1020"/>
                    <a:pt x="6811" y="1021"/>
                    <a:pt x="6807" y="1022"/>
                  </a:cubicBezTo>
                  <a:cubicBezTo>
                    <a:pt x="5857" y="1422"/>
                    <a:pt x="4800" y="1730"/>
                    <a:pt x="3770" y="1815"/>
                  </a:cubicBezTo>
                  <a:cubicBezTo>
                    <a:pt x="3652" y="1825"/>
                    <a:pt x="3538" y="1830"/>
                    <a:pt x="3427" y="1830"/>
                  </a:cubicBezTo>
                  <a:cubicBezTo>
                    <a:pt x="1996" y="1830"/>
                    <a:pt x="1059" y="1037"/>
                    <a:pt x="78" y="12"/>
                  </a:cubicBezTo>
                  <a:cubicBezTo>
                    <a:pt x="70" y="4"/>
                    <a:pt x="62" y="1"/>
                    <a:pt x="5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4"/>
            <p:cNvSpPr/>
            <p:nvPr/>
          </p:nvSpPr>
          <p:spPr>
            <a:xfrm>
              <a:off x="4994703" y="3737903"/>
              <a:ext cx="75377" cy="57933"/>
            </a:xfrm>
            <a:custGeom>
              <a:avLst/>
              <a:gdLst/>
              <a:ahLst/>
              <a:cxnLst/>
              <a:rect l="l" t="t" r="r" b="b"/>
              <a:pathLst>
                <a:path w="2381" h="1830" extrusionOk="0">
                  <a:moveTo>
                    <a:pt x="48" y="1"/>
                  </a:moveTo>
                  <a:cubicBezTo>
                    <a:pt x="24" y="1"/>
                    <a:pt x="0" y="36"/>
                    <a:pt x="22" y="64"/>
                  </a:cubicBezTo>
                  <a:cubicBezTo>
                    <a:pt x="638" y="820"/>
                    <a:pt x="1437" y="1473"/>
                    <a:pt x="2352" y="1828"/>
                  </a:cubicBezTo>
                  <a:cubicBezTo>
                    <a:pt x="2354" y="1829"/>
                    <a:pt x="2356" y="1829"/>
                    <a:pt x="2358" y="1829"/>
                  </a:cubicBezTo>
                  <a:cubicBezTo>
                    <a:pt x="2373" y="1829"/>
                    <a:pt x="2381" y="1802"/>
                    <a:pt x="2365" y="1795"/>
                  </a:cubicBezTo>
                  <a:cubicBezTo>
                    <a:pt x="1477" y="1341"/>
                    <a:pt x="706" y="793"/>
                    <a:pt x="70" y="13"/>
                  </a:cubicBezTo>
                  <a:cubicBezTo>
                    <a:pt x="64" y="4"/>
                    <a:pt x="56" y="1"/>
                    <a:pt x="4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4"/>
            <p:cNvSpPr/>
            <p:nvPr/>
          </p:nvSpPr>
          <p:spPr>
            <a:xfrm>
              <a:off x="5026582" y="3757847"/>
              <a:ext cx="171014" cy="39888"/>
            </a:xfrm>
            <a:custGeom>
              <a:avLst/>
              <a:gdLst/>
              <a:ahLst/>
              <a:cxnLst/>
              <a:rect l="l" t="t" r="r" b="b"/>
              <a:pathLst>
                <a:path w="5402" h="1260" extrusionOk="0">
                  <a:moveTo>
                    <a:pt x="22" y="0"/>
                  </a:moveTo>
                  <a:cubicBezTo>
                    <a:pt x="11" y="0"/>
                    <a:pt x="1" y="14"/>
                    <a:pt x="10" y="21"/>
                  </a:cubicBezTo>
                  <a:cubicBezTo>
                    <a:pt x="782" y="631"/>
                    <a:pt x="1315" y="1259"/>
                    <a:pt x="2268" y="1259"/>
                  </a:cubicBezTo>
                  <a:cubicBezTo>
                    <a:pt x="2352" y="1259"/>
                    <a:pt x="2439" y="1255"/>
                    <a:pt x="2529" y="1245"/>
                  </a:cubicBezTo>
                  <a:cubicBezTo>
                    <a:pt x="3519" y="1134"/>
                    <a:pt x="4597" y="888"/>
                    <a:pt x="5388" y="257"/>
                  </a:cubicBezTo>
                  <a:cubicBezTo>
                    <a:pt x="5401" y="245"/>
                    <a:pt x="5389" y="223"/>
                    <a:pt x="5374" y="223"/>
                  </a:cubicBezTo>
                  <a:cubicBezTo>
                    <a:pt x="5371" y="223"/>
                    <a:pt x="5368" y="224"/>
                    <a:pt x="5365" y="227"/>
                  </a:cubicBezTo>
                  <a:cubicBezTo>
                    <a:pt x="4674" y="718"/>
                    <a:pt x="3906" y="930"/>
                    <a:pt x="3090" y="1092"/>
                  </a:cubicBezTo>
                  <a:cubicBezTo>
                    <a:pt x="2747" y="1160"/>
                    <a:pt x="2455" y="1232"/>
                    <a:pt x="2160" y="1232"/>
                  </a:cubicBezTo>
                  <a:cubicBezTo>
                    <a:pt x="1892" y="1232"/>
                    <a:pt x="1623" y="1172"/>
                    <a:pt x="1313" y="997"/>
                  </a:cubicBezTo>
                  <a:cubicBezTo>
                    <a:pt x="865" y="747"/>
                    <a:pt x="438" y="321"/>
                    <a:pt x="29" y="3"/>
                  </a:cubicBezTo>
                  <a:cubicBezTo>
                    <a:pt x="27" y="1"/>
                    <a:pt x="24" y="0"/>
                    <a:pt x="2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4"/>
            <p:cNvSpPr/>
            <p:nvPr/>
          </p:nvSpPr>
          <p:spPr>
            <a:xfrm>
              <a:off x="5033230" y="3750502"/>
              <a:ext cx="142712" cy="28650"/>
            </a:xfrm>
            <a:custGeom>
              <a:avLst/>
              <a:gdLst/>
              <a:ahLst/>
              <a:cxnLst/>
              <a:rect l="l" t="t" r="r" b="b"/>
              <a:pathLst>
                <a:path w="4508" h="905" extrusionOk="0">
                  <a:moveTo>
                    <a:pt x="47" y="1"/>
                  </a:moveTo>
                  <a:cubicBezTo>
                    <a:pt x="23" y="1"/>
                    <a:pt x="1" y="31"/>
                    <a:pt x="24" y="50"/>
                  </a:cubicBezTo>
                  <a:cubicBezTo>
                    <a:pt x="597" y="515"/>
                    <a:pt x="1243" y="809"/>
                    <a:pt x="1980" y="888"/>
                  </a:cubicBezTo>
                  <a:cubicBezTo>
                    <a:pt x="2092" y="899"/>
                    <a:pt x="2199" y="905"/>
                    <a:pt x="2303" y="905"/>
                  </a:cubicBezTo>
                  <a:cubicBezTo>
                    <a:pt x="3101" y="905"/>
                    <a:pt x="3711" y="580"/>
                    <a:pt x="4489" y="310"/>
                  </a:cubicBezTo>
                  <a:cubicBezTo>
                    <a:pt x="4507" y="304"/>
                    <a:pt x="4503" y="276"/>
                    <a:pt x="4485" y="276"/>
                  </a:cubicBezTo>
                  <a:cubicBezTo>
                    <a:pt x="4484" y="276"/>
                    <a:pt x="4482" y="276"/>
                    <a:pt x="4480" y="277"/>
                  </a:cubicBezTo>
                  <a:cubicBezTo>
                    <a:pt x="3789" y="459"/>
                    <a:pt x="3229" y="829"/>
                    <a:pt x="2485" y="856"/>
                  </a:cubicBezTo>
                  <a:cubicBezTo>
                    <a:pt x="2446" y="857"/>
                    <a:pt x="2408" y="857"/>
                    <a:pt x="2369" y="857"/>
                  </a:cubicBezTo>
                  <a:cubicBezTo>
                    <a:pt x="1514" y="857"/>
                    <a:pt x="727" y="549"/>
                    <a:pt x="66" y="8"/>
                  </a:cubicBezTo>
                  <a:cubicBezTo>
                    <a:pt x="60" y="3"/>
                    <a:pt x="54" y="1"/>
                    <a:pt x="4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4"/>
            <p:cNvSpPr/>
            <p:nvPr/>
          </p:nvSpPr>
          <p:spPr>
            <a:xfrm>
              <a:off x="5054504" y="3761107"/>
              <a:ext cx="145150" cy="143092"/>
            </a:xfrm>
            <a:custGeom>
              <a:avLst/>
              <a:gdLst/>
              <a:ahLst/>
              <a:cxnLst/>
              <a:rect l="l" t="t" r="r" b="b"/>
              <a:pathLst>
                <a:path w="4585" h="4520" extrusionOk="0">
                  <a:moveTo>
                    <a:pt x="4553" y="0"/>
                  </a:moveTo>
                  <a:cubicBezTo>
                    <a:pt x="4546" y="0"/>
                    <a:pt x="4539" y="3"/>
                    <a:pt x="4534" y="12"/>
                  </a:cubicBezTo>
                  <a:cubicBezTo>
                    <a:pt x="3962" y="891"/>
                    <a:pt x="3132" y="1556"/>
                    <a:pt x="2370" y="2266"/>
                  </a:cubicBezTo>
                  <a:cubicBezTo>
                    <a:pt x="1587" y="2994"/>
                    <a:pt x="811" y="3729"/>
                    <a:pt x="28" y="4459"/>
                  </a:cubicBezTo>
                  <a:cubicBezTo>
                    <a:pt x="0" y="4485"/>
                    <a:pt x="23" y="4520"/>
                    <a:pt x="51" y="4520"/>
                  </a:cubicBezTo>
                  <a:cubicBezTo>
                    <a:pt x="60" y="4520"/>
                    <a:pt x="68" y="4517"/>
                    <a:pt x="76" y="4510"/>
                  </a:cubicBezTo>
                  <a:cubicBezTo>
                    <a:pt x="949" y="3702"/>
                    <a:pt x="1824" y="2900"/>
                    <a:pt x="2697" y="2091"/>
                  </a:cubicBezTo>
                  <a:cubicBezTo>
                    <a:pt x="3370" y="1466"/>
                    <a:pt x="4154" y="870"/>
                    <a:pt x="4576" y="36"/>
                  </a:cubicBezTo>
                  <a:cubicBezTo>
                    <a:pt x="4585" y="17"/>
                    <a:pt x="4569" y="0"/>
                    <a:pt x="45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4"/>
            <p:cNvSpPr/>
            <p:nvPr/>
          </p:nvSpPr>
          <p:spPr>
            <a:xfrm>
              <a:off x="5102180" y="3742303"/>
              <a:ext cx="109788" cy="153096"/>
            </a:xfrm>
            <a:custGeom>
              <a:avLst/>
              <a:gdLst/>
              <a:ahLst/>
              <a:cxnLst/>
              <a:rect l="l" t="t" r="r" b="b"/>
              <a:pathLst>
                <a:path w="3468" h="4836" extrusionOk="0">
                  <a:moveTo>
                    <a:pt x="3425" y="0"/>
                  </a:moveTo>
                  <a:cubicBezTo>
                    <a:pt x="3414" y="0"/>
                    <a:pt x="3404" y="5"/>
                    <a:pt x="3399" y="17"/>
                  </a:cubicBezTo>
                  <a:cubicBezTo>
                    <a:pt x="2955" y="927"/>
                    <a:pt x="2551" y="1829"/>
                    <a:pt x="1909" y="2623"/>
                  </a:cubicBezTo>
                  <a:cubicBezTo>
                    <a:pt x="1310" y="3364"/>
                    <a:pt x="650" y="4064"/>
                    <a:pt x="20" y="4781"/>
                  </a:cubicBezTo>
                  <a:cubicBezTo>
                    <a:pt x="0" y="4804"/>
                    <a:pt x="21" y="4835"/>
                    <a:pt x="44" y="4835"/>
                  </a:cubicBezTo>
                  <a:cubicBezTo>
                    <a:pt x="51" y="4835"/>
                    <a:pt x="58" y="4833"/>
                    <a:pt x="64" y="4826"/>
                  </a:cubicBezTo>
                  <a:cubicBezTo>
                    <a:pt x="1427" y="3305"/>
                    <a:pt x="2657" y="1943"/>
                    <a:pt x="3458" y="41"/>
                  </a:cubicBezTo>
                  <a:cubicBezTo>
                    <a:pt x="3468" y="18"/>
                    <a:pt x="3446" y="0"/>
                    <a:pt x="34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4"/>
            <p:cNvSpPr/>
            <p:nvPr/>
          </p:nvSpPr>
          <p:spPr>
            <a:xfrm>
              <a:off x="5121966" y="3879253"/>
              <a:ext cx="22350" cy="31373"/>
            </a:xfrm>
            <a:custGeom>
              <a:avLst/>
              <a:gdLst/>
              <a:ahLst/>
              <a:cxnLst/>
              <a:rect l="l" t="t" r="r" b="b"/>
              <a:pathLst>
                <a:path w="706" h="991" extrusionOk="0">
                  <a:moveTo>
                    <a:pt x="664" y="1"/>
                  </a:moveTo>
                  <a:cubicBezTo>
                    <a:pt x="654" y="1"/>
                    <a:pt x="644" y="6"/>
                    <a:pt x="637" y="17"/>
                  </a:cubicBezTo>
                  <a:cubicBezTo>
                    <a:pt x="447" y="338"/>
                    <a:pt x="243" y="650"/>
                    <a:pt x="15" y="949"/>
                  </a:cubicBezTo>
                  <a:cubicBezTo>
                    <a:pt x="0" y="970"/>
                    <a:pt x="22" y="990"/>
                    <a:pt x="43" y="990"/>
                  </a:cubicBezTo>
                  <a:cubicBezTo>
                    <a:pt x="52" y="990"/>
                    <a:pt x="61" y="987"/>
                    <a:pt x="67" y="978"/>
                  </a:cubicBezTo>
                  <a:cubicBezTo>
                    <a:pt x="294" y="682"/>
                    <a:pt x="505" y="373"/>
                    <a:pt x="692" y="48"/>
                  </a:cubicBezTo>
                  <a:cubicBezTo>
                    <a:pt x="705" y="24"/>
                    <a:pt x="685" y="1"/>
                    <a:pt x="66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4"/>
            <p:cNvSpPr/>
            <p:nvPr/>
          </p:nvSpPr>
          <p:spPr>
            <a:xfrm>
              <a:off x="5141752" y="3836990"/>
              <a:ext cx="29536" cy="66766"/>
            </a:xfrm>
            <a:custGeom>
              <a:avLst/>
              <a:gdLst/>
              <a:ahLst/>
              <a:cxnLst/>
              <a:rect l="l" t="t" r="r" b="b"/>
              <a:pathLst>
                <a:path w="933" h="2109" extrusionOk="0">
                  <a:moveTo>
                    <a:pt x="906" y="1"/>
                  </a:moveTo>
                  <a:cubicBezTo>
                    <a:pt x="897" y="1"/>
                    <a:pt x="887" y="6"/>
                    <a:pt x="883" y="17"/>
                  </a:cubicBezTo>
                  <a:cubicBezTo>
                    <a:pt x="594" y="714"/>
                    <a:pt x="342" y="1417"/>
                    <a:pt x="5" y="2091"/>
                  </a:cubicBezTo>
                  <a:cubicBezTo>
                    <a:pt x="1" y="2100"/>
                    <a:pt x="8" y="2108"/>
                    <a:pt x="15" y="2108"/>
                  </a:cubicBezTo>
                  <a:cubicBezTo>
                    <a:pt x="18" y="2108"/>
                    <a:pt x="22" y="2106"/>
                    <a:pt x="24" y="2102"/>
                  </a:cubicBezTo>
                  <a:cubicBezTo>
                    <a:pt x="385" y="1449"/>
                    <a:pt x="738" y="754"/>
                    <a:pt x="928" y="30"/>
                  </a:cubicBezTo>
                  <a:cubicBezTo>
                    <a:pt x="933" y="12"/>
                    <a:pt x="919" y="1"/>
                    <a:pt x="90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4"/>
            <p:cNvSpPr/>
            <p:nvPr/>
          </p:nvSpPr>
          <p:spPr>
            <a:xfrm>
              <a:off x="5006321" y="3823409"/>
              <a:ext cx="76010" cy="5192"/>
            </a:xfrm>
            <a:custGeom>
              <a:avLst/>
              <a:gdLst/>
              <a:ahLst/>
              <a:cxnLst/>
              <a:rect l="l" t="t" r="r" b="b"/>
              <a:pathLst>
                <a:path w="2401" h="164" extrusionOk="0">
                  <a:moveTo>
                    <a:pt x="30" y="1"/>
                  </a:moveTo>
                  <a:cubicBezTo>
                    <a:pt x="5" y="1"/>
                    <a:pt x="0" y="46"/>
                    <a:pt x="28" y="52"/>
                  </a:cubicBezTo>
                  <a:cubicBezTo>
                    <a:pt x="503" y="118"/>
                    <a:pt x="986" y="163"/>
                    <a:pt x="1468" y="163"/>
                  </a:cubicBezTo>
                  <a:cubicBezTo>
                    <a:pt x="1775" y="163"/>
                    <a:pt x="2081" y="145"/>
                    <a:pt x="2384" y="101"/>
                  </a:cubicBezTo>
                  <a:cubicBezTo>
                    <a:pt x="2401" y="98"/>
                    <a:pt x="2397" y="69"/>
                    <a:pt x="2380" y="69"/>
                  </a:cubicBezTo>
                  <a:cubicBezTo>
                    <a:pt x="2380" y="69"/>
                    <a:pt x="2380" y="69"/>
                    <a:pt x="2379" y="69"/>
                  </a:cubicBezTo>
                  <a:cubicBezTo>
                    <a:pt x="2082" y="77"/>
                    <a:pt x="1787" y="84"/>
                    <a:pt x="1492" y="84"/>
                  </a:cubicBezTo>
                  <a:cubicBezTo>
                    <a:pt x="1007" y="84"/>
                    <a:pt x="524" y="65"/>
                    <a:pt x="35" y="1"/>
                  </a:cubicBezTo>
                  <a:cubicBezTo>
                    <a:pt x="33" y="1"/>
                    <a:pt x="32"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4"/>
            <p:cNvSpPr/>
            <p:nvPr/>
          </p:nvSpPr>
          <p:spPr>
            <a:xfrm>
              <a:off x="5105156" y="3784376"/>
              <a:ext cx="66987" cy="35171"/>
            </a:xfrm>
            <a:custGeom>
              <a:avLst/>
              <a:gdLst/>
              <a:ahLst/>
              <a:cxnLst/>
              <a:rect l="l" t="t" r="r" b="b"/>
              <a:pathLst>
                <a:path w="2116" h="1111" extrusionOk="0">
                  <a:moveTo>
                    <a:pt x="1" y="1110"/>
                  </a:moveTo>
                  <a:cubicBezTo>
                    <a:pt x="1" y="1110"/>
                    <a:pt x="1" y="1110"/>
                    <a:pt x="3" y="1110"/>
                  </a:cubicBezTo>
                  <a:cubicBezTo>
                    <a:pt x="2" y="1110"/>
                    <a:pt x="2" y="1110"/>
                    <a:pt x="1" y="1110"/>
                  </a:cubicBezTo>
                  <a:close/>
                  <a:moveTo>
                    <a:pt x="2071" y="1"/>
                  </a:moveTo>
                  <a:cubicBezTo>
                    <a:pt x="2066" y="1"/>
                    <a:pt x="2061" y="2"/>
                    <a:pt x="2055" y="5"/>
                  </a:cubicBezTo>
                  <a:cubicBezTo>
                    <a:pt x="1392" y="407"/>
                    <a:pt x="712" y="793"/>
                    <a:pt x="3" y="1110"/>
                  </a:cubicBezTo>
                  <a:cubicBezTo>
                    <a:pt x="730" y="815"/>
                    <a:pt x="1426" y="486"/>
                    <a:pt x="2086" y="59"/>
                  </a:cubicBezTo>
                  <a:cubicBezTo>
                    <a:pt x="2115" y="41"/>
                    <a:pt x="2098" y="1"/>
                    <a:pt x="207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4"/>
            <p:cNvSpPr/>
            <p:nvPr/>
          </p:nvSpPr>
          <p:spPr>
            <a:xfrm>
              <a:off x="5037726" y="3823093"/>
              <a:ext cx="95542" cy="37198"/>
            </a:xfrm>
            <a:custGeom>
              <a:avLst/>
              <a:gdLst/>
              <a:ahLst/>
              <a:cxnLst/>
              <a:rect l="l" t="t" r="r" b="b"/>
              <a:pathLst>
                <a:path w="3018" h="1175" extrusionOk="0">
                  <a:moveTo>
                    <a:pt x="2982" y="1"/>
                  </a:moveTo>
                  <a:cubicBezTo>
                    <a:pt x="2978" y="1"/>
                    <a:pt x="2974" y="2"/>
                    <a:pt x="2970" y="4"/>
                  </a:cubicBezTo>
                  <a:cubicBezTo>
                    <a:pt x="2159" y="427"/>
                    <a:pt x="1320" y="1113"/>
                    <a:pt x="375" y="1113"/>
                  </a:cubicBezTo>
                  <a:cubicBezTo>
                    <a:pt x="269" y="1113"/>
                    <a:pt x="161" y="1104"/>
                    <a:pt x="52" y="1086"/>
                  </a:cubicBezTo>
                  <a:cubicBezTo>
                    <a:pt x="51" y="1085"/>
                    <a:pt x="49" y="1085"/>
                    <a:pt x="47" y="1085"/>
                  </a:cubicBezTo>
                  <a:cubicBezTo>
                    <a:pt x="14" y="1085"/>
                    <a:pt x="0" y="1138"/>
                    <a:pt x="38" y="1145"/>
                  </a:cubicBezTo>
                  <a:cubicBezTo>
                    <a:pt x="151" y="1165"/>
                    <a:pt x="264" y="1174"/>
                    <a:pt x="376" y="1174"/>
                  </a:cubicBezTo>
                  <a:cubicBezTo>
                    <a:pt x="1321" y="1174"/>
                    <a:pt x="2226" y="527"/>
                    <a:pt x="2994" y="46"/>
                  </a:cubicBezTo>
                  <a:cubicBezTo>
                    <a:pt x="3018" y="31"/>
                    <a:pt x="3005" y="1"/>
                    <a:pt x="298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4"/>
            <p:cNvSpPr/>
            <p:nvPr/>
          </p:nvSpPr>
          <p:spPr>
            <a:xfrm>
              <a:off x="5576693" y="4347401"/>
              <a:ext cx="31594" cy="207135"/>
            </a:xfrm>
            <a:custGeom>
              <a:avLst/>
              <a:gdLst/>
              <a:ahLst/>
              <a:cxnLst/>
              <a:rect l="l" t="t" r="r" b="b"/>
              <a:pathLst>
                <a:path w="998" h="6543" extrusionOk="0">
                  <a:moveTo>
                    <a:pt x="531" y="0"/>
                  </a:moveTo>
                  <a:cubicBezTo>
                    <a:pt x="519" y="0"/>
                    <a:pt x="507" y="7"/>
                    <a:pt x="503" y="23"/>
                  </a:cubicBezTo>
                  <a:cubicBezTo>
                    <a:pt x="0" y="2219"/>
                    <a:pt x="170" y="4412"/>
                    <a:pt x="938" y="6524"/>
                  </a:cubicBezTo>
                  <a:cubicBezTo>
                    <a:pt x="943" y="6537"/>
                    <a:pt x="955" y="6542"/>
                    <a:pt x="965" y="6542"/>
                  </a:cubicBezTo>
                  <a:cubicBezTo>
                    <a:pt x="982" y="6542"/>
                    <a:pt x="998" y="6530"/>
                    <a:pt x="991" y="6509"/>
                  </a:cubicBezTo>
                  <a:cubicBezTo>
                    <a:pt x="253" y="4383"/>
                    <a:pt x="137" y="2246"/>
                    <a:pt x="566" y="41"/>
                  </a:cubicBezTo>
                  <a:cubicBezTo>
                    <a:pt x="570" y="16"/>
                    <a:pt x="550" y="0"/>
                    <a:pt x="53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4"/>
            <p:cNvSpPr/>
            <p:nvPr/>
          </p:nvSpPr>
          <p:spPr>
            <a:xfrm>
              <a:off x="5505463" y="4359558"/>
              <a:ext cx="74680" cy="177377"/>
            </a:xfrm>
            <a:custGeom>
              <a:avLst/>
              <a:gdLst/>
              <a:ahLst/>
              <a:cxnLst/>
              <a:rect l="l" t="t" r="r" b="b"/>
              <a:pathLst>
                <a:path w="2359" h="5603" extrusionOk="0">
                  <a:moveTo>
                    <a:pt x="2316" y="0"/>
                  </a:moveTo>
                  <a:cubicBezTo>
                    <a:pt x="2302" y="0"/>
                    <a:pt x="2288" y="7"/>
                    <a:pt x="2282" y="23"/>
                  </a:cubicBezTo>
                  <a:cubicBezTo>
                    <a:pt x="1558" y="1875"/>
                    <a:pt x="867" y="3781"/>
                    <a:pt x="8" y="5573"/>
                  </a:cubicBezTo>
                  <a:cubicBezTo>
                    <a:pt x="1" y="5588"/>
                    <a:pt x="15" y="5603"/>
                    <a:pt x="27" y="5603"/>
                  </a:cubicBezTo>
                  <a:cubicBezTo>
                    <a:pt x="33" y="5603"/>
                    <a:pt x="38" y="5600"/>
                    <a:pt x="41" y="5593"/>
                  </a:cubicBezTo>
                  <a:cubicBezTo>
                    <a:pt x="912" y="3794"/>
                    <a:pt x="1572" y="1883"/>
                    <a:pt x="2348" y="42"/>
                  </a:cubicBezTo>
                  <a:cubicBezTo>
                    <a:pt x="2358" y="17"/>
                    <a:pt x="2337" y="0"/>
                    <a:pt x="231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4"/>
            <p:cNvSpPr/>
            <p:nvPr/>
          </p:nvSpPr>
          <p:spPr>
            <a:xfrm>
              <a:off x="5552791" y="4328058"/>
              <a:ext cx="42104" cy="178263"/>
            </a:xfrm>
            <a:custGeom>
              <a:avLst/>
              <a:gdLst/>
              <a:ahLst/>
              <a:cxnLst/>
              <a:rect l="l" t="t" r="r" b="b"/>
              <a:pathLst>
                <a:path w="1330" h="5631" extrusionOk="0">
                  <a:moveTo>
                    <a:pt x="1298" y="0"/>
                  </a:moveTo>
                  <a:cubicBezTo>
                    <a:pt x="1288" y="0"/>
                    <a:pt x="1278" y="6"/>
                    <a:pt x="1274" y="19"/>
                  </a:cubicBezTo>
                  <a:cubicBezTo>
                    <a:pt x="713" y="1862"/>
                    <a:pt x="838" y="3827"/>
                    <a:pt x="9" y="5601"/>
                  </a:cubicBezTo>
                  <a:cubicBezTo>
                    <a:pt x="1" y="5616"/>
                    <a:pt x="14" y="5630"/>
                    <a:pt x="26" y="5630"/>
                  </a:cubicBezTo>
                  <a:cubicBezTo>
                    <a:pt x="31" y="5630"/>
                    <a:pt x="37" y="5628"/>
                    <a:pt x="40" y="5621"/>
                  </a:cubicBezTo>
                  <a:cubicBezTo>
                    <a:pt x="883" y="3877"/>
                    <a:pt x="912" y="1898"/>
                    <a:pt x="1325" y="34"/>
                  </a:cubicBezTo>
                  <a:cubicBezTo>
                    <a:pt x="1330" y="14"/>
                    <a:pt x="1314" y="0"/>
                    <a:pt x="129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4"/>
            <p:cNvSpPr/>
            <p:nvPr/>
          </p:nvSpPr>
          <p:spPr>
            <a:xfrm>
              <a:off x="5412201" y="4364813"/>
              <a:ext cx="101969" cy="8611"/>
            </a:xfrm>
            <a:custGeom>
              <a:avLst/>
              <a:gdLst/>
              <a:ahLst/>
              <a:cxnLst/>
              <a:rect l="l" t="t" r="r" b="b"/>
              <a:pathLst>
                <a:path w="3221" h="272" extrusionOk="0">
                  <a:moveTo>
                    <a:pt x="24" y="1"/>
                  </a:moveTo>
                  <a:cubicBezTo>
                    <a:pt x="6" y="1"/>
                    <a:pt x="0" y="31"/>
                    <a:pt x="20" y="36"/>
                  </a:cubicBezTo>
                  <a:cubicBezTo>
                    <a:pt x="580" y="194"/>
                    <a:pt x="1134" y="271"/>
                    <a:pt x="1689" y="271"/>
                  </a:cubicBezTo>
                  <a:cubicBezTo>
                    <a:pt x="2192" y="271"/>
                    <a:pt x="2697" y="208"/>
                    <a:pt x="3207" y="84"/>
                  </a:cubicBezTo>
                  <a:cubicBezTo>
                    <a:pt x="3220" y="81"/>
                    <a:pt x="3215" y="62"/>
                    <a:pt x="3204" y="62"/>
                  </a:cubicBezTo>
                  <a:cubicBezTo>
                    <a:pt x="3204" y="62"/>
                    <a:pt x="3203" y="62"/>
                    <a:pt x="3202" y="62"/>
                  </a:cubicBezTo>
                  <a:cubicBezTo>
                    <a:pt x="2722" y="170"/>
                    <a:pt x="2238" y="223"/>
                    <a:pt x="1756" y="223"/>
                  </a:cubicBezTo>
                  <a:cubicBezTo>
                    <a:pt x="1177" y="223"/>
                    <a:pt x="600" y="147"/>
                    <a:pt x="29" y="1"/>
                  </a:cubicBezTo>
                  <a:cubicBezTo>
                    <a:pt x="27" y="1"/>
                    <a:pt x="26"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4"/>
            <p:cNvSpPr/>
            <p:nvPr/>
          </p:nvSpPr>
          <p:spPr>
            <a:xfrm>
              <a:off x="5478998" y="4340057"/>
              <a:ext cx="102222" cy="78827"/>
            </a:xfrm>
            <a:custGeom>
              <a:avLst/>
              <a:gdLst/>
              <a:ahLst/>
              <a:cxnLst/>
              <a:rect l="l" t="t" r="r" b="b"/>
              <a:pathLst>
                <a:path w="3229" h="2490" extrusionOk="0">
                  <a:moveTo>
                    <a:pt x="3207" y="0"/>
                  </a:moveTo>
                  <a:cubicBezTo>
                    <a:pt x="3204" y="0"/>
                    <a:pt x="3200" y="2"/>
                    <a:pt x="3197" y="5"/>
                  </a:cubicBezTo>
                  <a:cubicBezTo>
                    <a:pt x="2227" y="965"/>
                    <a:pt x="1242" y="1817"/>
                    <a:pt x="21" y="2451"/>
                  </a:cubicBezTo>
                  <a:cubicBezTo>
                    <a:pt x="1" y="2461"/>
                    <a:pt x="14" y="2489"/>
                    <a:pt x="32" y="2489"/>
                  </a:cubicBezTo>
                  <a:cubicBezTo>
                    <a:pt x="35" y="2489"/>
                    <a:pt x="39" y="2488"/>
                    <a:pt x="42" y="2486"/>
                  </a:cubicBezTo>
                  <a:cubicBezTo>
                    <a:pt x="1226" y="1880"/>
                    <a:pt x="2382" y="1073"/>
                    <a:pt x="3218" y="27"/>
                  </a:cubicBezTo>
                  <a:cubicBezTo>
                    <a:pt x="3229" y="16"/>
                    <a:pt x="3219" y="0"/>
                    <a:pt x="320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4"/>
            <p:cNvSpPr/>
            <p:nvPr/>
          </p:nvSpPr>
          <p:spPr>
            <a:xfrm>
              <a:off x="5373009" y="4359621"/>
              <a:ext cx="180828" cy="41661"/>
            </a:xfrm>
            <a:custGeom>
              <a:avLst/>
              <a:gdLst/>
              <a:ahLst/>
              <a:cxnLst/>
              <a:rect l="l" t="t" r="r" b="b"/>
              <a:pathLst>
                <a:path w="5712" h="1316" extrusionOk="0">
                  <a:moveTo>
                    <a:pt x="5682" y="0"/>
                  </a:moveTo>
                  <a:cubicBezTo>
                    <a:pt x="5678" y="0"/>
                    <a:pt x="5674" y="2"/>
                    <a:pt x="5669" y="5"/>
                  </a:cubicBezTo>
                  <a:cubicBezTo>
                    <a:pt x="4541" y="830"/>
                    <a:pt x="3255" y="1261"/>
                    <a:pt x="1929" y="1261"/>
                  </a:cubicBezTo>
                  <a:cubicBezTo>
                    <a:pt x="1300" y="1261"/>
                    <a:pt x="662" y="1164"/>
                    <a:pt x="27" y="967"/>
                  </a:cubicBezTo>
                  <a:cubicBezTo>
                    <a:pt x="25" y="966"/>
                    <a:pt x="24" y="966"/>
                    <a:pt x="22" y="966"/>
                  </a:cubicBezTo>
                  <a:cubicBezTo>
                    <a:pt x="6" y="966"/>
                    <a:pt x="1" y="993"/>
                    <a:pt x="19" y="997"/>
                  </a:cubicBezTo>
                  <a:cubicBezTo>
                    <a:pt x="671" y="1210"/>
                    <a:pt x="1334" y="1315"/>
                    <a:pt x="1990" y="1315"/>
                  </a:cubicBezTo>
                  <a:cubicBezTo>
                    <a:pt x="3309" y="1315"/>
                    <a:pt x="4596" y="888"/>
                    <a:pt x="5692" y="45"/>
                  </a:cubicBezTo>
                  <a:cubicBezTo>
                    <a:pt x="5712" y="30"/>
                    <a:pt x="5700" y="0"/>
                    <a:pt x="5682"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4"/>
            <p:cNvSpPr/>
            <p:nvPr/>
          </p:nvSpPr>
          <p:spPr>
            <a:xfrm>
              <a:off x="5419007" y="4428539"/>
              <a:ext cx="46315" cy="13201"/>
            </a:xfrm>
            <a:custGeom>
              <a:avLst/>
              <a:gdLst/>
              <a:ahLst/>
              <a:cxnLst/>
              <a:rect l="l" t="t" r="r" b="b"/>
              <a:pathLst>
                <a:path w="1463" h="417" extrusionOk="0">
                  <a:moveTo>
                    <a:pt x="1435" y="0"/>
                  </a:moveTo>
                  <a:cubicBezTo>
                    <a:pt x="1432" y="0"/>
                    <a:pt x="1430" y="1"/>
                    <a:pt x="1427" y="2"/>
                  </a:cubicBezTo>
                  <a:cubicBezTo>
                    <a:pt x="966" y="184"/>
                    <a:pt x="527" y="330"/>
                    <a:pt x="29" y="373"/>
                  </a:cubicBezTo>
                  <a:cubicBezTo>
                    <a:pt x="1" y="375"/>
                    <a:pt x="0" y="417"/>
                    <a:pt x="27" y="417"/>
                  </a:cubicBezTo>
                  <a:cubicBezTo>
                    <a:pt x="27" y="417"/>
                    <a:pt x="27" y="417"/>
                    <a:pt x="28" y="417"/>
                  </a:cubicBezTo>
                  <a:cubicBezTo>
                    <a:pt x="515" y="382"/>
                    <a:pt x="1011" y="277"/>
                    <a:pt x="1443" y="42"/>
                  </a:cubicBezTo>
                  <a:cubicBezTo>
                    <a:pt x="1462" y="33"/>
                    <a:pt x="1453" y="0"/>
                    <a:pt x="143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4"/>
            <p:cNvSpPr/>
            <p:nvPr/>
          </p:nvSpPr>
          <p:spPr>
            <a:xfrm>
              <a:off x="5449778" y="4375291"/>
              <a:ext cx="107066" cy="85792"/>
            </a:xfrm>
            <a:custGeom>
              <a:avLst/>
              <a:gdLst/>
              <a:ahLst/>
              <a:cxnLst/>
              <a:rect l="l" t="t" r="r" b="b"/>
              <a:pathLst>
                <a:path w="3382" h="2710" extrusionOk="0">
                  <a:moveTo>
                    <a:pt x="3365" y="1"/>
                  </a:moveTo>
                  <a:cubicBezTo>
                    <a:pt x="3362" y="1"/>
                    <a:pt x="3359" y="2"/>
                    <a:pt x="3356" y="5"/>
                  </a:cubicBezTo>
                  <a:cubicBezTo>
                    <a:pt x="2856" y="470"/>
                    <a:pt x="2460" y="1029"/>
                    <a:pt x="1967" y="1501"/>
                  </a:cubicBezTo>
                  <a:cubicBezTo>
                    <a:pt x="1405" y="2041"/>
                    <a:pt x="724" y="2367"/>
                    <a:pt x="19" y="2676"/>
                  </a:cubicBezTo>
                  <a:cubicBezTo>
                    <a:pt x="1" y="2686"/>
                    <a:pt x="13" y="2710"/>
                    <a:pt x="30" y="2710"/>
                  </a:cubicBezTo>
                  <a:cubicBezTo>
                    <a:pt x="32" y="2710"/>
                    <a:pt x="35" y="2709"/>
                    <a:pt x="38" y="2708"/>
                  </a:cubicBezTo>
                  <a:cubicBezTo>
                    <a:pt x="677" y="2436"/>
                    <a:pt x="1317" y="2157"/>
                    <a:pt x="1845" y="1698"/>
                  </a:cubicBezTo>
                  <a:cubicBezTo>
                    <a:pt x="2417" y="1200"/>
                    <a:pt x="2854" y="568"/>
                    <a:pt x="3372" y="21"/>
                  </a:cubicBezTo>
                  <a:cubicBezTo>
                    <a:pt x="3381" y="13"/>
                    <a:pt x="3374" y="1"/>
                    <a:pt x="336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4"/>
            <p:cNvSpPr/>
            <p:nvPr/>
          </p:nvSpPr>
          <p:spPr>
            <a:xfrm>
              <a:off x="5561244" y="4356835"/>
              <a:ext cx="3767" cy="7661"/>
            </a:xfrm>
            <a:custGeom>
              <a:avLst/>
              <a:gdLst/>
              <a:ahLst/>
              <a:cxnLst/>
              <a:rect l="l" t="t" r="r" b="b"/>
              <a:pathLst>
                <a:path w="119" h="242" extrusionOk="0">
                  <a:moveTo>
                    <a:pt x="93" y="0"/>
                  </a:moveTo>
                  <a:cubicBezTo>
                    <a:pt x="85" y="0"/>
                    <a:pt x="76" y="5"/>
                    <a:pt x="72" y="15"/>
                  </a:cubicBezTo>
                  <a:cubicBezTo>
                    <a:pt x="46" y="77"/>
                    <a:pt x="26" y="143"/>
                    <a:pt x="7" y="208"/>
                  </a:cubicBezTo>
                  <a:cubicBezTo>
                    <a:pt x="1" y="228"/>
                    <a:pt x="19" y="242"/>
                    <a:pt x="36" y="242"/>
                  </a:cubicBezTo>
                  <a:cubicBezTo>
                    <a:pt x="48" y="242"/>
                    <a:pt x="59" y="236"/>
                    <a:pt x="62" y="223"/>
                  </a:cubicBezTo>
                  <a:cubicBezTo>
                    <a:pt x="82" y="157"/>
                    <a:pt x="103" y="93"/>
                    <a:pt x="116" y="28"/>
                  </a:cubicBezTo>
                  <a:cubicBezTo>
                    <a:pt x="118" y="10"/>
                    <a:pt x="106" y="0"/>
                    <a:pt x="9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4"/>
            <p:cNvSpPr/>
            <p:nvPr/>
          </p:nvSpPr>
          <p:spPr>
            <a:xfrm>
              <a:off x="5482259" y="4376368"/>
              <a:ext cx="89148" cy="105641"/>
            </a:xfrm>
            <a:custGeom>
              <a:avLst/>
              <a:gdLst/>
              <a:ahLst/>
              <a:cxnLst/>
              <a:rect l="l" t="t" r="r" b="b"/>
              <a:pathLst>
                <a:path w="2816" h="3337" extrusionOk="0">
                  <a:moveTo>
                    <a:pt x="2791" y="0"/>
                  </a:moveTo>
                  <a:cubicBezTo>
                    <a:pt x="2786" y="0"/>
                    <a:pt x="2780" y="3"/>
                    <a:pt x="2775" y="10"/>
                  </a:cubicBezTo>
                  <a:cubicBezTo>
                    <a:pt x="1965" y="1227"/>
                    <a:pt x="1122" y="2335"/>
                    <a:pt x="16" y="3303"/>
                  </a:cubicBezTo>
                  <a:cubicBezTo>
                    <a:pt x="0" y="3317"/>
                    <a:pt x="15" y="3337"/>
                    <a:pt x="32" y="3337"/>
                  </a:cubicBezTo>
                  <a:cubicBezTo>
                    <a:pt x="36" y="3337"/>
                    <a:pt x="41" y="3335"/>
                    <a:pt x="46" y="3332"/>
                  </a:cubicBezTo>
                  <a:cubicBezTo>
                    <a:pt x="1135" y="2415"/>
                    <a:pt x="2150" y="1301"/>
                    <a:pt x="2809" y="29"/>
                  </a:cubicBezTo>
                  <a:cubicBezTo>
                    <a:pt x="2816" y="14"/>
                    <a:pt x="2804" y="0"/>
                    <a:pt x="279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4"/>
            <p:cNvSpPr/>
            <p:nvPr/>
          </p:nvSpPr>
          <p:spPr>
            <a:xfrm>
              <a:off x="5485171" y="4489954"/>
              <a:ext cx="15132" cy="17760"/>
            </a:xfrm>
            <a:custGeom>
              <a:avLst/>
              <a:gdLst/>
              <a:ahLst/>
              <a:cxnLst/>
              <a:rect l="l" t="t" r="r" b="b"/>
              <a:pathLst>
                <a:path w="478" h="561" extrusionOk="0">
                  <a:moveTo>
                    <a:pt x="454" y="0"/>
                  </a:moveTo>
                  <a:cubicBezTo>
                    <a:pt x="449" y="0"/>
                    <a:pt x="444" y="3"/>
                    <a:pt x="441" y="10"/>
                  </a:cubicBezTo>
                  <a:cubicBezTo>
                    <a:pt x="333" y="210"/>
                    <a:pt x="195" y="385"/>
                    <a:pt x="13" y="525"/>
                  </a:cubicBezTo>
                  <a:cubicBezTo>
                    <a:pt x="0" y="538"/>
                    <a:pt x="13" y="560"/>
                    <a:pt x="29" y="560"/>
                  </a:cubicBezTo>
                  <a:cubicBezTo>
                    <a:pt x="32" y="560"/>
                    <a:pt x="36" y="559"/>
                    <a:pt x="39" y="557"/>
                  </a:cubicBezTo>
                  <a:cubicBezTo>
                    <a:pt x="223" y="414"/>
                    <a:pt x="375" y="238"/>
                    <a:pt x="471" y="27"/>
                  </a:cubicBezTo>
                  <a:cubicBezTo>
                    <a:pt x="477" y="13"/>
                    <a:pt x="465" y="0"/>
                    <a:pt x="45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4"/>
            <p:cNvSpPr/>
            <p:nvPr/>
          </p:nvSpPr>
          <p:spPr>
            <a:xfrm>
              <a:off x="5574382" y="4503503"/>
              <a:ext cx="5508" cy="51823"/>
            </a:xfrm>
            <a:custGeom>
              <a:avLst/>
              <a:gdLst/>
              <a:ahLst/>
              <a:cxnLst/>
              <a:rect l="l" t="t" r="r" b="b"/>
              <a:pathLst>
                <a:path w="174" h="1637" extrusionOk="0">
                  <a:moveTo>
                    <a:pt x="130" y="0"/>
                  </a:moveTo>
                  <a:cubicBezTo>
                    <a:pt x="114" y="0"/>
                    <a:pt x="99" y="8"/>
                    <a:pt x="96" y="27"/>
                  </a:cubicBezTo>
                  <a:cubicBezTo>
                    <a:pt x="9" y="549"/>
                    <a:pt x="0" y="1087"/>
                    <a:pt x="9" y="1615"/>
                  </a:cubicBezTo>
                  <a:cubicBezTo>
                    <a:pt x="8" y="1629"/>
                    <a:pt x="19" y="1637"/>
                    <a:pt x="30" y="1637"/>
                  </a:cubicBezTo>
                  <a:cubicBezTo>
                    <a:pt x="42" y="1637"/>
                    <a:pt x="53" y="1629"/>
                    <a:pt x="53" y="1615"/>
                  </a:cubicBezTo>
                  <a:cubicBezTo>
                    <a:pt x="57" y="1084"/>
                    <a:pt x="118" y="565"/>
                    <a:pt x="171" y="37"/>
                  </a:cubicBezTo>
                  <a:cubicBezTo>
                    <a:pt x="173" y="14"/>
                    <a:pt x="151" y="0"/>
                    <a:pt x="13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4"/>
            <p:cNvSpPr/>
            <p:nvPr/>
          </p:nvSpPr>
          <p:spPr>
            <a:xfrm>
              <a:off x="5740076" y="4240178"/>
              <a:ext cx="113555" cy="154520"/>
            </a:xfrm>
            <a:custGeom>
              <a:avLst/>
              <a:gdLst/>
              <a:ahLst/>
              <a:cxnLst/>
              <a:rect l="l" t="t" r="r" b="b"/>
              <a:pathLst>
                <a:path w="3587" h="4881" extrusionOk="0">
                  <a:moveTo>
                    <a:pt x="37" y="0"/>
                  </a:moveTo>
                  <a:cubicBezTo>
                    <a:pt x="0" y="0"/>
                    <a:pt x="2" y="54"/>
                    <a:pt x="37" y="55"/>
                  </a:cubicBezTo>
                  <a:cubicBezTo>
                    <a:pt x="2211" y="202"/>
                    <a:pt x="3462" y="2891"/>
                    <a:pt x="3498" y="4849"/>
                  </a:cubicBezTo>
                  <a:cubicBezTo>
                    <a:pt x="3498" y="4870"/>
                    <a:pt x="3514" y="4880"/>
                    <a:pt x="3531" y="4880"/>
                  </a:cubicBezTo>
                  <a:cubicBezTo>
                    <a:pt x="3547" y="4880"/>
                    <a:pt x="3563" y="4870"/>
                    <a:pt x="3563" y="4849"/>
                  </a:cubicBezTo>
                  <a:cubicBezTo>
                    <a:pt x="3587" y="2862"/>
                    <a:pt x="2288" y="52"/>
                    <a:pt x="37"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4"/>
            <p:cNvSpPr/>
            <p:nvPr/>
          </p:nvSpPr>
          <p:spPr>
            <a:xfrm>
              <a:off x="5739348" y="4228971"/>
              <a:ext cx="149075" cy="100069"/>
            </a:xfrm>
            <a:custGeom>
              <a:avLst/>
              <a:gdLst/>
              <a:ahLst/>
              <a:cxnLst/>
              <a:rect l="l" t="t" r="r" b="b"/>
              <a:pathLst>
                <a:path w="4709" h="3161" extrusionOk="0">
                  <a:moveTo>
                    <a:pt x="24" y="1"/>
                  </a:moveTo>
                  <a:cubicBezTo>
                    <a:pt x="0" y="1"/>
                    <a:pt x="1" y="39"/>
                    <a:pt x="26" y="39"/>
                  </a:cubicBezTo>
                  <a:cubicBezTo>
                    <a:pt x="1944" y="66"/>
                    <a:pt x="3742" y="1503"/>
                    <a:pt x="4642" y="3145"/>
                  </a:cubicBezTo>
                  <a:cubicBezTo>
                    <a:pt x="4649" y="3156"/>
                    <a:pt x="4658" y="3161"/>
                    <a:pt x="4668" y="3161"/>
                  </a:cubicBezTo>
                  <a:cubicBezTo>
                    <a:pt x="4688" y="3161"/>
                    <a:pt x="4709" y="3138"/>
                    <a:pt x="4696" y="3114"/>
                  </a:cubicBezTo>
                  <a:cubicBezTo>
                    <a:pt x="3844" y="1446"/>
                    <a:pt x="1944" y="1"/>
                    <a:pt x="35" y="1"/>
                  </a:cubicBezTo>
                  <a:cubicBezTo>
                    <a:pt x="32" y="1"/>
                    <a:pt x="29" y="1"/>
                    <a:pt x="26" y="1"/>
                  </a:cubicBezTo>
                  <a:cubicBezTo>
                    <a:pt x="25" y="1"/>
                    <a:pt x="25" y="1"/>
                    <a:pt x="2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4"/>
            <p:cNvSpPr/>
            <p:nvPr/>
          </p:nvSpPr>
          <p:spPr>
            <a:xfrm>
              <a:off x="5817795" y="4265820"/>
              <a:ext cx="67905" cy="106907"/>
            </a:xfrm>
            <a:custGeom>
              <a:avLst/>
              <a:gdLst/>
              <a:ahLst/>
              <a:cxnLst/>
              <a:rect l="l" t="t" r="r" b="b"/>
              <a:pathLst>
                <a:path w="2145" h="3377" extrusionOk="0">
                  <a:moveTo>
                    <a:pt x="44" y="1"/>
                  </a:moveTo>
                  <a:cubicBezTo>
                    <a:pt x="22" y="1"/>
                    <a:pt x="1" y="30"/>
                    <a:pt x="21" y="53"/>
                  </a:cubicBezTo>
                  <a:cubicBezTo>
                    <a:pt x="913" y="1084"/>
                    <a:pt x="1651" y="2074"/>
                    <a:pt x="2113" y="3367"/>
                  </a:cubicBezTo>
                  <a:cubicBezTo>
                    <a:pt x="2116" y="3374"/>
                    <a:pt x="2122" y="3377"/>
                    <a:pt x="2127" y="3377"/>
                  </a:cubicBezTo>
                  <a:cubicBezTo>
                    <a:pt x="2136" y="3377"/>
                    <a:pt x="2144" y="3370"/>
                    <a:pt x="2142" y="3360"/>
                  </a:cubicBezTo>
                  <a:cubicBezTo>
                    <a:pt x="1879" y="2058"/>
                    <a:pt x="908" y="983"/>
                    <a:pt x="63" y="10"/>
                  </a:cubicBezTo>
                  <a:cubicBezTo>
                    <a:pt x="57" y="3"/>
                    <a:pt x="50" y="1"/>
                    <a:pt x="4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4"/>
            <p:cNvSpPr/>
            <p:nvPr/>
          </p:nvSpPr>
          <p:spPr>
            <a:xfrm>
              <a:off x="5759071" y="4078852"/>
              <a:ext cx="104280" cy="134291"/>
            </a:xfrm>
            <a:custGeom>
              <a:avLst/>
              <a:gdLst/>
              <a:ahLst/>
              <a:cxnLst/>
              <a:rect l="l" t="t" r="r" b="b"/>
              <a:pathLst>
                <a:path w="3294" h="4242" extrusionOk="0">
                  <a:moveTo>
                    <a:pt x="3215" y="1"/>
                  </a:moveTo>
                  <a:cubicBezTo>
                    <a:pt x="3199" y="1"/>
                    <a:pt x="3183" y="11"/>
                    <a:pt x="3183" y="32"/>
                  </a:cubicBezTo>
                  <a:cubicBezTo>
                    <a:pt x="3179" y="1184"/>
                    <a:pt x="2885" y="2561"/>
                    <a:pt x="1816" y="3213"/>
                  </a:cubicBezTo>
                  <a:cubicBezTo>
                    <a:pt x="1194" y="3594"/>
                    <a:pt x="568" y="3733"/>
                    <a:pt x="5" y="4231"/>
                  </a:cubicBezTo>
                  <a:cubicBezTo>
                    <a:pt x="0" y="4236"/>
                    <a:pt x="5" y="4242"/>
                    <a:pt x="11" y="4242"/>
                  </a:cubicBezTo>
                  <a:cubicBezTo>
                    <a:pt x="12" y="4242"/>
                    <a:pt x="13" y="4241"/>
                    <a:pt x="14" y="4241"/>
                  </a:cubicBezTo>
                  <a:cubicBezTo>
                    <a:pt x="769" y="3620"/>
                    <a:pt x="1810" y="3515"/>
                    <a:pt x="2428" y="2733"/>
                  </a:cubicBezTo>
                  <a:cubicBezTo>
                    <a:pt x="3026" y="1977"/>
                    <a:pt x="3293" y="985"/>
                    <a:pt x="3248" y="32"/>
                  </a:cubicBezTo>
                  <a:cubicBezTo>
                    <a:pt x="3247" y="11"/>
                    <a:pt x="3231" y="1"/>
                    <a:pt x="3215"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4"/>
            <p:cNvSpPr/>
            <p:nvPr/>
          </p:nvSpPr>
          <p:spPr>
            <a:xfrm>
              <a:off x="5766510" y="4129092"/>
              <a:ext cx="97252" cy="91965"/>
            </a:xfrm>
            <a:custGeom>
              <a:avLst/>
              <a:gdLst/>
              <a:ahLst/>
              <a:cxnLst/>
              <a:rect l="l" t="t" r="r" b="b"/>
              <a:pathLst>
                <a:path w="3072" h="2905" extrusionOk="0">
                  <a:moveTo>
                    <a:pt x="3033" y="1"/>
                  </a:moveTo>
                  <a:cubicBezTo>
                    <a:pt x="3021" y="1"/>
                    <a:pt x="3010" y="8"/>
                    <a:pt x="3006" y="25"/>
                  </a:cubicBezTo>
                  <a:cubicBezTo>
                    <a:pt x="2837" y="739"/>
                    <a:pt x="2645" y="1363"/>
                    <a:pt x="2040" y="1832"/>
                  </a:cubicBezTo>
                  <a:cubicBezTo>
                    <a:pt x="1443" y="2295"/>
                    <a:pt x="752" y="2618"/>
                    <a:pt x="34" y="2846"/>
                  </a:cubicBezTo>
                  <a:cubicBezTo>
                    <a:pt x="1" y="2856"/>
                    <a:pt x="11" y="2905"/>
                    <a:pt x="39" y="2905"/>
                  </a:cubicBezTo>
                  <a:cubicBezTo>
                    <a:pt x="43" y="2905"/>
                    <a:pt x="46" y="2904"/>
                    <a:pt x="50" y="2903"/>
                  </a:cubicBezTo>
                  <a:cubicBezTo>
                    <a:pt x="801" y="2666"/>
                    <a:pt x="1537" y="2328"/>
                    <a:pt x="2154" y="1829"/>
                  </a:cubicBezTo>
                  <a:cubicBezTo>
                    <a:pt x="2717" y="1376"/>
                    <a:pt x="2939" y="734"/>
                    <a:pt x="3067" y="41"/>
                  </a:cubicBezTo>
                  <a:cubicBezTo>
                    <a:pt x="3072" y="17"/>
                    <a:pt x="3052" y="1"/>
                    <a:pt x="3033"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4"/>
            <p:cNvSpPr/>
            <p:nvPr/>
          </p:nvSpPr>
          <p:spPr>
            <a:xfrm>
              <a:off x="5791583" y="4225362"/>
              <a:ext cx="67874" cy="9117"/>
            </a:xfrm>
            <a:custGeom>
              <a:avLst/>
              <a:gdLst/>
              <a:ahLst/>
              <a:cxnLst/>
              <a:rect l="l" t="t" r="r" b="b"/>
              <a:pathLst>
                <a:path w="2144" h="288" extrusionOk="0">
                  <a:moveTo>
                    <a:pt x="21" y="1"/>
                  </a:moveTo>
                  <a:cubicBezTo>
                    <a:pt x="5" y="1"/>
                    <a:pt x="1" y="25"/>
                    <a:pt x="18" y="30"/>
                  </a:cubicBezTo>
                  <a:cubicBezTo>
                    <a:pt x="707" y="260"/>
                    <a:pt x="1440" y="30"/>
                    <a:pt x="2127" y="286"/>
                  </a:cubicBezTo>
                  <a:cubicBezTo>
                    <a:pt x="2128" y="287"/>
                    <a:pt x="2129" y="287"/>
                    <a:pt x="2130" y="287"/>
                  </a:cubicBezTo>
                  <a:cubicBezTo>
                    <a:pt x="2139" y="287"/>
                    <a:pt x="2143" y="274"/>
                    <a:pt x="2134" y="269"/>
                  </a:cubicBezTo>
                  <a:cubicBezTo>
                    <a:pt x="1814" y="116"/>
                    <a:pt x="1471" y="101"/>
                    <a:pt x="1125" y="101"/>
                  </a:cubicBezTo>
                  <a:cubicBezTo>
                    <a:pt x="1041" y="101"/>
                    <a:pt x="957" y="102"/>
                    <a:pt x="873" y="102"/>
                  </a:cubicBezTo>
                  <a:cubicBezTo>
                    <a:pt x="586" y="102"/>
                    <a:pt x="300" y="91"/>
                    <a:pt x="25" y="1"/>
                  </a:cubicBezTo>
                  <a:cubicBezTo>
                    <a:pt x="24" y="1"/>
                    <a:pt x="22" y="1"/>
                    <a:pt x="21"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4"/>
            <p:cNvSpPr/>
            <p:nvPr/>
          </p:nvSpPr>
          <p:spPr>
            <a:xfrm>
              <a:off x="5895166" y="4253822"/>
              <a:ext cx="3862" cy="1551"/>
            </a:xfrm>
            <a:custGeom>
              <a:avLst/>
              <a:gdLst/>
              <a:ahLst/>
              <a:cxnLst/>
              <a:rect l="l" t="t" r="r" b="b"/>
              <a:pathLst>
                <a:path w="122" h="49" extrusionOk="0">
                  <a:moveTo>
                    <a:pt x="14" y="1"/>
                  </a:moveTo>
                  <a:cubicBezTo>
                    <a:pt x="4" y="1"/>
                    <a:pt x="0" y="16"/>
                    <a:pt x="12" y="19"/>
                  </a:cubicBezTo>
                  <a:cubicBezTo>
                    <a:pt x="46" y="27"/>
                    <a:pt x="78" y="39"/>
                    <a:pt x="108" y="48"/>
                  </a:cubicBezTo>
                  <a:cubicBezTo>
                    <a:pt x="110" y="48"/>
                    <a:pt x="111" y="48"/>
                    <a:pt x="112" y="48"/>
                  </a:cubicBezTo>
                  <a:cubicBezTo>
                    <a:pt x="121" y="48"/>
                    <a:pt x="122" y="34"/>
                    <a:pt x="113" y="32"/>
                  </a:cubicBezTo>
                  <a:cubicBezTo>
                    <a:pt x="79" y="20"/>
                    <a:pt x="49" y="11"/>
                    <a:pt x="17" y="1"/>
                  </a:cubicBezTo>
                  <a:cubicBezTo>
                    <a:pt x="16" y="1"/>
                    <a:pt x="15" y="1"/>
                    <a:pt x="14"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4"/>
            <p:cNvSpPr/>
            <p:nvPr/>
          </p:nvSpPr>
          <p:spPr>
            <a:xfrm>
              <a:off x="5869903" y="4262021"/>
              <a:ext cx="30391" cy="27194"/>
            </a:xfrm>
            <a:custGeom>
              <a:avLst/>
              <a:gdLst/>
              <a:ahLst/>
              <a:cxnLst/>
              <a:rect l="l" t="t" r="r" b="b"/>
              <a:pathLst>
                <a:path w="960" h="859" extrusionOk="0">
                  <a:moveTo>
                    <a:pt x="30" y="1"/>
                  </a:moveTo>
                  <a:cubicBezTo>
                    <a:pt x="13" y="1"/>
                    <a:pt x="1" y="28"/>
                    <a:pt x="19" y="40"/>
                  </a:cubicBezTo>
                  <a:cubicBezTo>
                    <a:pt x="373" y="258"/>
                    <a:pt x="664" y="530"/>
                    <a:pt x="921" y="852"/>
                  </a:cubicBezTo>
                  <a:cubicBezTo>
                    <a:pt x="924" y="856"/>
                    <a:pt x="929" y="858"/>
                    <a:pt x="933" y="858"/>
                  </a:cubicBezTo>
                  <a:cubicBezTo>
                    <a:pt x="946" y="858"/>
                    <a:pt x="960" y="842"/>
                    <a:pt x="950" y="828"/>
                  </a:cubicBezTo>
                  <a:cubicBezTo>
                    <a:pt x="706" y="495"/>
                    <a:pt x="389" y="219"/>
                    <a:pt x="40" y="4"/>
                  </a:cubicBezTo>
                  <a:cubicBezTo>
                    <a:pt x="36" y="2"/>
                    <a:pt x="33" y="1"/>
                    <a:pt x="30"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4"/>
            <p:cNvSpPr/>
            <p:nvPr/>
          </p:nvSpPr>
          <p:spPr>
            <a:xfrm>
              <a:off x="5850751" y="4149543"/>
              <a:ext cx="47170" cy="52172"/>
            </a:xfrm>
            <a:custGeom>
              <a:avLst/>
              <a:gdLst/>
              <a:ahLst/>
              <a:cxnLst/>
              <a:rect l="l" t="t" r="r" b="b"/>
              <a:pathLst>
                <a:path w="1490" h="1648" extrusionOk="0">
                  <a:moveTo>
                    <a:pt x="1453" y="0"/>
                  </a:moveTo>
                  <a:cubicBezTo>
                    <a:pt x="1440" y="0"/>
                    <a:pt x="1426" y="8"/>
                    <a:pt x="1420" y="24"/>
                  </a:cubicBezTo>
                  <a:cubicBezTo>
                    <a:pt x="1145" y="728"/>
                    <a:pt x="741" y="1298"/>
                    <a:pt x="21" y="1602"/>
                  </a:cubicBezTo>
                  <a:cubicBezTo>
                    <a:pt x="0" y="1614"/>
                    <a:pt x="5" y="1648"/>
                    <a:pt x="26" y="1648"/>
                  </a:cubicBezTo>
                  <a:cubicBezTo>
                    <a:pt x="28" y="1648"/>
                    <a:pt x="31" y="1647"/>
                    <a:pt x="34" y="1646"/>
                  </a:cubicBezTo>
                  <a:cubicBezTo>
                    <a:pt x="715" y="1384"/>
                    <a:pt x="1351" y="789"/>
                    <a:pt x="1485" y="42"/>
                  </a:cubicBezTo>
                  <a:cubicBezTo>
                    <a:pt x="1490" y="16"/>
                    <a:pt x="1471" y="0"/>
                    <a:pt x="1453"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4"/>
            <p:cNvSpPr/>
            <p:nvPr/>
          </p:nvSpPr>
          <p:spPr>
            <a:xfrm>
              <a:off x="5827419" y="4218018"/>
              <a:ext cx="93136" cy="5508"/>
            </a:xfrm>
            <a:custGeom>
              <a:avLst/>
              <a:gdLst/>
              <a:ahLst/>
              <a:cxnLst/>
              <a:rect l="l" t="t" r="r" b="b"/>
              <a:pathLst>
                <a:path w="2942" h="174" extrusionOk="0">
                  <a:moveTo>
                    <a:pt x="28" y="1"/>
                  </a:moveTo>
                  <a:cubicBezTo>
                    <a:pt x="0" y="1"/>
                    <a:pt x="1" y="50"/>
                    <a:pt x="34" y="53"/>
                  </a:cubicBezTo>
                  <a:cubicBezTo>
                    <a:pt x="531" y="111"/>
                    <a:pt x="1041" y="166"/>
                    <a:pt x="1543" y="174"/>
                  </a:cubicBezTo>
                  <a:cubicBezTo>
                    <a:pt x="1556" y="174"/>
                    <a:pt x="1569" y="174"/>
                    <a:pt x="1582" y="174"/>
                  </a:cubicBezTo>
                  <a:cubicBezTo>
                    <a:pt x="1976" y="174"/>
                    <a:pt x="2352" y="84"/>
                    <a:pt x="2745" y="84"/>
                  </a:cubicBezTo>
                  <a:cubicBezTo>
                    <a:pt x="2799" y="84"/>
                    <a:pt x="2854" y="85"/>
                    <a:pt x="2909" y="89"/>
                  </a:cubicBezTo>
                  <a:cubicBezTo>
                    <a:pt x="2910" y="89"/>
                    <a:pt x="2910" y="89"/>
                    <a:pt x="2911" y="89"/>
                  </a:cubicBezTo>
                  <a:cubicBezTo>
                    <a:pt x="2935" y="89"/>
                    <a:pt x="2941" y="48"/>
                    <a:pt x="2915" y="44"/>
                  </a:cubicBezTo>
                  <a:cubicBezTo>
                    <a:pt x="2826" y="32"/>
                    <a:pt x="2740" y="26"/>
                    <a:pt x="2656" y="26"/>
                  </a:cubicBezTo>
                  <a:cubicBezTo>
                    <a:pt x="2312" y="26"/>
                    <a:pt x="1989" y="111"/>
                    <a:pt x="1633" y="121"/>
                  </a:cubicBezTo>
                  <a:cubicBezTo>
                    <a:pt x="1589" y="123"/>
                    <a:pt x="1544" y="123"/>
                    <a:pt x="1499" y="123"/>
                  </a:cubicBezTo>
                  <a:cubicBezTo>
                    <a:pt x="1013" y="123"/>
                    <a:pt x="508" y="55"/>
                    <a:pt x="31" y="1"/>
                  </a:cubicBezTo>
                  <a:cubicBezTo>
                    <a:pt x="30" y="1"/>
                    <a:pt x="29" y="1"/>
                    <a:pt x="28"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4"/>
            <p:cNvSpPr/>
            <p:nvPr/>
          </p:nvSpPr>
          <p:spPr>
            <a:xfrm>
              <a:off x="5452754" y="3659329"/>
              <a:ext cx="110643" cy="112004"/>
            </a:xfrm>
            <a:custGeom>
              <a:avLst/>
              <a:gdLst/>
              <a:ahLst/>
              <a:cxnLst/>
              <a:rect l="l" t="t" r="r" b="b"/>
              <a:pathLst>
                <a:path w="3495" h="3538" extrusionOk="0">
                  <a:moveTo>
                    <a:pt x="20" y="0"/>
                  </a:moveTo>
                  <a:cubicBezTo>
                    <a:pt x="5" y="0"/>
                    <a:pt x="1" y="22"/>
                    <a:pt x="18" y="27"/>
                  </a:cubicBezTo>
                  <a:cubicBezTo>
                    <a:pt x="825" y="283"/>
                    <a:pt x="1882" y="452"/>
                    <a:pt x="2539" y="1004"/>
                  </a:cubicBezTo>
                  <a:cubicBezTo>
                    <a:pt x="3288" y="1634"/>
                    <a:pt x="3370" y="2591"/>
                    <a:pt x="3428" y="3506"/>
                  </a:cubicBezTo>
                  <a:cubicBezTo>
                    <a:pt x="3429" y="3527"/>
                    <a:pt x="3445" y="3537"/>
                    <a:pt x="3462" y="3537"/>
                  </a:cubicBezTo>
                  <a:cubicBezTo>
                    <a:pt x="3478" y="3537"/>
                    <a:pt x="3494" y="3527"/>
                    <a:pt x="3493" y="3506"/>
                  </a:cubicBezTo>
                  <a:cubicBezTo>
                    <a:pt x="3477" y="2693"/>
                    <a:pt x="3368" y="1806"/>
                    <a:pt x="2806" y="1173"/>
                  </a:cubicBezTo>
                  <a:cubicBezTo>
                    <a:pt x="2141" y="424"/>
                    <a:pt x="934" y="264"/>
                    <a:pt x="25" y="1"/>
                  </a:cubicBezTo>
                  <a:cubicBezTo>
                    <a:pt x="23" y="0"/>
                    <a:pt x="21" y="0"/>
                    <a:pt x="20"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4"/>
            <p:cNvSpPr/>
            <p:nvPr/>
          </p:nvSpPr>
          <p:spPr>
            <a:xfrm>
              <a:off x="5485298" y="3652934"/>
              <a:ext cx="85855" cy="104913"/>
            </a:xfrm>
            <a:custGeom>
              <a:avLst/>
              <a:gdLst/>
              <a:ahLst/>
              <a:cxnLst/>
              <a:rect l="l" t="t" r="r" b="b"/>
              <a:pathLst>
                <a:path w="2712" h="3314" extrusionOk="0">
                  <a:moveTo>
                    <a:pt x="36" y="1"/>
                  </a:moveTo>
                  <a:cubicBezTo>
                    <a:pt x="0" y="1"/>
                    <a:pt x="1" y="58"/>
                    <a:pt x="38" y="63"/>
                  </a:cubicBezTo>
                  <a:cubicBezTo>
                    <a:pt x="393" y="110"/>
                    <a:pt x="560" y="313"/>
                    <a:pt x="842" y="494"/>
                  </a:cubicBezTo>
                  <a:cubicBezTo>
                    <a:pt x="1075" y="642"/>
                    <a:pt x="1347" y="726"/>
                    <a:pt x="1574" y="881"/>
                  </a:cubicBezTo>
                  <a:cubicBezTo>
                    <a:pt x="2269" y="1358"/>
                    <a:pt x="2620" y="2492"/>
                    <a:pt x="2438" y="3280"/>
                  </a:cubicBezTo>
                  <a:cubicBezTo>
                    <a:pt x="2433" y="3300"/>
                    <a:pt x="2449" y="3314"/>
                    <a:pt x="2465" y="3314"/>
                  </a:cubicBezTo>
                  <a:cubicBezTo>
                    <a:pt x="2475" y="3314"/>
                    <a:pt x="2485" y="3308"/>
                    <a:pt x="2489" y="3295"/>
                  </a:cubicBezTo>
                  <a:cubicBezTo>
                    <a:pt x="2711" y="2624"/>
                    <a:pt x="2401" y="1699"/>
                    <a:pt x="1971" y="1155"/>
                  </a:cubicBezTo>
                  <a:cubicBezTo>
                    <a:pt x="1705" y="820"/>
                    <a:pt x="1318" y="706"/>
                    <a:pt x="962" y="492"/>
                  </a:cubicBezTo>
                  <a:cubicBezTo>
                    <a:pt x="643" y="302"/>
                    <a:pt x="416" y="50"/>
                    <a:pt x="38" y="1"/>
                  </a:cubicBezTo>
                  <a:cubicBezTo>
                    <a:pt x="37" y="1"/>
                    <a:pt x="36" y="1"/>
                    <a:pt x="36"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4"/>
            <p:cNvSpPr/>
            <p:nvPr/>
          </p:nvSpPr>
          <p:spPr>
            <a:xfrm>
              <a:off x="5498752" y="3622164"/>
              <a:ext cx="57870" cy="62619"/>
            </a:xfrm>
            <a:custGeom>
              <a:avLst/>
              <a:gdLst/>
              <a:ahLst/>
              <a:cxnLst/>
              <a:rect l="l" t="t" r="r" b="b"/>
              <a:pathLst>
                <a:path w="1828" h="1978" extrusionOk="0">
                  <a:moveTo>
                    <a:pt x="27" y="1"/>
                  </a:moveTo>
                  <a:cubicBezTo>
                    <a:pt x="13" y="1"/>
                    <a:pt x="0" y="15"/>
                    <a:pt x="10" y="30"/>
                  </a:cubicBezTo>
                  <a:cubicBezTo>
                    <a:pt x="528" y="736"/>
                    <a:pt x="1110" y="1406"/>
                    <a:pt x="1780" y="1972"/>
                  </a:cubicBezTo>
                  <a:cubicBezTo>
                    <a:pt x="1785" y="1976"/>
                    <a:pt x="1790" y="1977"/>
                    <a:pt x="1795" y="1977"/>
                  </a:cubicBezTo>
                  <a:cubicBezTo>
                    <a:pt x="1813" y="1977"/>
                    <a:pt x="1828" y="1956"/>
                    <a:pt x="1811" y="1940"/>
                  </a:cubicBezTo>
                  <a:cubicBezTo>
                    <a:pt x="1169" y="1339"/>
                    <a:pt x="572" y="717"/>
                    <a:pt x="44" y="10"/>
                  </a:cubicBezTo>
                  <a:cubicBezTo>
                    <a:pt x="39" y="3"/>
                    <a:pt x="33" y="1"/>
                    <a:pt x="27"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4"/>
            <p:cNvSpPr/>
            <p:nvPr/>
          </p:nvSpPr>
          <p:spPr>
            <a:xfrm>
              <a:off x="5541869" y="3660785"/>
              <a:ext cx="50304" cy="108585"/>
            </a:xfrm>
            <a:custGeom>
              <a:avLst/>
              <a:gdLst/>
              <a:ahLst/>
              <a:cxnLst/>
              <a:rect l="l" t="t" r="r" b="b"/>
              <a:pathLst>
                <a:path w="1589" h="3430" extrusionOk="0">
                  <a:moveTo>
                    <a:pt x="18" y="0"/>
                  </a:moveTo>
                  <a:cubicBezTo>
                    <a:pt x="9" y="0"/>
                    <a:pt x="1" y="9"/>
                    <a:pt x="8" y="19"/>
                  </a:cubicBezTo>
                  <a:cubicBezTo>
                    <a:pt x="725" y="1025"/>
                    <a:pt x="1407" y="2165"/>
                    <a:pt x="751" y="3388"/>
                  </a:cubicBezTo>
                  <a:cubicBezTo>
                    <a:pt x="740" y="3410"/>
                    <a:pt x="757" y="3429"/>
                    <a:pt x="775" y="3429"/>
                  </a:cubicBezTo>
                  <a:cubicBezTo>
                    <a:pt x="783" y="3429"/>
                    <a:pt x="792" y="3425"/>
                    <a:pt x="798" y="3416"/>
                  </a:cubicBezTo>
                  <a:cubicBezTo>
                    <a:pt x="1589" y="2261"/>
                    <a:pt x="728" y="957"/>
                    <a:pt x="30" y="6"/>
                  </a:cubicBezTo>
                  <a:cubicBezTo>
                    <a:pt x="27" y="2"/>
                    <a:pt x="22" y="0"/>
                    <a:pt x="1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4"/>
            <p:cNvSpPr/>
            <p:nvPr/>
          </p:nvSpPr>
          <p:spPr>
            <a:xfrm>
              <a:off x="5568493" y="3622607"/>
              <a:ext cx="69203" cy="145719"/>
            </a:xfrm>
            <a:custGeom>
              <a:avLst/>
              <a:gdLst/>
              <a:ahLst/>
              <a:cxnLst/>
              <a:rect l="l" t="t" r="r" b="b"/>
              <a:pathLst>
                <a:path w="2186" h="4603" extrusionOk="0">
                  <a:moveTo>
                    <a:pt x="2158" y="1"/>
                  </a:moveTo>
                  <a:cubicBezTo>
                    <a:pt x="2154" y="1"/>
                    <a:pt x="2150" y="2"/>
                    <a:pt x="2145" y="6"/>
                  </a:cubicBezTo>
                  <a:cubicBezTo>
                    <a:pt x="1526" y="624"/>
                    <a:pt x="1212" y="1381"/>
                    <a:pt x="946" y="2164"/>
                  </a:cubicBezTo>
                  <a:lnTo>
                    <a:pt x="946" y="2164"/>
                  </a:lnTo>
                  <a:cubicBezTo>
                    <a:pt x="1248" y="1392"/>
                    <a:pt x="1632" y="658"/>
                    <a:pt x="2173" y="34"/>
                  </a:cubicBezTo>
                  <a:cubicBezTo>
                    <a:pt x="2185" y="20"/>
                    <a:pt x="2173" y="1"/>
                    <a:pt x="2158" y="1"/>
                  </a:cubicBezTo>
                  <a:close/>
                  <a:moveTo>
                    <a:pt x="946" y="2164"/>
                  </a:moveTo>
                  <a:lnTo>
                    <a:pt x="946" y="2164"/>
                  </a:lnTo>
                  <a:cubicBezTo>
                    <a:pt x="780" y="2589"/>
                    <a:pt x="638" y="3026"/>
                    <a:pt x="508" y="3463"/>
                  </a:cubicBezTo>
                  <a:lnTo>
                    <a:pt x="508" y="3463"/>
                  </a:lnTo>
                  <a:cubicBezTo>
                    <a:pt x="668" y="3035"/>
                    <a:pt x="799" y="2596"/>
                    <a:pt x="946" y="2164"/>
                  </a:cubicBezTo>
                  <a:close/>
                  <a:moveTo>
                    <a:pt x="508" y="3463"/>
                  </a:moveTo>
                  <a:cubicBezTo>
                    <a:pt x="379" y="3809"/>
                    <a:pt x="231" y="4149"/>
                    <a:pt x="42" y="4471"/>
                  </a:cubicBezTo>
                  <a:cubicBezTo>
                    <a:pt x="0" y="4543"/>
                    <a:pt x="65" y="4602"/>
                    <a:pt x="126" y="4602"/>
                  </a:cubicBezTo>
                  <a:cubicBezTo>
                    <a:pt x="160" y="4602"/>
                    <a:pt x="192" y="4584"/>
                    <a:pt x="204" y="4539"/>
                  </a:cubicBezTo>
                  <a:cubicBezTo>
                    <a:pt x="302" y="4184"/>
                    <a:pt x="401" y="3823"/>
                    <a:pt x="508" y="3463"/>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4"/>
            <p:cNvSpPr/>
            <p:nvPr/>
          </p:nvSpPr>
          <p:spPr>
            <a:xfrm>
              <a:off x="5581093" y="3619409"/>
              <a:ext cx="43877" cy="92630"/>
            </a:xfrm>
            <a:custGeom>
              <a:avLst/>
              <a:gdLst/>
              <a:ahLst/>
              <a:cxnLst/>
              <a:rect l="l" t="t" r="r" b="b"/>
              <a:pathLst>
                <a:path w="1386" h="2926" extrusionOk="0">
                  <a:moveTo>
                    <a:pt x="1345" y="0"/>
                  </a:moveTo>
                  <a:cubicBezTo>
                    <a:pt x="1339" y="0"/>
                    <a:pt x="1332" y="3"/>
                    <a:pt x="1326" y="10"/>
                  </a:cubicBezTo>
                  <a:cubicBezTo>
                    <a:pt x="596" y="805"/>
                    <a:pt x="162" y="1820"/>
                    <a:pt x="5" y="2882"/>
                  </a:cubicBezTo>
                  <a:cubicBezTo>
                    <a:pt x="1" y="2908"/>
                    <a:pt x="23" y="2926"/>
                    <a:pt x="43" y="2926"/>
                  </a:cubicBezTo>
                  <a:cubicBezTo>
                    <a:pt x="57" y="2926"/>
                    <a:pt x="69" y="2918"/>
                    <a:pt x="72" y="2899"/>
                  </a:cubicBezTo>
                  <a:cubicBezTo>
                    <a:pt x="233" y="1815"/>
                    <a:pt x="683" y="900"/>
                    <a:pt x="1368" y="52"/>
                  </a:cubicBezTo>
                  <a:cubicBezTo>
                    <a:pt x="1386" y="30"/>
                    <a:pt x="1367" y="0"/>
                    <a:pt x="134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4"/>
            <p:cNvSpPr/>
            <p:nvPr/>
          </p:nvSpPr>
          <p:spPr>
            <a:xfrm>
              <a:off x="5578845" y="3628495"/>
              <a:ext cx="26814" cy="59041"/>
            </a:xfrm>
            <a:custGeom>
              <a:avLst/>
              <a:gdLst/>
              <a:ahLst/>
              <a:cxnLst/>
              <a:rect l="l" t="t" r="r" b="b"/>
              <a:pathLst>
                <a:path w="847" h="1865" extrusionOk="0">
                  <a:moveTo>
                    <a:pt x="825" y="0"/>
                  </a:moveTo>
                  <a:cubicBezTo>
                    <a:pt x="822" y="0"/>
                    <a:pt x="818" y="2"/>
                    <a:pt x="815" y="5"/>
                  </a:cubicBezTo>
                  <a:cubicBezTo>
                    <a:pt x="370" y="507"/>
                    <a:pt x="187" y="1199"/>
                    <a:pt x="6" y="1827"/>
                  </a:cubicBezTo>
                  <a:cubicBezTo>
                    <a:pt x="1" y="1849"/>
                    <a:pt x="20" y="1865"/>
                    <a:pt x="38" y="1865"/>
                  </a:cubicBezTo>
                  <a:cubicBezTo>
                    <a:pt x="49" y="1865"/>
                    <a:pt x="60" y="1859"/>
                    <a:pt x="64" y="1845"/>
                  </a:cubicBezTo>
                  <a:cubicBezTo>
                    <a:pt x="248" y="1192"/>
                    <a:pt x="463" y="590"/>
                    <a:pt x="840" y="22"/>
                  </a:cubicBezTo>
                  <a:cubicBezTo>
                    <a:pt x="846" y="12"/>
                    <a:pt x="836" y="0"/>
                    <a:pt x="825"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4"/>
            <p:cNvSpPr/>
            <p:nvPr/>
          </p:nvSpPr>
          <p:spPr>
            <a:xfrm>
              <a:off x="5567512" y="3606240"/>
              <a:ext cx="3451" cy="42231"/>
            </a:xfrm>
            <a:custGeom>
              <a:avLst/>
              <a:gdLst/>
              <a:ahLst/>
              <a:cxnLst/>
              <a:rect l="l" t="t" r="r" b="b"/>
              <a:pathLst>
                <a:path w="109" h="1334" extrusionOk="0">
                  <a:moveTo>
                    <a:pt x="58" y="0"/>
                  </a:moveTo>
                  <a:cubicBezTo>
                    <a:pt x="43" y="0"/>
                    <a:pt x="28" y="11"/>
                    <a:pt x="27" y="32"/>
                  </a:cubicBezTo>
                  <a:cubicBezTo>
                    <a:pt x="1" y="451"/>
                    <a:pt x="14" y="877"/>
                    <a:pt x="9" y="1298"/>
                  </a:cubicBezTo>
                  <a:cubicBezTo>
                    <a:pt x="9" y="1322"/>
                    <a:pt x="28" y="1333"/>
                    <a:pt x="46" y="1333"/>
                  </a:cubicBezTo>
                  <a:cubicBezTo>
                    <a:pt x="64" y="1333"/>
                    <a:pt x="82" y="1322"/>
                    <a:pt x="82" y="1298"/>
                  </a:cubicBezTo>
                  <a:cubicBezTo>
                    <a:pt x="87" y="877"/>
                    <a:pt x="108" y="453"/>
                    <a:pt x="89" y="32"/>
                  </a:cubicBezTo>
                  <a:cubicBezTo>
                    <a:pt x="89" y="11"/>
                    <a:pt x="73" y="0"/>
                    <a:pt x="58"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4"/>
            <p:cNvSpPr/>
            <p:nvPr/>
          </p:nvSpPr>
          <p:spPr>
            <a:xfrm>
              <a:off x="5575996" y="3739739"/>
              <a:ext cx="103932" cy="24123"/>
            </a:xfrm>
            <a:custGeom>
              <a:avLst/>
              <a:gdLst/>
              <a:ahLst/>
              <a:cxnLst/>
              <a:rect l="l" t="t" r="r" b="b"/>
              <a:pathLst>
                <a:path w="3283" h="762" extrusionOk="0">
                  <a:moveTo>
                    <a:pt x="1904" y="0"/>
                  </a:moveTo>
                  <a:cubicBezTo>
                    <a:pt x="1198" y="0"/>
                    <a:pt x="463" y="260"/>
                    <a:pt x="21" y="716"/>
                  </a:cubicBezTo>
                  <a:cubicBezTo>
                    <a:pt x="0" y="734"/>
                    <a:pt x="19" y="761"/>
                    <a:pt x="41" y="761"/>
                  </a:cubicBezTo>
                  <a:cubicBezTo>
                    <a:pt x="47" y="761"/>
                    <a:pt x="53" y="759"/>
                    <a:pt x="59" y="753"/>
                  </a:cubicBezTo>
                  <a:cubicBezTo>
                    <a:pt x="498" y="311"/>
                    <a:pt x="1167" y="95"/>
                    <a:pt x="1827" y="95"/>
                  </a:cubicBezTo>
                  <a:cubicBezTo>
                    <a:pt x="2332" y="95"/>
                    <a:pt x="2832" y="222"/>
                    <a:pt x="3217" y="471"/>
                  </a:cubicBezTo>
                  <a:cubicBezTo>
                    <a:pt x="3223" y="475"/>
                    <a:pt x="3228" y="476"/>
                    <a:pt x="3233" y="476"/>
                  </a:cubicBezTo>
                  <a:cubicBezTo>
                    <a:pt x="3260" y="476"/>
                    <a:pt x="3282" y="440"/>
                    <a:pt x="3258" y="420"/>
                  </a:cubicBezTo>
                  <a:cubicBezTo>
                    <a:pt x="2898" y="132"/>
                    <a:pt x="2408" y="0"/>
                    <a:pt x="1904"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4"/>
            <p:cNvSpPr/>
            <p:nvPr/>
          </p:nvSpPr>
          <p:spPr>
            <a:xfrm>
              <a:off x="5594041" y="3710804"/>
              <a:ext cx="85064" cy="32671"/>
            </a:xfrm>
            <a:custGeom>
              <a:avLst/>
              <a:gdLst/>
              <a:ahLst/>
              <a:cxnLst/>
              <a:rect l="l" t="t" r="r" b="b"/>
              <a:pathLst>
                <a:path w="2687" h="1032" extrusionOk="0">
                  <a:moveTo>
                    <a:pt x="2666" y="0"/>
                  </a:moveTo>
                  <a:cubicBezTo>
                    <a:pt x="2663" y="0"/>
                    <a:pt x="2659" y="1"/>
                    <a:pt x="2656" y="4"/>
                  </a:cubicBezTo>
                  <a:cubicBezTo>
                    <a:pt x="2204" y="318"/>
                    <a:pt x="1696" y="324"/>
                    <a:pt x="1178" y="439"/>
                  </a:cubicBezTo>
                  <a:cubicBezTo>
                    <a:pt x="749" y="535"/>
                    <a:pt x="371" y="721"/>
                    <a:pt x="21" y="984"/>
                  </a:cubicBezTo>
                  <a:cubicBezTo>
                    <a:pt x="0" y="999"/>
                    <a:pt x="14" y="1032"/>
                    <a:pt x="35" y="1032"/>
                  </a:cubicBezTo>
                  <a:cubicBezTo>
                    <a:pt x="40" y="1032"/>
                    <a:pt x="44" y="1030"/>
                    <a:pt x="48" y="1028"/>
                  </a:cubicBezTo>
                  <a:cubicBezTo>
                    <a:pt x="560" y="658"/>
                    <a:pt x="1062" y="546"/>
                    <a:pt x="1671" y="446"/>
                  </a:cubicBezTo>
                  <a:cubicBezTo>
                    <a:pt x="2051" y="383"/>
                    <a:pt x="2404" y="311"/>
                    <a:pt x="2676" y="30"/>
                  </a:cubicBezTo>
                  <a:cubicBezTo>
                    <a:pt x="2687" y="19"/>
                    <a:pt x="2678" y="0"/>
                    <a:pt x="26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4"/>
            <p:cNvSpPr/>
            <p:nvPr/>
          </p:nvSpPr>
          <p:spPr>
            <a:xfrm>
              <a:off x="5580650" y="3655974"/>
              <a:ext cx="69646" cy="100006"/>
            </a:xfrm>
            <a:custGeom>
              <a:avLst/>
              <a:gdLst/>
              <a:ahLst/>
              <a:cxnLst/>
              <a:rect l="l" t="t" r="r" b="b"/>
              <a:pathLst>
                <a:path w="2200" h="3159" extrusionOk="0">
                  <a:moveTo>
                    <a:pt x="2166" y="0"/>
                  </a:moveTo>
                  <a:cubicBezTo>
                    <a:pt x="2161" y="0"/>
                    <a:pt x="2156" y="2"/>
                    <a:pt x="2153" y="7"/>
                  </a:cubicBezTo>
                  <a:cubicBezTo>
                    <a:pt x="1361" y="980"/>
                    <a:pt x="682" y="2059"/>
                    <a:pt x="15" y="3122"/>
                  </a:cubicBezTo>
                  <a:cubicBezTo>
                    <a:pt x="1" y="3140"/>
                    <a:pt x="19" y="3159"/>
                    <a:pt x="37" y="3159"/>
                  </a:cubicBezTo>
                  <a:cubicBezTo>
                    <a:pt x="45" y="3159"/>
                    <a:pt x="53" y="3155"/>
                    <a:pt x="58" y="3146"/>
                  </a:cubicBezTo>
                  <a:cubicBezTo>
                    <a:pt x="736" y="2086"/>
                    <a:pt x="1489" y="1080"/>
                    <a:pt x="2189" y="36"/>
                  </a:cubicBezTo>
                  <a:cubicBezTo>
                    <a:pt x="2200" y="19"/>
                    <a:pt x="2183" y="0"/>
                    <a:pt x="2166"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4"/>
            <p:cNvSpPr/>
            <p:nvPr/>
          </p:nvSpPr>
          <p:spPr>
            <a:xfrm>
              <a:off x="5622691" y="3637169"/>
              <a:ext cx="31436" cy="42928"/>
            </a:xfrm>
            <a:custGeom>
              <a:avLst/>
              <a:gdLst/>
              <a:ahLst/>
              <a:cxnLst/>
              <a:rect l="l" t="t" r="r" b="b"/>
              <a:pathLst>
                <a:path w="993" h="1356" extrusionOk="0">
                  <a:moveTo>
                    <a:pt x="952" y="1"/>
                  </a:moveTo>
                  <a:cubicBezTo>
                    <a:pt x="942" y="1"/>
                    <a:pt x="932" y="5"/>
                    <a:pt x="925" y="16"/>
                  </a:cubicBezTo>
                  <a:cubicBezTo>
                    <a:pt x="611" y="436"/>
                    <a:pt x="337" y="887"/>
                    <a:pt x="17" y="1304"/>
                  </a:cubicBezTo>
                  <a:cubicBezTo>
                    <a:pt x="1" y="1326"/>
                    <a:pt x="26" y="1355"/>
                    <a:pt x="49" y="1355"/>
                  </a:cubicBezTo>
                  <a:cubicBezTo>
                    <a:pt x="57" y="1355"/>
                    <a:pt x="64" y="1352"/>
                    <a:pt x="70" y="1345"/>
                  </a:cubicBezTo>
                  <a:cubicBezTo>
                    <a:pt x="393" y="934"/>
                    <a:pt x="734" y="510"/>
                    <a:pt x="979" y="47"/>
                  </a:cubicBezTo>
                  <a:cubicBezTo>
                    <a:pt x="993" y="22"/>
                    <a:pt x="973" y="1"/>
                    <a:pt x="952" y="1"/>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4"/>
            <p:cNvSpPr/>
            <p:nvPr/>
          </p:nvSpPr>
          <p:spPr>
            <a:xfrm>
              <a:off x="5642002" y="3670378"/>
              <a:ext cx="20609" cy="25548"/>
            </a:xfrm>
            <a:custGeom>
              <a:avLst/>
              <a:gdLst/>
              <a:ahLst/>
              <a:cxnLst/>
              <a:rect l="l" t="t" r="r" b="b"/>
              <a:pathLst>
                <a:path w="651" h="807" extrusionOk="0">
                  <a:moveTo>
                    <a:pt x="611" y="0"/>
                  </a:moveTo>
                  <a:cubicBezTo>
                    <a:pt x="605" y="0"/>
                    <a:pt x="598" y="2"/>
                    <a:pt x="593" y="8"/>
                  </a:cubicBezTo>
                  <a:cubicBezTo>
                    <a:pt x="379" y="234"/>
                    <a:pt x="206" y="503"/>
                    <a:pt x="18" y="751"/>
                  </a:cubicBezTo>
                  <a:cubicBezTo>
                    <a:pt x="1" y="776"/>
                    <a:pt x="26" y="806"/>
                    <a:pt x="50" y="806"/>
                  </a:cubicBezTo>
                  <a:cubicBezTo>
                    <a:pt x="59" y="806"/>
                    <a:pt x="67" y="803"/>
                    <a:pt x="73" y="795"/>
                  </a:cubicBezTo>
                  <a:cubicBezTo>
                    <a:pt x="264" y="551"/>
                    <a:pt x="476" y="312"/>
                    <a:pt x="638" y="45"/>
                  </a:cubicBezTo>
                  <a:cubicBezTo>
                    <a:pt x="651" y="23"/>
                    <a:pt x="631" y="0"/>
                    <a:pt x="611" y="0"/>
                  </a:cubicBezTo>
                  <a:close/>
                </a:path>
              </a:pathLst>
            </a:custGeom>
            <a:solidFill>
              <a:srgbClr val="5E3F36">
                <a:alpha val="37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44"/>
          <p:cNvGrpSpPr/>
          <p:nvPr/>
        </p:nvGrpSpPr>
        <p:grpSpPr>
          <a:xfrm>
            <a:off x="-151111" y="334835"/>
            <a:ext cx="1289945" cy="856775"/>
            <a:chOff x="7726039" y="1895510"/>
            <a:chExt cx="1289945" cy="856775"/>
          </a:xfrm>
        </p:grpSpPr>
        <p:sp>
          <p:nvSpPr>
            <p:cNvPr id="4881" name="Google Shape;4881;p44"/>
            <p:cNvSpPr/>
            <p:nvPr/>
          </p:nvSpPr>
          <p:spPr>
            <a:xfrm>
              <a:off x="7726039" y="2105778"/>
              <a:ext cx="543749" cy="209541"/>
            </a:xfrm>
            <a:custGeom>
              <a:avLst/>
              <a:gdLst/>
              <a:ahLst/>
              <a:cxnLst/>
              <a:rect l="l" t="t" r="r" b="b"/>
              <a:pathLst>
                <a:path w="17176" h="6619" extrusionOk="0">
                  <a:moveTo>
                    <a:pt x="16376" y="6520"/>
                  </a:moveTo>
                  <a:cubicBezTo>
                    <a:pt x="13457" y="6027"/>
                    <a:pt x="10666" y="5291"/>
                    <a:pt x="7910" y="4209"/>
                  </a:cubicBezTo>
                  <a:cubicBezTo>
                    <a:pt x="5290" y="3182"/>
                    <a:pt x="2384" y="2030"/>
                    <a:pt x="143" y="296"/>
                  </a:cubicBezTo>
                  <a:cubicBezTo>
                    <a:pt x="1" y="186"/>
                    <a:pt x="168" y="0"/>
                    <a:pt x="310" y="57"/>
                  </a:cubicBezTo>
                  <a:cubicBezTo>
                    <a:pt x="3075" y="1164"/>
                    <a:pt x="5633" y="2637"/>
                    <a:pt x="8492" y="3560"/>
                  </a:cubicBezTo>
                  <a:cubicBezTo>
                    <a:pt x="11135" y="4413"/>
                    <a:pt x="13853" y="5105"/>
                    <a:pt x="16584" y="5611"/>
                  </a:cubicBezTo>
                  <a:cubicBezTo>
                    <a:pt x="17176" y="5720"/>
                    <a:pt x="16966" y="6619"/>
                    <a:pt x="16376" y="6520"/>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4"/>
            <p:cNvSpPr/>
            <p:nvPr/>
          </p:nvSpPr>
          <p:spPr>
            <a:xfrm>
              <a:off x="8318982" y="2437673"/>
              <a:ext cx="72749" cy="88958"/>
            </a:xfrm>
            <a:custGeom>
              <a:avLst/>
              <a:gdLst/>
              <a:ahLst/>
              <a:cxnLst/>
              <a:rect l="l" t="t" r="r" b="b"/>
              <a:pathLst>
                <a:path w="2298" h="2810" extrusionOk="0">
                  <a:moveTo>
                    <a:pt x="1825" y="1047"/>
                  </a:moveTo>
                  <a:cubicBezTo>
                    <a:pt x="2298" y="1838"/>
                    <a:pt x="1949" y="2810"/>
                    <a:pt x="1949" y="2810"/>
                  </a:cubicBezTo>
                  <a:cubicBezTo>
                    <a:pt x="1949" y="2810"/>
                    <a:pt x="214" y="1033"/>
                    <a:pt x="108" y="516"/>
                  </a:cubicBezTo>
                  <a:cubicBezTo>
                    <a:pt x="0" y="0"/>
                    <a:pt x="1297" y="163"/>
                    <a:pt x="1825" y="1047"/>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4"/>
            <p:cNvSpPr/>
            <p:nvPr/>
          </p:nvSpPr>
          <p:spPr>
            <a:xfrm>
              <a:off x="8375364" y="2047243"/>
              <a:ext cx="98202" cy="80473"/>
            </a:xfrm>
            <a:custGeom>
              <a:avLst/>
              <a:gdLst/>
              <a:ahLst/>
              <a:cxnLst/>
              <a:rect l="l" t="t" r="r" b="b"/>
              <a:pathLst>
                <a:path w="3102" h="2542" extrusionOk="0">
                  <a:moveTo>
                    <a:pt x="1121" y="2527"/>
                  </a:moveTo>
                  <a:cubicBezTo>
                    <a:pt x="1647" y="2224"/>
                    <a:pt x="2802" y="1622"/>
                    <a:pt x="3101" y="1"/>
                  </a:cubicBezTo>
                  <a:cubicBezTo>
                    <a:pt x="3101" y="1"/>
                    <a:pt x="488" y="1608"/>
                    <a:pt x="1" y="2542"/>
                  </a:cubicBezTo>
                  <a:close/>
                </a:path>
              </a:pathLst>
            </a:custGeom>
            <a:solidFill>
              <a:srgbClr val="756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4"/>
            <p:cNvSpPr/>
            <p:nvPr/>
          </p:nvSpPr>
          <p:spPr>
            <a:xfrm>
              <a:off x="8575027" y="2201225"/>
              <a:ext cx="419399" cy="106496"/>
            </a:xfrm>
            <a:custGeom>
              <a:avLst/>
              <a:gdLst/>
              <a:ahLst/>
              <a:cxnLst/>
              <a:rect l="l" t="t" r="r" b="b"/>
              <a:pathLst>
                <a:path w="13248" h="3364" extrusionOk="0">
                  <a:moveTo>
                    <a:pt x="164" y="1891"/>
                  </a:moveTo>
                  <a:cubicBezTo>
                    <a:pt x="1" y="3000"/>
                    <a:pt x="3855" y="3364"/>
                    <a:pt x="5726" y="3349"/>
                  </a:cubicBezTo>
                  <a:cubicBezTo>
                    <a:pt x="9327" y="3323"/>
                    <a:pt x="13248" y="641"/>
                    <a:pt x="13248" y="641"/>
                  </a:cubicBezTo>
                  <a:cubicBezTo>
                    <a:pt x="13248" y="641"/>
                    <a:pt x="8274" y="0"/>
                    <a:pt x="5686" y="487"/>
                  </a:cubicBezTo>
                  <a:cubicBezTo>
                    <a:pt x="3097" y="974"/>
                    <a:pt x="303" y="934"/>
                    <a:pt x="164" y="189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4"/>
            <p:cNvSpPr/>
            <p:nvPr/>
          </p:nvSpPr>
          <p:spPr>
            <a:xfrm>
              <a:off x="8552835" y="2140221"/>
              <a:ext cx="391477" cy="127548"/>
            </a:xfrm>
            <a:custGeom>
              <a:avLst/>
              <a:gdLst/>
              <a:ahLst/>
              <a:cxnLst/>
              <a:rect l="l" t="t" r="r" b="b"/>
              <a:pathLst>
                <a:path w="12366" h="4029" extrusionOk="0">
                  <a:moveTo>
                    <a:pt x="12365" y="0"/>
                  </a:moveTo>
                  <a:cubicBezTo>
                    <a:pt x="10899" y="1466"/>
                    <a:pt x="7307" y="3784"/>
                    <a:pt x="4373" y="3906"/>
                  </a:cubicBezTo>
                  <a:cubicBezTo>
                    <a:pt x="1441" y="4028"/>
                    <a:pt x="605" y="3764"/>
                    <a:pt x="605" y="3764"/>
                  </a:cubicBezTo>
                  <a:cubicBezTo>
                    <a:pt x="605" y="3764"/>
                    <a:pt x="1" y="2552"/>
                    <a:pt x="395" y="2200"/>
                  </a:cubicBezTo>
                  <a:cubicBezTo>
                    <a:pt x="789" y="1850"/>
                    <a:pt x="4631" y="228"/>
                    <a:pt x="7085" y="146"/>
                  </a:cubicBezTo>
                  <a:cubicBezTo>
                    <a:pt x="9540" y="61"/>
                    <a:pt x="12365" y="0"/>
                    <a:pt x="12365"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4"/>
            <p:cNvSpPr/>
            <p:nvPr/>
          </p:nvSpPr>
          <p:spPr>
            <a:xfrm>
              <a:off x="8568537" y="2000834"/>
              <a:ext cx="232588" cy="181397"/>
            </a:xfrm>
            <a:custGeom>
              <a:avLst/>
              <a:gdLst/>
              <a:ahLst/>
              <a:cxnLst/>
              <a:rect l="l" t="t" r="r" b="b"/>
              <a:pathLst>
                <a:path w="7347" h="5730" extrusionOk="0">
                  <a:moveTo>
                    <a:pt x="388" y="4790"/>
                  </a:moveTo>
                  <a:cubicBezTo>
                    <a:pt x="1" y="3359"/>
                    <a:pt x="2556" y="1848"/>
                    <a:pt x="3485" y="1321"/>
                  </a:cubicBezTo>
                  <a:cubicBezTo>
                    <a:pt x="4415" y="794"/>
                    <a:pt x="7346" y="1"/>
                    <a:pt x="7346" y="1"/>
                  </a:cubicBezTo>
                  <a:cubicBezTo>
                    <a:pt x="7346" y="1"/>
                    <a:pt x="6925" y="1156"/>
                    <a:pt x="5331" y="2718"/>
                  </a:cubicBezTo>
                  <a:cubicBezTo>
                    <a:pt x="3735" y="4281"/>
                    <a:pt x="642" y="5729"/>
                    <a:pt x="388" y="479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4"/>
            <p:cNvSpPr/>
            <p:nvPr/>
          </p:nvSpPr>
          <p:spPr>
            <a:xfrm>
              <a:off x="8544604" y="2037905"/>
              <a:ext cx="369696" cy="177757"/>
            </a:xfrm>
            <a:custGeom>
              <a:avLst/>
              <a:gdLst/>
              <a:ahLst/>
              <a:cxnLst/>
              <a:rect l="l" t="t" r="r" b="b"/>
              <a:pathLst>
                <a:path w="11678" h="5615" extrusionOk="0">
                  <a:moveTo>
                    <a:pt x="735" y="5614"/>
                  </a:moveTo>
                  <a:cubicBezTo>
                    <a:pt x="2848" y="5044"/>
                    <a:pt x="4317" y="4785"/>
                    <a:pt x="6903" y="3386"/>
                  </a:cubicBezTo>
                  <a:cubicBezTo>
                    <a:pt x="9490" y="1986"/>
                    <a:pt x="11629" y="792"/>
                    <a:pt x="11652" y="674"/>
                  </a:cubicBezTo>
                  <a:cubicBezTo>
                    <a:pt x="11677" y="556"/>
                    <a:pt x="9484" y="1"/>
                    <a:pt x="5726" y="1830"/>
                  </a:cubicBezTo>
                  <a:cubicBezTo>
                    <a:pt x="1970" y="3658"/>
                    <a:pt x="880" y="3981"/>
                    <a:pt x="880" y="3981"/>
                  </a:cubicBezTo>
                  <a:lnTo>
                    <a:pt x="1" y="4247"/>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4"/>
            <p:cNvSpPr/>
            <p:nvPr/>
          </p:nvSpPr>
          <p:spPr>
            <a:xfrm>
              <a:off x="8536785" y="2558288"/>
              <a:ext cx="187824" cy="175699"/>
            </a:xfrm>
            <a:custGeom>
              <a:avLst/>
              <a:gdLst/>
              <a:ahLst/>
              <a:cxnLst/>
              <a:rect l="l" t="t" r="r" b="b"/>
              <a:pathLst>
                <a:path w="5933" h="5550" extrusionOk="0">
                  <a:moveTo>
                    <a:pt x="5932" y="5550"/>
                  </a:moveTo>
                  <a:cubicBezTo>
                    <a:pt x="5146" y="5237"/>
                    <a:pt x="2652" y="3367"/>
                    <a:pt x="1325" y="1826"/>
                  </a:cubicBezTo>
                  <a:cubicBezTo>
                    <a:pt x="0" y="283"/>
                    <a:pt x="979" y="0"/>
                    <a:pt x="2145" y="316"/>
                  </a:cubicBezTo>
                  <a:cubicBezTo>
                    <a:pt x="3818" y="770"/>
                    <a:pt x="5932" y="5550"/>
                    <a:pt x="5932" y="555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4"/>
            <p:cNvSpPr/>
            <p:nvPr/>
          </p:nvSpPr>
          <p:spPr>
            <a:xfrm>
              <a:off x="8473850" y="2558224"/>
              <a:ext cx="189945" cy="194060"/>
            </a:xfrm>
            <a:custGeom>
              <a:avLst/>
              <a:gdLst/>
              <a:ahLst/>
              <a:cxnLst/>
              <a:rect l="l" t="t" r="r" b="b"/>
              <a:pathLst>
                <a:path w="6000" h="6130" extrusionOk="0">
                  <a:moveTo>
                    <a:pt x="5999" y="6129"/>
                  </a:moveTo>
                  <a:cubicBezTo>
                    <a:pt x="5211" y="5818"/>
                    <a:pt x="2717" y="3946"/>
                    <a:pt x="1392" y="2405"/>
                  </a:cubicBezTo>
                  <a:cubicBezTo>
                    <a:pt x="306" y="1138"/>
                    <a:pt x="0" y="1"/>
                    <a:pt x="847" y="68"/>
                  </a:cubicBezTo>
                  <a:cubicBezTo>
                    <a:pt x="1030" y="82"/>
                    <a:pt x="2003" y="840"/>
                    <a:pt x="2212" y="897"/>
                  </a:cubicBezTo>
                  <a:cubicBezTo>
                    <a:pt x="3886" y="1349"/>
                    <a:pt x="5999" y="6129"/>
                    <a:pt x="5999" y="612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4"/>
            <p:cNvSpPr/>
            <p:nvPr/>
          </p:nvSpPr>
          <p:spPr>
            <a:xfrm>
              <a:off x="8527984" y="2480537"/>
              <a:ext cx="290964" cy="222331"/>
            </a:xfrm>
            <a:custGeom>
              <a:avLst/>
              <a:gdLst/>
              <a:ahLst/>
              <a:cxnLst/>
              <a:rect l="l" t="t" r="r" b="b"/>
              <a:pathLst>
                <a:path w="9191" h="7023" extrusionOk="0">
                  <a:moveTo>
                    <a:pt x="9190" y="7023"/>
                  </a:moveTo>
                  <a:cubicBezTo>
                    <a:pt x="7496" y="6927"/>
                    <a:pt x="2501" y="3919"/>
                    <a:pt x="229" y="937"/>
                  </a:cubicBezTo>
                  <a:cubicBezTo>
                    <a:pt x="229" y="937"/>
                    <a:pt x="1" y="92"/>
                    <a:pt x="603" y="45"/>
                  </a:cubicBezTo>
                  <a:cubicBezTo>
                    <a:pt x="1203" y="0"/>
                    <a:pt x="3261" y="906"/>
                    <a:pt x="4365" y="1630"/>
                  </a:cubicBezTo>
                  <a:cubicBezTo>
                    <a:pt x="5470" y="2356"/>
                    <a:pt x="9190" y="7023"/>
                    <a:pt x="9190" y="702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4"/>
            <p:cNvSpPr/>
            <p:nvPr/>
          </p:nvSpPr>
          <p:spPr>
            <a:xfrm>
              <a:off x="8559990" y="2320953"/>
              <a:ext cx="415980" cy="93548"/>
            </a:xfrm>
            <a:custGeom>
              <a:avLst/>
              <a:gdLst/>
              <a:ahLst/>
              <a:cxnLst/>
              <a:rect l="l" t="t" r="r" b="b"/>
              <a:pathLst>
                <a:path w="13140" h="2955" extrusionOk="0">
                  <a:moveTo>
                    <a:pt x="13140" y="2275"/>
                  </a:moveTo>
                  <a:cubicBezTo>
                    <a:pt x="11934" y="1775"/>
                    <a:pt x="4482" y="2"/>
                    <a:pt x="874" y="1"/>
                  </a:cubicBezTo>
                  <a:cubicBezTo>
                    <a:pt x="874" y="1"/>
                    <a:pt x="0" y="1398"/>
                    <a:pt x="1072" y="2087"/>
                  </a:cubicBezTo>
                  <a:cubicBezTo>
                    <a:pt x="2145" y="2774"/>
                    <a:pt x="6516" y="2911"/>
                    <a:pt x="8576" y="2930"/>
                  </a:cubicBezTo>
                  <a:cubicBezTo>
                    <a:pt x="11306" y="2954"/>
                    <a:pt x="13140" y="2275"/>
                    <a:pt x="13140" y="22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4"/>
            <p:cNvSpPr/>
            <p:nvPr/>
          </p:nvSpPr>
          <p:spPr>
            <a:xfrm>
              <a:off x="8546187" y="2371826"/>
              <a:ext cx="469797" cy="127421"/>
            </a:xfrm>
            <a:custGeom>
              <a:avLst/>
              <a:gdLst/>
              <a:ahLst/>
              <a:cxnLst/>
              <a:rect l="l" t="t" r="r" b="b"/>
              <a:pathLst>
                <a:path w="14840" h="4025" extrusionOk="0">
                  <a:moveTo>
                    <a:pt x="14840" y="3414"/>
                  </a:moveTo>
                  <a:cubicBezTo>
                    <a:pt x="13744" y="3100"/>
                    <a:pt x="11880" y="1402"/>
                    <a:pt x="8567" y="802"/>
                  </a:cubicBezTo>
                  <a:cubicBezTo>
                    <a:pt x="5256" y="200"/>
                    <a:pt x="1930" y="1"/>
                    <a:pt x="835" y="22"/>
                  </a:cubicBezTo>
                  <a:cubicBezTo>
                    <a:pt x="835" y="22"/>
                    <a:pt x="0" y="553"/>
                    <a:pt x="1188" y="1333"/>
                  </a:cubicBezTo>
                  <a:cubicBezTo>
                    <a:pt x="2378" y="2111"/>
                    <a:pt x="5672" y="2871"/>
                    <a:pt x="9069" y="3449"/>
                  </a:cubicBezTo>
                  <a:cubicBezTo>
                    <a:pt x="12466" y="4025"/>
                    <a:pt x="14840" y="3414"/>
                    <a:pt x="14840" y="3414"/>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4"/>
            <p:cNvSpPr/>
            <p:nvPr/>
          </p:nvSpPr>
          <p:spPr>
            <a:xfrm>
              <a:off x="8576515" y="2406459"/>
              <a:ext cx="372609" cy="136634"/>
            </a:xfrm>
            <a:custGeom>
              <a:avLst/>
              <a:gdLst/>
              <a:ahLst/>
              <a:cxnLst/>
              <a:rect l="l" t="t" r="r" b="b"/>
              <a:pathLst>
                <a:path w="11770" h="4316" extrusionOk="0">
                  <a:moveTo>
                    <a:pt x="11770" y="3919"/>
                  </a:moveTo>
                  <a:cubicBezTo>
                    <a:pt x="10532" y="4315"/>
                    <a:pt x="7774" y="4065"/>
                    <a:pt x="4880" y="3095"/>
                  </a:cubicBezTo>
                  <a:cubicBezTo>
                    <a:pt x="1984" y="2123"/>
                    <a:pt x="0" y="1169"/>
                    <a:pt x="0" y="1169"/>
                  </a:cubicBezTo>
                  <a:lnTo>
                    <a:pt x="211" y="0"/>
                  </a:lnTo>
                  <a:cubicBezTo>
                    <a:pt x="211" y="0"/>
                    <a:pt x="5883" y="746"/>
                    <a:pt x="7513" y="1475"/>
                  </a:cubicBezTo>
                  <a:cubicBezTo>
                    <a:pt x="9144" y="2203"/>
                    <a:pt x="11770" y="3919"/>
                    <a:pt x="11770" y="3919"/>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4"/>
            <p:cNvSpPr/>
            <p:nvPr/>
          </p:nvSpPr>
          <p:spPr>
            <a:xfrm>
              <a:off x="8559673" y="2443466"/>
              <a:ext cx="343800" cy="168038"/>
            </a:xfrm>
            <a:custGeom>
              <a:avLst/>
              <a:gdLst/>
              <a:ahLst/>
              <a:cxnLst/>
              <a:rect l="l" t="t" r="r" b="b"/>
              <a:pathLst>
                <a:path w="10860" h="5308" extrusionOk="0">
                  <a:moveTo>
                    <a:pt x="10859" y="5307"/>
                  </a:moveTo>
                  <a:cubicBezTo>
                    <a:pt x="9885" y="4517"/>
                    <a:pt x="8143" y="2620"/>
                    <a:pt x="6883" y="1965"/>
                  </a:cubicBezTo>
                  <a:cubicBezTo>
                    <a:pt x="5624" y="1311"/>
                    <a:pt x="530" y="0"/>
                    <a:pt x="530" y="0"/>
                  </a:cubicBezTo>
                  <a:cubicBezTo>
                    <a:pt x="530" y="0"/>
                    <a:pt x="0" y="867"/>
                    <a:pt x="834" y="1462"/>
                  </a:cubicBezTo>
                  <a:cubicBezTo>
                    <a:pt x="2219" y="2452"/>
                    <a:pt x="5273" y="4333"/>
                    <a:pt x="7081" y="4750"/>
                  </a:cubicBezTo>
                  <a:cubicBezTo>
                    <a:pt x="8890" y="5169"/>
                    <a:pt x="10859" y="5307"/>
                    <a:pt x="10859" y="530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4"/>
            <p:cNvSpPr/>
            <p:nvPr/>
          </p:nvSpPr>
          <p:spPr>
            <a:xfrm>
              <a:off x="8565245" y="2250325"/>
              <a:ext cx="396099" cy="116373"/>
            </a:xfrm>
            <a:custGeom>
              <a:avLst/>
              <a:gdLst/>
              <a:ahLst/>
              <a:cxnLst/>
              <a:rect l="l" t="t" r="r" b="b"/>
              <a:pathLst>
                <a:path w="12512" h="3676" extrusionOk="0">
                  <a:moveTo>
                    <a:pt x="12511" y="2124"/>
                  </a:moveTo>
                  <a:cubicBezTo>
                    <a:pt x="11105" y="1557"/>
                    <a:pt x="4875" y="1"/>
                    <a:pt x="892" y="929"/>
                  </a:cubicBezTo>
                  <a:cubicBezTo>
                    <a:pt x="892" y="929"/>
                    <a:pt x="0" y="2895"/>
                    <a:pt x="1005" y="3274"/>
                  </a:cubicBezTo>
                  <a:cubicBezTo>
                    <a:pt x="2010" y="3655"/>
                    <a:pt x="3730" y="3676"/>
                    <a:pt x="7003" y="3341"/>
                  </a:cubicBezTo>
                  <a:cubicBezTo>
                    <a:pt x="10275" y="3004"/>
                    <a:pt x="12511" y="2124"/>
                    <a:pt x="12511" y="2124"/>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4"/>
            <p:cNvSpPr/>
            <p:nvPr/>
          </p:nvSpPr>
          <p:spPr>
            <a:xfrm>
              <a:off x="8460300" y="2142975"/>
              <a:ext cx="151734" cy="371564"/>
            </a:xfrm>
            <a:custGeom>
              <a:avLst/>
              <a:gdLst/>
              <a:ahLst/>
              <a:cxnLst/>
              <a:rect l="l" t="t" r="r" b="b"/>
              <a:pathLst>
                <a:path w="4793" h="11737" extrusionOk="0">
                  <a:moveTo>
                    <a:pt x="2147" y="11347"/>
                  </a:moveTo>
                  <a:cubicBezTo>
                    <a:pt x="2680" y="11736"/>
                    <a:pt x="4064" y="10313"/>
                    <a:pt x="4464" y="6977"/>
                  </a:cubicBezTo>
                  <a:cubicBezTo>
                    <a:pt x="4793" y="4222"/>
                    <a:pt x="3687" y="0"/>
                    <a:pt x="2409" y="591"/>
                  </a:cubicBezTo>
                  <a:cubicBezTo>
                    <a:pt x="2185" y="694"/>
                    <a:pt x="1340" y="1311"/>
                    <a:pt x="866" y="2906"/>
                  </a:cubicBezTo>
                  <a:cubicBezTo>
                    <a:pt x="1" y="5822"/>
                    <a:pt x="130" y="9875"/>
                    <a:pt x="2147" y="11347"/>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4"/>
            <p:cNvSpPr/>
            <p:nvPr/>
          </p:nvSpPr>
          <p:spPr>
            <a:xfrm>
              <a:off x="8597820" y="1914884"/>
              <a:ext cx="186399" cy="170191"/>
            </a:xfrm>
            <a:custGeom>
              <a:avLst/>
              <a:gdLst/>
              <a:ahLst/>
              <a:cxnLst/>
              <a:rect l="l" t="t" r="r" b="b"/>
              <a:pathLst>
                <a:path w="5888" h="5376" extrusionOk="0">
                  <a:moveTo>
                    <a:pt x="324" y="5376"/>
                  </a:moveTo>
                  <a:cubicBezTo>
                    <a:pt x="1814" y="4330"/>
                    <a:pt x="4516" y="2009"/>
                    <a:pt x="5203" y="1151"/>
                  </a:cubicBezTo>
                  <a:cubicBezTo>
                    <a:pt x="5888" y="293"/>
                    <a:pt x="5502" y="1"/>
                    <a:pt x="4454" y="530"/>
                  </a:cubicBezTo>
                  <a:cubicBezTo>
                    <a:pt x="3404" y="1058"/>
                    <a:pt x="1634" y="2088"/>
                    <a:pt x="818" y="2799"/>
                  </a:cubicBezTo>
                  <a:cubicBezTo>
                    <a:pt x="1" y="3507"/>
                    <a:pt x="324" y="5376"/>
                    <a:pt x="324" y="537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4"/>
            <p:cNvSpPr/>
            <p:nvPr/>
          </p:nvSpPr>
          <p:spPr>
            <a:xfrm>
              <a:off x="8450930" y="2374643"/>
              <a:ext cx="143630" cy="75725"/>
            </a:xfrm>
            <a:custGeom>
              <a:avLst/>
              <a:gdLst/>
              <a:ahLst/>
              <a:cxnLst/>
              <a:rect l="l" t="t" r="r" b="b"/>
              <a:pathLst>
                <a:path w="4537" h="2392" extrusionOk="0">
                  <a:moveTo>
                    <a:pt x="4536" y="2269"/>
                  </a:moveTo>
                  <a:cubicBezTo>
                    <a:pt x="3562" y="2391"/>
                    <a:pt x="3022" y="2350"/>
                    <a:pt x="2027" y="2100"/>
                  </a:cubicBezTo>
                  <a:cubicBezTo>
                    <a:pt x="1033" y="1849"/>
                    <a:pt x="58" y="902"/>
                    <a:pt x="29" y="451"/>
                  </a:cubicBezTo>
                  <a:cubicBezTo>
                    <a:pt x="0" y="0"/>
                    <a:pt x="1452" y="274"/>
                    <a:pt x="1962" y="503"/>
                  </a:cubicBezTo>
                  <a:cubicBezTo>
                    <a:pt x="2472" y="735"/>
                    <a:pt x="4536" y="2269"/>
                    <a:pt x="4536" y="22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4"/>
            <p:cNvSpPr/>
            <p:nvPr/>
          </p:nvSpPr>
          <p:spPr>
            <a:xfrm>
              <a:off x="8551759" y="1895510"/>
              <a:ext cx="133563" cy="185481"/>
            </a:xfrm>
            <a:custGeom>
              <a:avLst/>
              <a:gdLst/>
              <a:ahLst/>
              <a:cxnLst/>
              <a:rect l="l" t="t" r="r" b="b"/>
              <a:pathLst>
                <a:path w="4219" h="5859" extrusionOk="0">
                  <a:moveTo>
                    <a:pt x="0" y="5858"/>
                  </a:moveTo>
                  <a:cubicBezTo>
                    <a:pt x="1414" y="5323"/>
                    <a:pt x="2818" y="4637"/>
                    <a:pt x="3486" y="2591"/>
                  </a:cubicBezTo>
                  <a:cubicBezTo>
                    <a:pt x="4155" y="543"/>
                    <a:pt x="4219" y="99"/>
                    <a:pt x="3838" y="49"/>
                  </a:cubicBezTo>
                  <a:cubicBezTo>
                    <a:pt x="3457" y="1"/>
                    <a:pt x="2881" y="920"/>
                    <a:pt x="2325" y="1804"/>
                  </a:cubicBezTo>
                  <a:cubicBezTo>
                    <a:pt x="1771" y="2688"/>
                    <a:pt x="0" y="5858"/>
                    <a:pt x="0" y="585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4"/>
            <p:cNvSpPr/>
            <p:nvPr/>
          </p:nvSpPr>
          <p:spPr>
            <a:xfrm>
              <a:off x="8497181" y="1997383"/>
              <a:ext cx="189660" cy="154520"/>
            </a:xfrm>
            <a:custGeom>
              <a:avLst/>
              <a:gdLst/>
              <a:ahLst/>
              <a:cxnLst/>
              <a:rect l="l" t="t" r="r" b="b"/>
              <a:pathLst>
                <a:path w="5991" h="4881" extrusionOk="0">
                  <a:moveTo>
                    <a:pt x="1" y="4566"/>
                  </a:moveTo>
                  <a:cubicBezTo>
                    <a:pt x="1227" y="4880"/>
                    <a:pt x="2831" y="4484"/>
                    <a:pt x="3514" y="3919"/>
                  </a:cubicBezTo>
                  <a:cubicBezTo>
                    <a:pt x="4198" y="3353"/>
                    <a:pt x="5991" y="1688"/>
                    <a:pt x="5877" y="844"/>
                  </a:cubicBezTo>
                  <a:cubicBezTo>
                    <a:pt x="5764" y="1"/>
                    <a:pt x="4326" y="1150"/>
                    <a:pt x="4192" y="1225"/>
                  </a:cubicBezTo>
                  <a:cubicBezTo>
                    <a:pt x="4060" y="1300"/>
                    <a:pt x="1" y="4566"/>
                    <a:pt x="1" y="456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4"/>
            <p:cNvSpPr/>
            <p:nvPr/>
          </p:nvSpPr>
          <p:spPr>
            <a:xfrm>
              <a:off x="8461472" y="1911497"/>
              <a:ext cx="177504" cy="208528"/>
            </a:xfrm>
            <a:custGeom>
              <a:avLst/>
              <a:gdLst/>
              <a:ahLst/>
              <a:cxnLst/>
              <a:rect l="l" t="t" r="r" b="b"/>
              <a:pathLst>
                <a:path w="5607" h="6587" extrusionOk="0">
                  <a:moveTo>
                    <a:pt x="71" y="6587"/>
                  </a:moveTo>
                  <a:cubicBezTo>
                    <a:pt x="0" y="6222"/>
                    <a:pt x="698" y="6129"/>
                    <a:pt x="868" y="5503"/>
                  </a:cubicBezTo>
                  <a:cubicBezTo>
                    <a:pt x="1155" y="4462"/>
                    <a:pt x="1820" y="2698"/>
                    <a:pt x="2452" y="2052"/>
                  </a:cubicBezTo>
                  <a:cubicBezTo>
                    <a:pt x="3464" y="1018"/>
                    <a:pt x="4977" y="0"/>
                    <a:pt x="5292" y="181"/>
                  </a:cubicBezTo>
                  <a:cubicBezTo>
                    <a:pt x="5606" y="362"/>
                    <a:pt x="5127" y="2240"/>
                    <a:pt x="4730" y="2880"/>
                  </a:cubicBezTo>
                  <a:cubicBezTo>
                    <a:pt x="4334" y="3520"/>
                    <a:pt x="3070" y="5460"/>
                    <a:pt x="2206" y="5921"/>
                  </a:cubicBezTo>
                  <a:cubicBezTo>
                    <a:pt x="1344" y="6385"/>
                    <a:pt x="71" y="6587"/>
                    <a:pt x="71" y="65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4"/>
            <p:cNvSpPr/>
            <p:nvPr/>
          </p:nvSpPr>
          <p:spPr>
            <a:xfrm>
              <a:off x="8383468" y="2001942"/>
              <a:ext cx="254178" cy="178865"/>
            </a:xfrm>
            <a:custGeom>
              <a:avLst/>
              <a:gdLst/>
              <a:ahLst/>
              <a:cxnLst/>
              <a:rect l="l" t="t" r="r" b="b"/>
              <a:pathLst>
                <a:path w="8029" h="5650" extrusionOk="0">
                  <a:moveTo>
                    <a:pt x="504" y="5373"/>
                  </a:moveTo>
                  <a:cubicBezTo>
                    <a:pt x="1219" y="5484"/>
                    <a:pt x="2291" y="5649"/>
                    <a:pt x="4099" y="4742"/>
                  </a:cubicBezTo>
                  <a:cubicBezTo>
                    <a:pt x="5905" y="3834"/>
                    <a:pt x="8028" y="1282"/>
                    <a:pt x="8008" y="641"/>
                  </a:cubicBezTo>
                  <a:cubicBezTo>
                    <a:pt x="7986" y="1"/>
                    <a:pt x="6064" y="1318"/>
                    <a:pt x="5264" y="1878"/>
                  </a:cubicBezTo>
                  <a:cubicBezTo>
                    <a:pt x="4464" y="2438"/>
                    <a:pt x="1387" y="4412"/>
                    <a:pt x="693" y="4524"/>
                  </a:cubicBezTo>
                  <a:cubicBezTo>
                    <a:pt x="1" y="4634"/>
                    <a:pt x="504" y="5373"/>
                    <a:pt x="504" y="5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4"/>
            <p:cNvSpPr/>
            <p:nvPr/>
          </p:nvSpPr>
          <p:spPr>
            <a:xfrm>
              <a:off x="8379827" y="2124107"/>
              <a:ext cx="227554" cy="137457"/>
            </a:xfrm>
            <a:custGeom>
              <a:avLst/>
              <a:gdLst/>
              <a:ahLst/>
              <a:cxnLst/>
              <a:rect l="l" t="t" r="r" b="b"/>
              <a:pathLst>
                <a:path w="7188" h="4342" extrusionOk="0">
                  <a:moveTo>
                    <a:pt x="255" y="3399"/>
                  </a:moveTo>
                  <a:cubicBezTo>
                    <a:pt x="225" y="4130"/>
                    <a:pt x="852" y="4341"/>
                    <a:pt x="2582" y="3986"/>
                  </a:cubicBezTo>
                  <a:cubicBezTo>
                    <a:pt x="4311" y="3631"/>
                    <a:pt x="6215" y="2090"/>
                    <a:pt x="7188" y="343"/>
                  </a:cubicBezTo>
                  <a:cubicBezTo>
                    <a:pt x="7188" y="343"/>
                    <a:pt x="5649" y="0"/>
                    <a:pt x="2826" y="1371"/>
                  </a:cubicBezTo>
                  <a:cubicBezTo>
                    <a:pt x="1" y="2744"/>
                    <a:pt x="255" y="3399"/>
                    <a:pt x="255" y="339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4"/>
            <p:cNvSpPr/>
            <p:nvPr/>
          </p:nvSpPr>
          <p:spPr>
            <a:xfrm>
              <a:off x="8412529" y="2336148"/>
              <a:ext cx="184278" cy="85602"/>
            </a:xfrm>
            <a:custGeom>
              <a:avLst/>
              <a:gdLst/>
              <a:ahLst/>
              <a:cxnLst/>
              <a:rect l="l" t="t" r="r" b="b"/>
              <a:pathLst>
                <a:path w="5821" h="2704" extrusionOk="0">
                  <a:moveTo>
                    <a:pt x="5820" y="2362"/>
                  </a:moveTo>
                  <a:cubicBezTo>
                    <a:pt x="4986" y="2704"/>
                    <a:pt x="1261" y="2436"/>
                    <a:pt x="0" y="1213"/>
                  </a:cubicBezTo>
                  <a:lnTo>
                    <a:pt x="195" y="1"/>
                  </a:lnTo>
                  <a:cubicBezTo>
                    <a:pt x="195" y="1"/>
                    <a:pt x="3101" y="25"/>
                    <a:pt x="4272" y="925"/>
                  </a:cubicBezTo>
                  <a:cubicBezTo>
                    <a:pt x="5442" y="1826"/>
                    <a:pt x="5820" y="2362"/>
                    <a:pt x="5820" y="236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4"/>
            <p:cNvSpPr/>
            <p:nvPr/>
          </p:nvSpPr>
          <p:spPr>
            <a:xfrm>
              <a:off x="8376852" y="2273340"/>
              <a:ext cx="217519" cy="106116"/>
            </a:xfrm>
            <a:custGeom>
              <a:avLst/>
              <a:gdLst/>
              <a:ahLst/>
              <a:cxnLst/>
              <a:rect l="l" t="t" r="r" b="b"/>
              <a:pathLst>
                <a:path w="6871" h="3352" extrusionOk="0">
                  <a:moveTo>
                    <a:pt x="6870" y="2569"/>
                  </a:moveTo>
                  <a:cubicBezTo>
                    <a:pt x="6014" y="3078"/>
                    <a:pt x="3882" y="3352"/>
                    <a:pt x="1651" y="2169"/>
                  </a:cubicBezTo>
                  <a:cubicBezTo>
                    <a:pt x="1542" y="2111"/>
                    <a:pt x="111" y="1384"/>
                    <a:pt x="0" y="1318"/>
                  </a:cubicBezTo>
                  <a:cubicBezTo>
                    <a:pt x="0" y="1318"/>
                    <a:pt x="675" y="885"/>
                    <a:pt x="1018" y="443"/>
                  </a:cubicBezTo>
                  <a:cubicBezTo>
                    <a:pt x="1363" y="1"/>
                    <a:pt x="4498" y="661"/>
                    <a:pt x="5351" y="1241"/>
                  </a:cubicBezTo>
                  <a:cubicBezTo>
                    <a:pt x="6206" y="1823"/>
                    <a:pt x="6870" y="2569"/>
                    <a:pt x="6870" y="256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4"/>
            <p:cNvSpPr/>
            <p:nvPr/>
          </p:nvSpPr>
          <p:spPr>
            <a:xfrm>
              <a:off x="8388691" y="2216863"/>
              <a:ext cx="202133" cy="110421"/>
            </a:xfrm>
            <a:custGeom>
              <a:avLst/>
              <a:gdLst/>
              <a:ahLst/>
              <a:cxnLst/>
              <a:rect l="l" t="t" r="r" b="b"/>
              <a:pathLst>
                <a:path w="6385" h="3488" extrusionOk="0">
                  <a:moveTo>
                    <a:pt x="17" y="2061"/>
                  </a:moveTo>
                  <a:cubicBezTo>
                    <a:pt x="95" y="3207"/>
                    <a:pt x="3480" y="3488"/>
                    <a:pt x="6384" y="2007"/>
                  </a:cubicBezTo>
                  <a:cubicBezTo>
                    <a:pt x="6384" y="2007"/>
                    <a:pt x="4159" y="0"/>
                    <a:pt x="640" y="1128"/>
                  </a:cubicBezTo>
                  <a:cubicBezTo>
                    <a:pt x="640" y="1128"/>
                    <a:pt x="0" y="1778"/>
                    <a:pt x="17" y="20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4"/>
            <p:cNvSpPr/>
            <p:nvPr/>
          </p:nvSpPr>
          <p:spPr>
            <a:xfrm>
              <a:off x="8391794" y="2454230"/>
              <a:ext cx="154457" cy="248701"/>
            </a:xfrm>
            <a:custGeom>
              <a:avLst/>
              <a:gdLst/>
              <a:ahLst/>
              <a:cxnLst/>
              <a:rect l="l" t="t" r="r" b="b"/>
              <a:pathLst>
                <a:path w="4879" h="7856" extrusionOk="0">
                  <a:moveTo>
                    <a:pt x="4042" y="7855"/>
                  </a:moveTo>
                  <a:cubicBezTo>
                    <a:pt x="3139" y="7496"/>
                    <a:pt x="1423" y="4633"/>
                    <a:pt x="1" y="379"/>
                  </a:cubicBezTo>
                  <a:cubicBezTo>
                    <a:pt x="1" y="379"/>
                    <a:pt x="1058" y="1"/>
                    <a:pt x="1659" y="670"/>
                  </a:cubicBezTo>
                  <a:cubicBezTo>
                    <a:pt x="4879" y="4234"/>
                    <a:pt x="4042" y="7855"/>
                    <a:pt x="4042" y="785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4"/>
            <p:cNvSpPr/>
            <p:nvPr/>
          </p:nvSpPr>
          <p:spPr>
            <a:xfrm>
              <a:off x="8389008" y="2408200"/>
              <a:ext cx="232778" cy="234424"/>
            </a:xfrm>
            <a:custGeom>
              <a:avLst/>
              <a:gdLst/>
              <a:ahLst/>
              <a:cxnLst/>
              <a:rect l="l" t="t" r="r" b="b"/>
              <a:pathLst>
                <a:path w="7353" h="7405" extrusionOk="0">
                  <a:moveTo>
                    <a:pt x="7254" y="6817"/>
                  </a:moveTo>
                  <a:cubicBezTo>
                    <a:pt x="7353" y="7404"/>
                    <a:pt x="4866" y="6690"/>
                    <a:pt x="3604" y="5252"/>
                  </a:cubicBezTo>
                  <a:cubicBezTo>
                    <a:pt x="2340" y="3812"/>
                    <a:pt x="0" y="883"/>
                    <a:pt x="0" y="883"/>
                  </a:cubicBezTo>
                  <a:cubicBezTo>
                    <a:pt x="0" y="883"/>
                    <a:pt x="535" y="0"/>
                    <a:pt x="1049" y="163"/>
                  </a:cubicBezTo>
                  <a:cubicBezTo>
                    <a:pt x="1564" y="328"/>
                    <a:pt x="6863" y="4503"/>
                    <a:pt x="7254" y="681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4"/>
            <p:cNvSpPr/>
            <p:nvPr/>
          </p:nvSpPr>
          <p:spPr>
            <a:xfrm>
              <a:off x="8388090" y="2361822"/>
              <a:ext cx="266999" cy="174211"/>
            </a:xfrm>
            <a:custGeom>
              <a:avLst/>
              <a:gdLst/>
              <a:ahLst/>
              <a:cxnLst/>
              <a:rect l="l" t="t" r="r" b="b"/>
              <a:pathLst>
                <a:path w="8434" h="5503" extrusionOk="0">
                  <a:moveTo>
                    <a:pt x="8433" y="5081"/>
                  </a:moveTo>
                  <a:cubicBezTo>
                    <a:pt x="7372" y="5503"/>
                    <a:pt x="5346" y="5347"/>
                    <a:pt x="3076" y="3539"/>
                  </a:cubicBezTo>
                  <a:cubicBezTo>
                    <a:pt x="1142" y="2001"/>
                    <a:pt x="729" y="1452"/>
                    <a:pt x="729" y="1452"/>
                  </a:cubicBezTo>
                  <a:cubicBezTo>
                    <a:pt x="729" y="1452"/>
                    <a:pt x="0" y="254"/>
                    <a:pt x="381" y="50"/>
                  </a:cubicBezTo>
                  <a:cubicBezTo>
                    <a:pt x="473" y="1"/>
                    <a:pt x="1718" y="674"/>
                    <a:pt x="2357" y="1055"/>
                  </a:cubicBezTo>
                  <a:cubicBezTo>
                    <a:pt x="4423" y="2287"/>
                    <a:pt x="8433" y="5081"/>
                    <a:pt x="8433" y="508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4"/>
            <p:cNvSpPr/>
            <p:nvPr/>
          </p:nvSpPr>
          <p:spPr>
            <a:xfrm>
              <a:off x="8213120" y="2066238"/>
              <a:ext cx="313852" cy="501835"/>
            </a:xfrm>
            <a:custGeom>
              <a:avLst/>
              <a:gdLst/>
              <a:ahLst/>
              <a:cxnLst/>
              <a:rect l="l" t="t" r="r" b="b"/>
              <a:pathLst>
                <a:path w="9914" h="15852" extrusionOk="0">
                  <a:moveTo>
                    <a:pt x="6654" y="15708"/>
                  </a:moveTo>
                  <a:cubicBezTo>
                    <a:pt x="6560" y="15852"/>
                    <a:pt x="6481" y="14965"/>
                    <a:pt x="5854" y="14053"/>
                  </a:cubicBezTo>
                  <a:cubicBezTo>
                    <a:pt x="5228" y="13139"/>
                    <a:pt x="4426" y="12450"/>
                    <a:pt x="4426" y="12450"/>
                  </a:cubicBezTo>
                  <a:cubicBezTo>
                    <a:pt x="4426" y="12450"/>
                    <a:pt x="2975" y="12050"/>
                    <a:pt x="2299" y="11031"/>
                  </a:cubicBezTo>
                  <a:cubicBezTo>
                    <a:pt x="1788" y="10261"/>
                    <a:pt x="1743" y="9588"/>
                    <a:pt x="1743" y="9588"/>
                  </a:cubicBezTo>
                  <a:cubicBezTo>
                    <a:pt x="1743" y="9588"/>
                    <a:pt x="172" y="9280"/>
                    <a:pt x="87" y="7337"/>
                  </a:cubicBezTo>
                  <a:cubicBezTo>
                    <a:pt x="1" y="5385"/>
                    <a:pt x="1340" y="4774"/>
                    <a:pt x="1340" y="4774"/>
                  </a:cubicBezTo>
                  <a:cubicBezTo>
                    <a:pt x="1340" y="4774"/>
                    <a:pt x="1512" y="4197"/>
                    <a:pt x="1554" y="4114"/>
                  </a:cubicBezTo>
                  <a:cubicBezTo>
                    <a:pt x="2067" y="3067"/>
                    <a:pt x="2669" y="2547"/>
                    <a:pt x="4093" y="2042"/>
                  </a:cubicBezTo>
                  <a:cubicBezTo>
                    <a:pt x="4945" y="1738"/>
                    <a:pt x="6435" y="1613"/>
                    <a:pt x="6536" y="1556"/>
                  </a:cubicBezTo>
                  <a:cubicBezTo>
                    <a:pt x="6638" y="1499"/>
                    <a:pt x="8334" y="1069"/>
                    <a:pt x="9039" y="0"/>
                  </a:cubicBezTo>
                  <a:cubicBezTo>
                    <a:pt x="9039" y="0"/>
                    <a:pt x="9062" y="842"/>
                    <a:pt x="8266" y="1351"/>
                  </a:cubicBezTo>
                  <a:cubicBezTo>
                    <a:pt x="8266" y="1351"/>
                    <a:pt x="9489" y="902"/>
                    <a:pt x="9701" y="932"/>
                  </a:cubicBezTo>
                  <a:cubicBezTo>
                    <a:pt x="9913" y="964"/>
                    <a:pt x="8865" y="2709"/>
                    <a:pt x="6670" y="3245"/>
                  </a:cubicBezTo>
                  <a:cubicBezTo>
                    <a:pt x="6670" y="3245"/>
                    <a:pt x="7448" y="3415"/>
                    <a:pt x="7837" y="3339"/>
                  </a:cubicBezTo>
                  <a:cubicBezTo>
                    <a:pt x="7837" y="3339"/>
                    <a:pt x="6016" y="4827"/>
                    <a:pt x="5725" y="5374"/>
                  </a:cubicBezTo>
                  <a:cubicBezTo>
                    <a:pt x="5725" y="5374"/>
                    <a:pt x="7746" y="5910"/>
                    <a:pt x="7815" y="6066"/>
                  </a:cubicBezTo>
                  <a:cubicBezTo>
                    <a:pt x="7972" y="6434"/>
                    <a:pt x="5837" y="6864"/>
                    <a:pt x="5837" y="6864"/>
                  </a:cubicBezTo>
                  <a:cubicBezTo>
                    <a:pt x="5837" y="6864"/>
                    <a:pt x="6597" y="6979"/>
                    <a:pt x="7252" y="7884"/>
                  </a:cubicBezTo>
                  <a:cubicBezTo>
                    <a:pt x="7252" y="7884"/>
                    <a:pt x="6528" y="7906"/>
                    <a:pt x="5831" y="7714"/>
                  </a:cubicBezTo>
                  <a:cubicBezTo>
                    <a:pt x="5831" y="7714"/>
                    <a:pt x="7854" y="9242"/>
                    <a:pt x="7941" y="9569"/>
                  </a:cubicBezTo>
                  <a:cubicBezTo>
                    <a:pt x="7941" y="9569"/>
                    <a:pt x="6855" y="9956"/>
                    <a:pt x="6294" y="9741"/>
                  </a:cubicBezTo>
                  <a:cubicBezTo>
                    <a:pt x="6294" y="9741"/>
                    <a:pt x="7627" y="10679"/>
                    <a:pt x="7659" y="11663"/>
                  </a:cubicBezTo>
                  <a:cubicBezTo>
                    <a:pt x="7659" y="11663"/>
                    <a:pt x="7266" y="11508"/>
                    <a:pt x="6800" y="11516"/>
                  </a:cubicBezTo>
                  <a:cubicBezTo>
                    <a:pt x="6333" y="11525"/>
                    <a:pt x="5764" y="11527"/>
                    <a:pt x="5764" y="11527"/>
                  </a:cubicBezTo>
                  <a:cubicBezTo>
                    <a:pt x="5764" y="11527"/>
                    <a:pt x="6536" y="13138"/>
                    <a:pt x="7410" y="13340"/>
                  </a:cubicBezTo>
                  <a:cubicBezTo>
                    <a:pt x="7410" y="13340"/>
                    <a:pt x="6763" y="13544"/>
                    <a:pt x="6147" y="13214"/>
                  </a:cubicBezTo>
                  <a:cubicBezTo>
                    <a:pt x="6154" y="13211"/>
                    <a:pt x="7400" y="14570"/>
                    <a:pt x="6654" y="15708"/>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4"/>
            <p:cNvSpPr/>
            <p:nvPr/>
          </p:nvSpPr>
          <p:spPr>
            <a:xfrm>
              <a:off x="8307427" y="2103688"/>
              <a:ext cx="136570" cy="67842"/>
            </a:xfrm>
            <a:custGeom>
              <a:avLst/>
              <a:gdLst/>
              <a:ahLst/>
              <a:cxnLst/>
              <a:rect l="l" t="t" r="r" b="b"/>
              <a:pathLst>
                <a:path w="4314" h="2143" extrusionOk="0">
                  <a:moveTo>
                    <a:pt x="1005" y="1999"/>
                  </a:moveTo>
                  <a:cubicBezTo>
                    <a:pt x="1785" y="1915"/>
                    <a:pt x="3597" y="1137"/>
                    <a:pt x="4314" y="460"/>
                  </a:cubicBezTo>
                  <a:cubicBezTo>
                    <a:pt x="4314" y="460"/>
                    <a:pt x="2808" y="1"/>
                    <a:pt x="1318" y="663"/>
                  </a:cubicBezTo>
                  <a:cubicBezTo>
                    <a:pt x="1318" y="663"/>
                    <a:pt x="0" y="1726"/>
                    <a:pt x="55" y="1935"/>
                  </a:cubicBezTo>
                  <a:cubicBezTo>
                    <a:pt x="112" y="2143"/>
                    <a:pt x="1005" y="1999"/>
                    <a:pt x="1005" y="19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4"/>
            <p:cNvSpPr/>
            <p:nvPr/>
          </p:nvSpPr>
          <p:spPr>
            <a:xfrm>
              <a:off x="8213183" y="2096597"/>
              <a:ext cx="186653" cy="385082"/>
            </a:xfrm>
            <a:custGeom>
              <a:avLst/>
              <a:gdLst/>
              <a:ahLst/>
              <a:cxnLst/>
              <a:rect l="l" t="t" r="r" b="b"/>
              <a:pathLst>
                <a:path w="5896" h="12164" extrusionOk="0">
                  <a:moveTo>
                    <a:pt x="1553" y="3154"/>
                  </a:moveTo>
                  <a:cubicBezTo>
                    <a:pt x="1511" y="3240"/>
                    <a:pt x="1341" y="3814"/>
                    <a:pt x="1341" y="3814"/>
                  </a:cubicBezTo>
                  <a:cubicBezTo>
                    <a:pt x="1341" y="3814"/>
                    <a:pt x="0" y="4426"/>
                    <a:pt x="86" y="6376"/>
                  </a:cubicBezTo>
                  <a:cubicBezTo>
                    <a:pt x="172" y="8319"/>
                    <a:pt x="1743" y="8628"/>
                    <a:pt x="1743" y="8628"/>
                  </a:cubicBezTo>
                  <a:cubicBezTo>
                    <a:pt x="1743" y="8628"/>
                    <a:pt x="1788" y="9301"/>
                    <a:pt x="2298" y="10070"/>
                  </a:cubicBezTo>
                  <a:cubicBezTo>
                    <a:pt x="2298" y="10070"/>
                    <a:pt x="2894" y="11689"/>
                    <a:pt x="4065" y="12163"/>
                  </a:cubicBezTo>
                  <a:cubicBezTo>
                    <a:pt x="4065" y="12163"/>
                    <a:pt x="4174" y="11671"/>
                    <a:pt x="3886" y="11299"/>
                  </a:cubicBezTo>
                  <a:cubicBezTo>
                    <a:pt x="3886" y="11299"/>
                    <a:pt x="4906" y="11400"/>
                    <a:pt x="5345" y="10744"/>
                  </a:cubicBezTo>
                  <a:cubicBezTo>
                    <a:pt x="5345" y="10744"/>
                    <a:pt x="3875" y="10242"/>
                    <a:pt x="3571" y="9428"/>
                  </a:cubicBezTo>
                  <a:cubicBezTo>
                    <a:pt x="3571" y="9428"/>
                    <a:pt x="4833" y="9198"/>
                    <a:pt x="4731" y="8962"/>
                  </a:cubicBezTo>
                  <a:cubicBezTo>
                    <a:pt x="4629" y="8725"/>
                    <a:pt x="3645" y="8013"/>
                    <a:pt x="3112" y="7857"/>
                  </a:cubicBezTo>
                  <a:lnTo>
                    <a:pt x="3992" y="7768"/>
                  </a:lnTo>
                  <a:cubicBezTo>
                    <a:pt x="3992" y="7768"/>
                    <a:pt x="3818" y="7402"/>
                    <a:pt x="3306" y="7314"/>
                  </a:cubicBezTo>
                  <a:cubicBezTo>
                    <a:pt x="3306" y="7314"/>
                    <a:pt x="4978" y="7652"/>
                    <a:pt x="5505" y="7509"/>
                  </a:cubicBezTo>
                  <a:cubicBezTo>
                    <a:pt x="5505" y="7509"/>
                    <a:pt x="5525" y="6750"/>
                    <a:pt x="3856" y="6147"/>
                  </a:cubicBezTo>
                  <a:cubicBezTo>
                    <a:pt x="3856" y="6147"/>
                    <a:pt x="4606" y="6132"/>
                    <a:pt x="4824" y="5548"/>
                  </a:cubicBezTo>
                  <a:cubicBezTo>
                    <a:pt x="4824" y="5548"/>
                    <a:pt x="3952" y="5520"/>
                    <a:pt x="3537" y="5105"/>
                  </a:cubicBezTo>
                  <a:cubicBezTo>
                    <a:pt x="3537" y="5105"/>
                    <a:pt x="4894" y="4700"/>
                    <a:pt x="5452" y="4813"/>
                  </a:cubicBezTo>
                  <a:cubicBezTo>
                    <a:pt x="5452" y="4813"/>
                    <a:pt x="4594" y="3728"/>
                    <a:pt x="3432" y="3891"/>
                  </a:cubicBezTo>
                  <a:cubicBezTo>
                    <a:pt x="3432" y="3891"/>
                    <a:pt x="4167" y="3542"/>
                    <a:pt x="4346" y="3229"/>
                  </a:cubicBezTo>
                  <a:lnTo>
                    <a:pt x="3411" y="3257"/>
                  </a:lnTo>
                  <a:cubicBezTo>
                    <a:pt x="3411" y="3257"/>
                    <a:pt x="5896" y="2697"/>
                    <a:pt x="5428" y="2220"/>
                  </a:cubicBezTo>
                  <a:cubicBezTo>
                    <a:pt x="4959" y="1745"/>
                    <a:pt x="3978" y="1598"/>
                    <a:pt x="3342" y="2031"/>
                  </a:cubicBezTo>
                  <a:cubicBezTo>
                    <a:pt x="3342" y="2031"/>
                    <a:pt x="5028" y="1161"/>
                    <a:pt x="5278" y="1"/>
                  </a:cubicBezTo>
                  <a:cubicBezTo>
                    <a:pt x="5278" y="1"/>
                    <a:pt x="3224" y="895"/>
                    <a:pt x="2361" y="1883"/>
                  </a:cubicBezTo>
                  <a:cubicBezTo>
                    <a:pt x="1873" y="2447"/>
                    <a:pt x="1553" y="3154"/>
                    <a:pt x="1553" y="3154"/>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44"/>
          <p:cNvGrpSpPr/>
          <p:nvPr/>
        </p:nvGrpSpPr>
        <p:grpSpPr>
          <a:xfrm>
            <a:off x="421578" y="2810050"/>
            <a:ext cx="461630" cy="927121"/>
            <a:chOff x="6791228" y="1599925"/>
            <a:chExt cx="461630" cy="927121"/>
          </a:xfrm>
        </p:grpSpPr>
        <p:sp>
          <p:nvSpPr>
            <p:cNvPr id="4914" name="Google Shape;4914;p44"/>
            <p:cNvSpPr/>
            <p:nvPr/>
          </p:nvSpPr>
          <p:spPr>
            <a:xfrm>
              <a:off x="6791228" y="1728897"/>
              <a:ext cx="461630" cy="798149"/>
            </a:xfrm>
            <a:custGeom>
              <a:avLst/>
              <a:gdLst/>
              <a:ahLst/>
              <a:cxnLst/>
              <a:rect l="l" t="t" r="r" b="b"/>
              <a:pathLst>
                <a:path w="14582" h="25212" extrusionOk="0">
                  <a:moveTo>
                    <a:pt x="4292" y="1"/>
                  </a:moveTo>
                  <a:cubicBezTo>
                    <a:pt x="8280" y="4240"/>
                    <a:pt x="12385" y="5983"/>
                    <a:pt x="12548" y="6801"/>
                  </a:cubicBezTo>
                  <a:lnTo>
                    <a:pt x="11453" y="6969"/>
                  </a:lnTo>
                  <a:cubicBezTo>
                    <a:pt x="11453" y="6969"/>
                    <a:pt x="13469" y="9026"/>
                    <a:pt x="13502" y="9302"/>
                  </a:cubicBezTo>
                  <a:cubicBezTo>
                    <a:pt x="13534" y="9577"/>
                    <a:pt x="12817" y="9580"/>
                    <a:pt x="12817" y="9580"/>
                  </a:cubicBezTo>
                  <a:cubicBezTo>
                    <a:pt x="12817" y="9580"/>
                    <a:pt x="14581" y="13157"/>
                    <a:pt x="14537" y="13645"/>
                  </a:cubicBezTo>
                  <a:lnTo>
                    <a:pt x="13320" y="13441"/>
                  </a:lnTo>
                  <a:cubicBezTo>
                    <a:pt x="13320" y="13441"/>
                    <a:pt x="14463" y="15525"/>
                    <a:pt x="14207" y="18223"/>
                  </a:cubicBezTo>
                  <a:lnTo>
                    <a:pt x="13413" y="18073"/>
                  </a:lnTo>
                  <a:cubicBezTo>
                    <a:pt x="13413" y="18073"/>
                    <a:pt x="14062" y="20115"/>
                    <a:pt x="13857" y="20622"/>
                  </a:cubicBezTo>
                  <a:lnTo>
                    <a:pt x="12679" y="20375"/>
                  </a:lnTo>
                  <a:cubicBezTo>
                    <a:pt x="12679" y="20375"/>
                    <a:pt x="12967" y="24098"/>
                    <a:pt x="12333" y="25212"/>
                  </a:cubicBezTo>
                  <a:cubicBezTo>
                    <a:pt x="12333" y="25212"/>
                    <a:pt x="10303" y="21442"/>
                    <a:pt x="8134" y="20196"/>
                  </a:cubicBezTo>
                  <a:lnTo>
                    <a:pt x="7683" y="20603"/>
                  </a:lnTo>
                  <a:cubicBezTo>
                    <a:pt x="7683" y="20603"/>
                    <a:pt x="4692" y="18637"/>
                    <a:pt x="4115" y="17663"/>
                  </a:cubicBezTo>
                  <a:lnTo>
                    <a:pt x="3555" y="18471"/>
                  </a:lnTo>
                  <a:cubicBezTo>
                    <a:pt x="3555" y="18471"/>
                    <a:pt x="1245" y="15993"/>
                    <a:pt x="1136" y="13621"/>
                  </a:cubicBezTo>
                  <a:cubicBezTo>
                    <a:pt x="1132" y="13489"/>
                    <a:pt x="511" y="14306"/>
                    <a:pt x="475" y="14167"/>
                  </a:cubicBezTo>
                  <a:cubicBezTo>
                    <a:pt x="101" y="12707"/>
                    <a:pt x="30" y="10525"/>
                    <a:pt x="501" y="8377"/>
                  </a:cubicBezTo>
                  <a:cubicBezTo>
                    <a:pt x="543" y="8187"/>
                    <a:pt x="0" y="8315"/>
                    <a:pt x="51" y="8124"/>
                  </a:cubicBezTo>
                  <a:cubicBezTo>
                    <a:pt x="306" y="7169"/>
                    <a:pt x="1263" y="5912"/>
                    <a:pt x="1762" y="5061"/>
                  </a:cubicBezTo>
                  <a:cubicBezTo>
                    <a:pt x="3593" y="1958"/>
                    <a:pt x="4292" y="1"/>
                    <a:pt x="4292" y="1"/>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4"/>
            <p:cNvSpPr/>
            <p:nvPr/>
          </p:nvSpPr>
          <p:spPr>
            <a:xfrm>
              <a:off x="6791260" y="1728897"/>
              <a:ext cx="390622" cy="798149"/>
            </a:xfrm>
            <a:custGeom>
              <a:avLst/>
              <a:gdLst/>
              <a:ahLst/>
              <a:cxnLst/>
              <a:rect l="l" t="t" r="r" b="b"/>
              <a:pathLst>
                <a:path w="12339" h="25212" extrusionOk="0">
                  <a:moveTo>
                    <a:pt x="4291" y="1"/>
                  </a:moveTo>
                  <a:cubicBezTo>
                    <a:pt x="4291" y="1"/>
                    <a:pt x="3592" y="1958"/>
                    <a:pt x="1764" y="5061"/>
                  </a:cubicBezTo>
                  <a:cubicBezTo>
                    <a:pt x="1263" y="5912"/>
                    <a:pt x="306" y="7169"/>
                    <a:pt x="52" y="8124"/>
                  </a:cubicBezTo>
                  <a:cubicBezTo>
                    <a:pt x="1" y="8315"/>
                    <a:pt x="543" y="8184"/>
                    <a:pt x="501" y="8377"/>
                  </a:cubicBezTo>
                  <a:cubicBezTo>
                    <a:pt x="30" y="10528"/>
                    <a:pt x="101" y="12707"/>
                    <a:pt x="476" y="14167"/>
                  </a:cubicBezTo>
                  <a:cubicBezTo>
                    <a:pt x="513" y="14306"/>
                    <a:pt x="1131" y="13489"/>
                    <a:pt x="1138" y="13621"/>
                  </a:cubicBezTo>
                  <a:cubicBezTo>
                    <a:pt x="1247" y="15993"/>
                    <a:pt x="3555" y="18471"/>
                    <a:pt x="3555" y="18471"/>
                  </a:cubicBezTo>
                  <a:lnTo>
                    <a:pt x="4115" y="17663"/>
                  </a:lnTo>
                  <a:cubicBezTo>
                    <a:pt x="4694" y="18636"/>
                    <a:pt x="7684" y="20603"/>
                    <a:pt x="7684" y="20603"/>
                  </a:cubicBezTo>
                  <a:lnTo>
                    <a:pt x="8135" y="20196"/>
                  </a:lnTo>
                  <a:cubicBezTo>
                    <a:pt x="10303" y="21440"/>
                    <a:pt x="12333" y="25212"/>
                    <a:pt x="12333" y="25212"/>
                  </a:cubicBezTo>
                  <a:cubicBezTo>
                    <a:pt x="12333" y="25212"/>
                    <a:pt x="12339" y="22708"/>
                    <a:pt x="10326" y="18844"/>
                  </a:cubicBezTo>
                  <a:cubicBezTo>
                    <a:pt x="8314" y="14981"/>
                    <a:pt x="5897" y="9544"/>
                    <a:pt x="5462" y="7717"/>
                  </a:cubicBezTo>
                  <a:cubicBezTo>
                    <a:pt x="5024" y="5890"/>
                    <a:pt x="4291" y="1"/>
                    <a:pt x="4291" y="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4"/>
            <p:cNvSpPr/>
            <p:nvPr/>
          </p:nvSpPr>
          <p:spPr>
            <a:xfrm>
              <a:off x="6874455" y="1599925"/>
              <a:ext cx="300398" cy="793052"/>
            </a:xfrm>
            <a:custGeom>
              <a:avLst/>
              <a:gdLst/>
              <a:ahLst/>
              <a:cxnLst/>
              <a:rect l="l" t="t" r="r" b="b"/>
              <a:pathLst>
                <a:path w="9489" h="25051" extrusionOk="0">
                  <a:moveTo>
                    <a:pt x="2659" y="1"/>
                  </a:moveTo>
                  <a:cubicBezTo>
                    <a:pt x="2607" y="1"/>
                    <a:pt x="2556" y="25"/>
                    <a:pt x="2521" y="84"/>
                  </a:cubicBezTo>
                  <a:cubicBezTo>
                    <a:pt x="1147" y="2446"/>
                    <a:pt x="1438" y="5527"/>
                    <a:pt x="2030" y="8357"/>
                  </a:cubicBezTo>
                  <a:cubicBezTo>
                    <a:pt x="1830" y="9762"/>
                    <a:pt x="1196" y="10995"/>
                    <a:pt x="706" y="12394"/>
                  </a:cubicBezTo>
                  <a:cubicBezTo>
                    <a:pt x="171" y="13914"/>
                    <a:pt x="1" y="15368"/>
                    <a:pt x="165" y="16974"/>
                  </a:cubicBezTo>
                  <a:cubicBezTo>
                    <a:pt x="171" y="17026"/>
                    <a:pt x="215" y="17052"/>
                    <a:pt x="256" y="17052"/>
                  </a:cubicBezTo>
                  <a:cubicBezTo>
                    <a:pt x="297" y="17052"/>
                    <a:pt x="335" y="17026"/>
                    <a:pt x="331" y="16974"/>
                  </a:cubicBezTo>
                  <a:cubicBezTo>
                    <a:pt x="136" y="14768"/>
                    <a:pt x="724" y="12963"/>
                    <a:pt x="1525" y="10955"/>
                  </a:cubicBezTo>
                  <a:cubicBezTo>
                    <a:pt x="1790" y="10293"/>
                    <a:pt x="2025" y="9652"/>
                    <a:pt x="2169" y="8996"/>
                  </a:cubicBezTo>
                  <a:cubicBezTo>
                    <a:pt x="2373" y="9900"/>
                    <a:pt x="2598" y="10772"/>
                    <a:pt x="2797" y="11574"/>
                  </a:cubicBezTo>
                  <a:cubicBezTo>
                    <a:pt x="2950" y="12191"/>
                    <a:pt x="3132" y="12805"/>
                    <a:pt x="3333" y="13417"/>
                  </a:cubicBezTo>
                  <a:cubicBezTo>
                    <a:pt x="2982" y="15885"/>
                    <a:pt x="2534" y="18379"/>
                    <a:pt x="3346" y="20806"/>
                  </a:cubicBezTo>
                  <a:cubicBezTo>
                    <a:pt x="3358" y="20842"/>
                    <a:pt x="3388" y="20857"/>
                    <a:pt x="3418" y="20857"/>
                  </a:cubicBezTo>
                  <a:cubicBezTo>
                    <a:pt x="3464" y="20857"/>
                    <a:pt x="3509" y="20821"/>
                    <a:pt x="3491" y="20765"/>
                  </a:cubicBezTo>
                  <a:cubicBezTo>
                    <a:pt x="2761" y="18460"/>
                    <a:pt x="3161" y="16170"/>
                    <a:pt x="3478" y="13846"/>
                  </a:cubicBezTo>
                  <a:lnTo>
                    <a:pt x="3478" y="13846"/>
                  </a:lnTo>
                  <a:cubicBezTo>
                    <a:pt x="4154" y="15813"/>
                    <a:pt x="5034" y="17755"/>
                    <a:pt x="5956" y="19670"/>
                  </a:cubicBezTo>
                  <a:cubicBezTo>
                    <a:pt x="6197" y="21332"/>
                    <a:pt x="6618" y="22944"/>
                    <a:pt x="7261" y="24501"/>
                  </a:cubicBezTo>
                  <a:cubicBezTo>
                    <a:pt x="7271" y="24526"/>
                    <a:pt x="7293" y="24537"/>
                    <a:pt x="7314" y="24537"/>
                  </a:cubicBezTo>
                  <a:cubicBezTo>
                    <a:pt x="7346" y="24537"/>
                    <a:pt x="7376" y="24512"/>
                    <a:pt x="7362" y="24474"/>
                  </a:cubicBezTo>
                  <a:cubicBezTo>
                    <a:pt x="6832" y="23047"/>
                    <a:pt x="6432" y="21600"/>
                    <a:pt x="6168" y="20109"/>
                  </a:cubicBezTo>
                  <a:lnTo>
                    <a:pt x="6168" y="20109"/>
                  </a:lnTo>
                  <a:cubicBezTo>
                    <a:pt x="6970" y="21766"/>
                    <a:pt x="7791" y="23400"/>
                    <a:pt x="8520" y="25016"/>
                  </a:cubicBezTo>
                  <a:cubicBezTo>
                    <a:pt x="8531" y="25041"/>
                    <a:pt x="8550" y="25051"/>
                    <a:pt x="8570" y="25051"/>
                  </a:cubicBezTo>
                  <a:cubicBezTo>
                    <a:pt x="8613" y="25051"/>
                    <a:pt x="8659" y="25002"/>
                    <a:pt x="8636" y="24949"/>
                  </a:cubicBezTo>
                  <a:cubicBezTo>
                    <a:pt x="7396" y="22058"/>
                    <a:pt x="5930" y="19150"/>
                    <a:pt x="4714" y="16195"/>
                  </a:cubicBezTo>
                  <a:lnTo>
                    <a:pt x="4714" y="16195"/>
                  </a:lnTo>
                  <a:cubicBezTo>
                    <a:pt x="5902" y="17921"/>
                    <a:pt x="8014" y="18726"/>
                    <a:pt x="9041" y="20582"/>
                  </a:cubicBezTo>
                  <a:cubicBezTo>
                    <a:pt x="9051" y="20602"/>
                    <a:pt x="9068" y="20610"/>
                    <a:pt x="9085" y="20610"/>
                  </a:cubicBezTo>
                  <a:cubicBezTo>
                    <a:pt x="9122" y="20610"/>
                    <a:pt x="9161" y="20569"/>
                    <a:pt x="9137" y="20525"/>
                  </a:cubicBezTo>
                  <a:cubicBezTo>
                    <a:pt x="8728" y="19747"/>
                    <a:pt x="8268" y="19206"/>
                    <a:pt x="7566" y="18681"/>
                  </a:cubicBezTo>
                  <a:cubicBezTo>
                    <a:pt x="6305" y="17738"/>
                    <a:pt x="5361" y="16830"/>
                    <a:pt x="4452" y="15540"/>
                  </a:cubicBezTo>
                  <a:lnTo>
                    <a:pt x="4451" y="15540"/>
                  </a:lnTo>
                  <a:cubicBezTo>
                    <a:pt x="4134" y="14742"/>
                    <a:pt x="3840" y="13940"/>
                    <a:pt x="3573" y="13133"/>
                  </a:cubicBezTo>
                  <a:lnTo>
                    <a:pt x="3578" y="13084"/>
                  </a:lnTo>
                  <a:cubicBezTo>
                    <a:pt x="3583" y="13043"/>
                    <a:pt x="3558" y="13020"/>
                    <a:pt x="3527" y="13005"/>
                  </a:cubicBezTo>
                  <a:cubicBezTo>
                    <a:pt x="3503" y="12931"/>
                    <a:pt x="3474" y="12858"/>
                    <a:pt x="3450" y="12786"/>
                  </a:cubicBezTo>
                  <a:cubicBezTo>
                    <a:pt x="3209" y="12025"/>
                    <a:pt x="3023" y="11246"/>
                    <a:pt x="2863" y="10459"/>
                  </a:cubicBezTo>
                  <a:lnTo>
                    <a:pt x="2863" y="10459"/>
                  </a:lnTo>
                  <a:cubicBezTo>
                    <a:pt x="4474" y="12632"/>
                    <a:pt x="7579" y="13338"/>
                    <a:pt x="9349" y="15384"/>
                  </a:cubicBezTo>
                  <a:cubicBezTo>
                    <a:pt x="9362" y="15400"/>
                    <a:pt x="9377" y="15406"/>
                    <a:pt x="9392" y="15406"/>
                  </a:cubicBezTo>
                  <a:cubicBezTo>
                    <a:pt x="9442" y="15406"/>
                    <a:pt x="9489" y="15335"/>
                    <a:pt x="9446" y="15281"/>
                  </a:cubicBezTo>
                  <a:cubicBezTo>
                    <a:pt x="7602" y="13042"/>
                    <a:pt x="4463" y="12374"/>
                    <a:pt x="2768" y="10001"/>
                  </a:cubicBezTo>
                  <a:cubicBezTo>
                    <a:pt x="2616" y="9207"/>
                    <a:pt x="2488" y="8408"/>
                    <a:pt x="2360" y="7617"/>
                  </a:cubicBezTo>
                  <a:cubicBezTo>
                    <a:pt x="1951" y="5079"/>
                    <a:pt x="1496" y="2607"/>
                    <a:pt x="2818" y="257"/>
                  </a:cubicBezTo>
                  <a:cubicBezTo>
                    <a:pt x="2892" y="123"/>
                    <a:pt x="2775" y="1"/>
                    <a:pt x="2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44"/>
          <p:cNvGrpSpPr/>
          <p:nvPr/>
        </p:nvGrpSpPr>
        <p:grpSpPr>
          <a:xfrm>
            <a:off x="3547467" y="4397648"/>
            <a:ext cx="1192379" cy="1332369"/>
            <a:chOff x="2507604" y="3527223"/>
            <a:chExt cx="1192379" cy="1332369"/>
          </a:xfrm>
        </p:grpSpPr>
        <p:sp>
          <p:nvSpPr>
            <p:cNvPr id="4918" name="Google Shape;4918;p44"/>
            <p:cNvSpPr/>
            <p:nvPr/>
          </p:nvSpPr>
          <p:spPr>
            <a:xfrm>
              <a:off x="2507604" y="3527223"/>
              <a:ext cx="1162147" cy="1332369"/>
            </a:xfrm>
            <a:custGeom>
              <a:avLst/>
              <a:gdLst/>
              <a:ahLst/>
              <a:cxnLst/>
              <a:rect l="l" t="t" r="r" b="b"/>
              <a:pathLst>
                <a:path w="36710" h="42087" extrusionOk="0">
                  <a:moveTo>
                    <a:pt x="31755" y="22467"/>
                  </a:moveTo>
                  <a:cubicBezTo>
                    <a:pt x="31241" y="21073"/>
                    <a:pt x="33176" y="18704"/>
                    <a:pt x="35802" y="16687"/>
                  </a:cubicBezTo>
                  <a:cubicBezTo>
                    <a:pt x="35998" y="16535"/>
                    <a:pt x="36709" y="15461"/>
                    <a:pt x="35342" y="16183"/>
                  </a:cubicBezTo>
                  <a:cubicBezTo>
                    <a:pt x="35342" y="16183"/>
                    <a:pt x="33878" y="17497"/>
                    <a:pt x="33146" y="12516"/>
                  </a:cubicBezTo>
                  <a:cubicBezTo>
                    <a:pt x="32552" y="8476"/>
                    <a:pt x="31397" y="9680"/>
                    <a:pt x="31302" y="5695"/>
                  </a:cubicBezTo>
                  <a:cubicBezTo>
                    <a:pt x="31244" y="3252"/>
                    <a:pt x="30497" y="2638"/>
                    <a:pt x="30508" y="4823"/>
                  </a:cubicBezTo>
                  <a:cubicBezTo>
                    <a:pt x="30522" y="7008"/>
                    <a:pt x="30948" y="10346"/>
                    <a:pt x="30948" y="10346"/>
                  </a:cubicBezTo>
                  <a:cubicBezTo>
                    <a:pt x="30948" y="10346"/>
                    <a:pt x="30495" y="11706"/>
                    <a:pt x="29991" y="9447"/>
                  </a:cubicBezTo>
                  <a:cubicBezTo>
                    <a:pt x="29485" y="7190"/>
                    <a:pt x="29194" y="4629"/>
                    <a:pt x="29624" y="2845"/>
                  </a:cubicBezTo>
                  <a:cubicBezTo>
                    <a:pt x="30056" y="1062"/>
                    <a:pt x="30039" y="53"/>
                    <a:pt x="29613" y="660"/>
                  </a:cubicBezTo>
                  <a:cubicBezTo>
                    <a:pt x="29187" y="1270"/>
                    <a:pt x="28944" y="2910"/>
                    <a:pt x="27947" y="4527"/>
                  </a:cubicBezTo>
                  <a:cubicBezTo>
                    <a:pt x="26953" y="6143"/>
                    <a:pt x="25680" y="6793"/>
                    <a:pt x="24953" y="6601"/>
                  </a:cubicBezTo>
                  <a:cubicBezTo>
                    <a:pt x="24291" y="6427"/>
                    <a:pt x="22969" y="5983"/>
                    <a:pt x="22802" y="3186"/>
                  </a:cubicBezTo>
                  <a:cubicBezTo>
                    <a:pt x="22786" y="2915"/>
                    <a:pt x="22450" y="2660"/>
                    <a:pt x="22273" y="2957"/>
                  </a:cubicBezTo>
                  <a:cubicBezTo>
                    <a:pt x="22069" y="3301"/>
                    <a:pt x="22053" y="4072"/>
                    <a:pt x="21277" y="4209"/>
                  </a:cubicBezTo>
                  <a:cubicBezTo>
                    <a:pt x="20500" y="4346"/>
                    <a:pt x="19372" y="4597"/>
                    <a:pt x="18439" y="3536"/>
                  </a:cubicBezTo>
                  <a:cubicBezTo>
                    <a:pt x="17504" y="2474"/>
                    <a:pt x="16108" y="0"/>
                    <a:pt x="15567" y="256"/>
                  </a:cubicBezTo>
                  <a:cubicBezTo>
                    <a:pt x="15025" y="514"/>
                    <a:pt x="16940" y="2894"/>
                    <a:pt x="17216" y="3860"/>
                  </a:cubicBezTo>
                  <a:cubicBezTo>
                    <a:pt x="17493" y="4825"/>
                    <a:pt x="17154" y="5583"/>
                    <a:pt x="15749" y="4975"/>
                  </a:cubicBezTo>
                  <a:cubicBezTo>
                    <a:pt x="14353" y="4372"/>
                    <a:pt x="14411" y="4196"/>
                    <a:pt x="14253" y="4596"/>
                  </a:cubicBezTo>
                  <a:cubicBezTo>
                    <a:pt x="13947" y="5368"/>
                    <a:pt x="16191" y="6813"/>
                    <a:pt x="16796" y="7829"/>
                  </a:cubicBezTo>
                  <a:cubicBezTo>
                    <a:pt x="17401" y="8841"/>
                    <a:pt x="19175" y="11035"/>
                    <a:pt x="18557" y="12370"/>
                  </a:cubicBezTo>
                  <a:cubicBezTo>
                    <a:pt x="17939" y="13707"/>
                    <a:pt x="17023" y="13654"/>
                    <a:pt x="15220" y="12799"/>
                  </a:cubicBezTo>
                  <a:cubicBezTo>
                    <a:pt x="13416" y="11946"/>
                    <a:pt x="11806" y="9774"/>
                    <a:pt x="11552" y="9233"/>
                  </a:cubicBezTo>
                  <a:cubicBezTo>
                    <a:pt x="11297" y="8691"/>
                    <a:pt x="10756" y="8361"/>
                    <a:pt x="10842" y="10051"/>
                  </a:cubicBezTo>
                  <a:cubicBezTo>
                    <a:pt x="10928" y="11743"/>
                    <a:pt x="11488" y="12498"/>
                    <a:pt x="10378" y="13173"/>
                  </a:cubicBezTo>
                  <a:cubicBezTo>
                    <a:pt x="9272" y="13846"/>
                    <a:pt x="6670" y="12708"/>
                    <a:pt x="6347" y="11483"/>
                  </a:cubicBezTo>
                  <a:cubicBezTo>
                    <a:pt x="6023" y="10260"/>
                    <a:pt x="5800" y="12914"/>
                    <a:pt x="4576" y="13236"/>
                  </a:cubicBezTo>
                  <a:cubicBezTo>
                    <a:pt x="3353" y="13558"/>
                    <a:pt x="1229" y="10893"/>
                    <a:pt x="616" y="11642"/>
                  </a:cubicBezTo>
                  <a:cubicBezTo>
                    <a:pt x="1" y="12391"/>
                    <a:pt x="3776" y="13538"/>
                    <a:pt x="3601" y="15274"/>
                  </a:cubicBezTo>
                  <a:cubicBezTo>
                    <a:pt x="3542" y="15881"/>
                    <a:pt x="3280" y="16355"/>
                    <a:pt x="2967" y="16714"/>
                  </a:cubicBezTo>
                  <a:cubicBezTo>
                    <a:pt x="2649" y="17078"/>
                    <a:pt x="2899" y="17646"/>
                    <a:pt x="3379" y="17697"/>
                  </a:cubicBezTo>
                  <a:cubicBezTo>
                    <a:pt x="4566" y="17819"/>
                    <a:pt x="6037" y="18164"/>
                    <a:pt x="6728" y="19096"/>
                  </a:cubicBezTo>
                  <a:cubicBezTo>
                    <a:pt x="7989" y="20795"/>
                    <a:pt x="5192" y="20968"/>
                    <a:pt x="5284" y="21486"/>
                  </a:cubicBezTo>
                  <a:cubicBezTo>
                    <a:pt x="5374" y="22003"/>
                    <a:pt x="14231" y="21720"/>
                    <a:pt x="15355" y="22642"/>
                  </a:cubicBezTo>
                  <a:cubicBezTo>
                    <a:pt x="16478" y="23564"/>
                    <a:pt x="16054" y="23586"/>
                    <a:pt x="14077" y="24467"/>
                  </a:cubicBezTo>
                  <a:cubicBezTo>
                    <a:pt x="12099" y="25348"/>
                    <a:pt x="10708" y="26234"/>
                    <a:pt x="8972" y="26061"/>
                  </a:cubicBezTo>
                  <a:cubicBezTo>
                    <a:pt x="7234" y="25888"/>
                    <a:pt x="5851" y="25597"/>
                    <a:pt x="6340" y="26259"/>
                  </a:cubicBezTo>
                  <a:cubicBezTo>
                    <a:pt x="6828" y="26919"/>
                    <a:pt x="7931" y="27419"/>
                    <a:pt x="6190" y="27832"/>
                  </a:cubicBezTo>
                  <a:cubicBezTo>
                    <a:pt x="4451" y="28247"/>
                    <a:pt x="1168" y="27172"/>
                    <a:pt x="1608" y="28161"/>
                  </a:cubicBezTo>
                  <a:cubicBezTo>
                    <a:pt x="2050" y="29150"/>
                    <a:pt x="5899" y="29217"/>
                    <a:pt x="7519" y="29624"/>
                  </a:cubicBezTo>
                  <a:cubicBezTo>
                    <a:pt x="9139" y="30031"/>
                    <a:pt x="8997" y="29843"/>
                    <a:pt x="9087" y="30947"/>
                  </a:cubicBezTo>
                  <a:cubicBezTo>
                    <a:pt x="9176" y="32051"/>
                    <a:pt x="9010" y="32028"/>
                    <a:pt x="10943" y="30888"/>
                  </a:cubicBezTo>
                  <a:cubicBezTo>
                    <a:pt x="12875" y="29746"/>
                    <a:pt x="17958" y="32263"/>
                    <a:pt x="19841" y="31450"/>
                  </a:cubicBezTo>
                  <a:cubicBezTo>
                    <a:pt x="19841" y="31450"/>
                    <a:pt x="21467" y="34235"/>
                    <a:pt x="20518" y="36697"/>
                  </a:cubicBezTo>
                  <a:cubicBezTo>
                    <a:pt x="19566" y="39158"/>
                    <a:pt x="19081" y="41671"/>
                    <a:pt x="19715" y="41927"/>
                  </a:cubicBezTo>
                  <a:cubicBezTo>
                    <a:pt x="20113" y="42087"/>
                    <a:pt x="19732" y="40990"/>
                    <a:pt x="21959" y="39338"/>
                  </a:cubicBezTo>
                  <a:cubicBezTo>
                    <a:pt x="22737" y="38763"/>
                    <a:pt x="27071" y="37057"/>
                    <a:pt x="29070" y="32064"/>
                  </a:cubicBezTo>
                  <a:cubicBezTo>
                    <a:pt x="29070" y="32064"/>
                    <a:pt x="30328" y="33419"/>
                    <a:pt x="30437" y="34946"/>
                  </a:cubicBezTo>
                  <a:cubicBezTo>
                    <a:pt x="30546" y="36473"/>
                    <a:pt x="31231" y="34272"/>
                    <a:pt x="31609" y="31349"/>
                  </a:cubicBezTo>
                  <a:cubicBezTo>
                    <a:pt x="31775" y="30105"/>
                    <a:pt x="33491" y="27173"/>
                    <a:pt x="31755" y="2246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4"/>
            <p:cNvSpPr/>
            <p:nvPr/>
          </p:nvSpPr>
          <p:spPr>
            <a:xfrm>
              <a:off x="2507731" y="3895651"/>
              <a:ext cx="1060146" cy="963876"/>
            </a:xfrm>
            <a:custGeom>
              <a:avLst/>
              <a:gdLst/>
              <a:ahLst/>
              <a:cxnLst/>
              <a:rect l="l" t="t" r="r" b="b"/>
              <a:pathLst>
                <a:path w="33488" h="30447" extrusionOk="0">
                  <a:moveTo>
                    <a:pt x="615" y="1"/>
                  </a:moveTo>
                  <a:cubicBezTo>
                    <a:pt x="1" y="750"/>
                    <a:pt x="3776" y="1896"/>
                    <a:pt x="3602" y="3632"/>
                  </a:cubicBezTo>
                  <a:cubicBezTo>
                    <a:pt x="3536" y="4288"/>
                    <a:pt x="3231" y="4788"/>
                    <a:pt x="2875" y="5159"/>
                  </a:cubicBezTo>
                  <a:cubicBezTo>
                    <a:pt x="2568" y="5479"/>
                    <a:pt x="2766" y="6011"/>
                    <a:pt x="3208" y="6051"/>
                  </a:cubicBezTo>
                  <a:cubicBezTo>
                    <a:pt x="4431" y="6155"/>
                    <a:pt x="6010" y="6487"/>
                    <a:pt x="6728" y="7455"/>
                  </a:cubicBezTo>
                  <a:cubicBezTo>
                    <a:pt x="7988" y="9153"/>
                    <a:pt x="5193" y="9326"/>
                    <a:pt x="5283" y="9843"/>
                  </a:cubicBezTo>
                  <a:cubicBezTo>
                    <a:pt x="5375" y="10362"/>
                    <a:pt x="14231" y="10079"/>
                    <a:pt x="15354" y="10999"/>
                  </a:cubicBezTo>
                  <a:cubicBezTo>
                    <a:pt x="16478" y="11921"/>
                    <a:pt x="16053" y="11943"/>
                    <a:pt x="14075" y="12825"/>
                  </a:cubicBezTo>
                  <a:cubicBezTo>
                    <a:pt x="12098" y="13707"/>
                    <a:pt x="10707" y="14592"/>
                    <a:pt x="8971" y="14420"/>
                  </a:cubicBezTo>
                  <a:cubicBezTo>
                    <a:pt x="7233" y="14247"/>
                    <a:pt x="5850" y="13956"/>
                    <a:pt x="6339" y="14618"/>
                  </a:cubicBezTo>
                  <a:cubicBezTo>
                    <a:pt x="6829" y="15278"/>
                    <a:pt x="7930" y="15777"/>
                    <a:pt x="6190" y="16190"/>
                  </a:cubicBezTo>
                  <a:cubicBezTo>
                    <a:pt x="4451" y="16604"/>
                    <a:pt x="1167" y="15530"/>
                    <a:pt x="1608" y="16518"/>
                  </a:cubicBezTo>
                  <a:cubicBezTo>
                    <a:pt x="2049" y="17507"/>
                    <a:pt x="5900" y="17576"/>
                    <a:pt x="7520" y="17983"/>
                  </a:cubicBezTo>
                  <a:cubicBezTo>
                    <a:pt x="9140" y="18389"/>
                    <a:pt x="8997" y="18203"/>
                    <a:pt x="9086" y="19306"/>
                  </a:cubicBezTo>
                  <a:cubicBezTo>
                    <a:pt x="9175" y="20409"/>
                    <a:pt x="9010" y="20385"/>
                    <a:pt x="10943" y="19245"/>
                  </a:cubicBezTo>
                  <a:cubicBezTo>
                    <a:pt x="12874" y="18104"/>
                    <a:pt x="17957" y="20622"/>
                    <a:pt x="19840" y="19809"/>
                  </a:cubicBezTo>
                  <a:cubicBezTo>
                    <a:pt x="19840" y="19809"/>
                    <a:pt x="21468" y="22594"/>
                    <a:pt x="20516" y="25055"/>
                  </a:cubicBezTo>
                  <a:cubicBezTo>
                    <a:pt x="19565" y="27517"/>
                    <a:pt x="19081" y="30029"/>
                    <a:pt x="19715" y="30286"/>
                  </a:cubicBezTo>
                  <a:cubicBezTo>
                    <a:pt x="20114" y="30446"/>
                    <a:pt x="19731" y="29350"/>
                    <a:pt x="21958" y="27698"/>
                  </a:cubicBezTo>
                  <a:cubicBezTo>
                    <a:pt x="22736" y="27120"/>
                    <a:pt x="27069" y="25416"/>
                    <a:pt x="29069" y="20422"/>
                  </a:cubicBezTo>
                  <a:cubicBezTo>
                    <a:pt x="29069" y="20422"/>
                    <a:pt x="30327" y="21779"/>
                    <a:pt x="30436" y="23306"/>
                  </a:cubicBezTo>
                  <a:cubicBezTo>
                    <a:pt x="30545" y="24833"/>
                    <a:pt x="31232" y="22631"/>
                    <a:pt x="31610" y="19708"/>
                  </a:cubicBezTo>
                  <a:cubicBezTo>
                    <a:pt x="31770" y="18470"/>
                    <a:pt x="33487" y="15537"/>
                    <a:pt x="31749" y="10829"/>
                  </a:cubicBezTo>
                  <a:cubicBezTo>
                    <a:pt x="31749" y="10829"/>
                    <a:pt x="26784" y="10597"/>
                    <a:pt x="17852" y="8091"/>
                  </a:cubicBezTo>
                  <a:cubicBezTo>
                    <a:pt x="4249" y="4276"/>
                    <a:pt x="615" y="1"/>
                    <a:pt x="615" y="1"/>
                  </a:cubicBezTo>
                  <a:close/>
                </a:path>
              </a:pathLst>
            </a:custGeom>
            <a:gradFill>
              <a:gsLst>
                <a:gs pos="0">
                  <a:schemeClr val="accen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4"/>
            <p:cNvSpPr/>
            <p:nvPr/>
          </p:nvSpPr>
          <p:spPr>
            <a:xfrm>
              <a:off x="3101877" y="3781495"/>
              <a:ext cx="125459" cy="141224"/>
            </a:xfrm>
            <a:custGeom>
              <a:avLst/>
              <a:gdLst/>
              <a:ahLst/>
              <a:cxnLst/>
              <a:rect l="l" t="t" r="r" b="b"/>
              <a:pathLst>
                <a:path w="3963" h="4461" extrusionOk="0">
                  <a:moveTo>
                    <a:pt x="97" y="1"/>
                  </a:moveTo>
                  <a:cubicBezTo>
                    <a:pt x="45" y="1"/>
                    <a:pt x="0" y="64"/>
                    <a:pt x="48" y="105"/>
                  </a:cubicBezTo>
                  <a:cubicBezTo>
                    <a:pt x="1530" y="1342"/>
                    <a:pt x="2646" y="2938"/>
                    <a:pt x="3835" y="4439"/>
                  </a:cubicBezTo>
                  <a:cubicBezTo>
                    <a:pt x="3848" y="4454"/>
                    <a:pt x="3862" y="4461"/>
                    <a:pt x="3877" y="4461"/>
                  </a:cubicBezTo>
                  <a:cubicBezTo>
                    <a:pt x="3921" y="4461"/>
                    <a:pt x="3963" y="4398"/>
                    <a:pt x="3924" y="4350"/>
                  </a:cubicBezTo>
                  <a:cubicBezTo>
                    <a:pt x="2732" y="2848"/>
                    <a:pt x="1618" y="1254"/>
                    <a:pt x="139" y="16"/>
                  </a:cubicBezTo>
                  <a:cubicBezTo>
                    <a:pt x="125" y="5"/>
                    <a:pt x="11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4"/>
            <p:cNvSpPr/>
            <p:nvPr/>
          </p:nvSpPr>
          <p:spPr>
            <a:xfrm>
              <a:off x="3061165" y="4253600"/>
              <a:ext cx="108269" cy="9054"/>
            </a:xfrm>
            <a:custGeom>
              <a:avLst/>
              <a:gdLst/>
              <a:ahLst/>
              <a:cxnLst/>
              <a:rect l="l" t="t" r="r" b="b"/>
              <a:pathLst>
                <a:path w="3420" h="286" extrusionOk="0">
                  <a:moveTo>
                    <a:pt x="3344" y="1"/>
                  </a:moveTo>
                  <a:cubicBezTo>
                    <a:pt x="3342" y="1"/>
                    <a:pt x="3340" y="1"/>
                    <a:pt x="3338" y="1"/>
                  </a:cubicBezTo>
                  <a:cubicBezTo>
                    <a:pt x="2797" y="33"/>
                    <a:pt x="2255" y="68"/>
                    <a:pt x="1711" y="100"/>
                  </a:cubicBezTo>
                  <a:cubicBezTo>
                    <a:pt x="1307" y="125"/>
                    <a:pt x="900" y="160"/>
                    <a:pt x="494" y="160"/>
                  </a:cubicBezTo>
                  <a:cubicBezTo>
                    <a:pt x="357" y="160"/>
                    <a:pt x="219" y="156"/>
                    <a:pt x="82" y="146"/>
                  </a:cubicBezTo>
                  <a:cubicBezTo>
                    <a:pt x="80" y="146"/>
                    <a:pt x="79" y="146"/>
                    <a:pt x="77" y="146"/>
                  </a:cubicBezTo>
                  <a:cubicBezTo>
                    <a:pt x="1" y="146"/>
                    <a:pt x="4" y="266"/>
                    <a:pt x="82" y="271"/>
                  </a:cubicBezTo>
                  <a:cubicBezTo>
                    <a:pt x="220" y="281"/>
                    <a:pt x="358" y="285"/>
                    <a:pt x="495" y="285"/>
                  </a:cubicBezTo>
                  <a:cubicBezTo>
                    <a:pt x="901" y="285"/>
                    <a:pt x="1307" y="250"/>
                    <a:pt x="1711" y="226"/>
                  </a:cubicBezTo>
                  <a:cubicBezTo>
                    <a:pt x="2254" y="193"/>
                    <a:pt x="2794" y="158"/>
                    <a:pt x="3338" y="126"/>
                  </a:cubicBezTo>
                  <a:cubicBezTo>
                    <a:pt x="3417" y="120"/>
                    <a:pt x="3420" y="1"/>
                    <a:pt x="3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4"/>
            <p:cNvSpPr/>
            <p:nvPr/>
          </p:nvSpPr>
          <p:spPr>
            <a:xfrm>
              <a:off x="2631796" y="3710646"/>
              <a:ext cx="1068187" cy="979705"/>
            </a:xfrm>
            <a:custGeom>
              <a:avLst/>
              <a:gdLst/>
              <a:ahLst/>
              <a:cxnLst/>
              <a:rect l="l" t="t" r="r" b="b"/>
              <a:pathLst>
                <a:path w="33742" h="30947" extrusionOk="0">
                  <a:moveTo>
                    <a:pt x="15336" y="1"/>
                  </a:moveTo>
                  <a:cubicBezTo>
                    <a:pt x="15291" y="1"/>
                    <a:pt x="15249" y="65"/>
                    <a:pt x="15289" y="111"/>
                  </a:cubicBezTo>
                  <a:cubicBezTo>
                    <a:pt x="16977" y="2051"/>
                    <a:pt x="17959" y="4633"/>
                    <a:pt x="19038" y="6935"/>
                  </a:cubicBezTo>
                  <a:cubicBezTo>
                    <a:pt x="20219" y="9462"/>
                    <a:pt x="21397" y="12114"/>
                    <a:pt x="23197" y="14274"/>
                  </a:cubicBezTo>
                  <a:cubicBezTo>
                    <a:pt x="23878" y="15091"/>
                    <a:pt x="24685" y="15840"/>
                    <a:pt x="25666" y="16268"/>
                  </a:cubicBezTo>
                  <a:cubicBezTo>
                    <a:pt x="22540" y="15802"/>
                    <a:pt x="19417" y="15236"/>
                    <a:pt x="16344" y="14498"/>
                  </a:cubicBezTo>
                  <a:cubicBezTo>
                    <a:pt x="16365" y="14466"/>
                    <a:pt x="16363" y="14415"/>
                    <a:pt x="16315" y="14399"/>
                  </a:cubicBezTo>
                  <a:cubicBezTo>
                    <a:pt x="15267" y="14018"/>
                    <a:pt x="14278" y="13497"/>
                    <a:pt x="13368" y="12866"/>
                  </a:cubicBezTo>
                  <a:cubicBezTo>
                    <a:pt x="12610" y="11615"/>
                    <a:pt x="11989" y="10289"/>
                    <a:pt x="11521" y="8903"/>
                  </a:cubicBezTo>
                  <a:cubicBezTo>
                    <a:pt x="11510" y="8873"/>
                    <a:pt x="11485" y="8860"/>
                    <a:pt x="11460" y="8860"/>
                  </a:cubicBezTo>
                  <a:cubicBezTo>
                    <a:pt x="11421" y="8860"/>
                    <a:pt x="11384" y="8890"/>
                    <a:pt x="11398" y="8937"/>
                  </a:cubicBezTo>
                  <a:cubicBezTo>
                    <a:pt x="11842" y="10245"/>
                    <a:pt x="12422" y="11499"/>
                    <a:pt x="13122" y="12690"/>
                  </a:cubicBezTo>
                  <a:cubicBezTo>
                    <a:pt x="11608" y="11591"/>
                    <a:pt x="10328" y="10176"/>
                    <a:pt x="9400" y="8532"/>
                  </a:cubicBezTo>
                  <a:cubicBezTo>
                    <a:pt x="9388" y="8511"/>
                    <a:pt x="9369" y="8502"/>
                    <a:pt x="9350" y="8502"/>
                  </a:cubicBezTo>
                  <a:cubicBezTo>
                    <a:pt x="9308" y="8502"/>
                    <a:pt x="9264" y="8547"/>
                    <a:pt x="9291" y="8596"/>
                  </a:cubicBezTo>
                  <a:cubicBezTo>
                    <a:pt x="10271" y="10336"/>
                    <a:pt x="11644" y="11823"/>
                    <a:pt x="13272" y="12952"/>
                  </a:cubicBezTo>
                  <a:cubicBezTo>
                    <a:pt x="13282" y="12971"/>
                    <a:pt x="13293" y="12990"/>
                    <a:pt x="13304" y="13009"/>
                  </a:cubicBezTo>
                  <a:cubicBezTo>
                    <a:pt x="13317" y="13030"/>
                    <a:pt x="13336" y="13039"/>
                    <a:pt x="13354" y="13039"/>
                  </a:cubicBezTo>
                  <a:cubicBezTo>
                    <a:pt x="13367" y="13039"/>
                    <a:pt x="13379" y="13035"/>
                    <a:pt x="13389" y="13029"/>
                  </a:cubicBezTo>
                  <a:cubicBezTo>
                    <a:pt x="14214" y="13589"/>
                    <a:pt x="15101" y="14056"/>
                    <a:pt x="16038" y="14418"/>
                  </a:cubicBezTo>
                  <a:cubicBezTo>
                    <a:pt x="14838" y="14124"/>
                    <a:pt x="13647" y="13803"/>
                    <a:pt x="12466" y="13454"/>
                  </a:cubicBezTo>
                  <a:cubicBezTo>
                    <a:pt x="12473" y="13423"/>
                    <a:pt x="12461" y="13390"/>
                    <a:pt x="12422" y="13381"/>
                  </a:cubicBezTo>
                  <a:cubicBezTo>
                    <a:pt x="12291" y="13356"/>
                    <a:pt x="12163" y="13343"/>
                    <a:pt x="12035" y="13327"/>
                  </a:cubicBezTo>
                  <a:cubicBezTo>
                    <a:pt x="9901" y="12680"/>
                    <a:pt x="7803" y="11927"/>
                    <a:pt x="5756" y="11054"/>
                  </a:cubicBezTo>
                  <a:cubicBezTo>
                    <a:pt x="4358" y="10101"/>
                    <a:pt x="3237" y="8778"/>
                    <a:pt x="2532" y="7238"/>
                  </a:cubicBezTo>
                  <a:cubicBezTo>
                    <a:pt x="2521" y="7215"/>
                    <a:pt x="2503" y="7205"/>
                    <a:pt x="2484" y="7205"/>
                  </a:cubicBezTo>
                  <a:cubicBezTo>
                    <a:pt x="2443" y="7205"/>
                    <a:pt x="2400" y="7252"/>
                    <a:pt x="2423" y="7302"/>
                  </a:cubicBezTo>
                  <a:cubicBezTo>
                    <a:pt x="3051" y="8678"/>
                    <a:pt x="4012" y="9880"/>
                    <a:pt x="5202" y="10807"/>
                  </a:cubicBezTo>
                  <a:cubicBezTo>
                    <a:pt x="4751" y="10609"/>
                    <a:pt x="4302" y="10411"/>
                    <a:pt x="3857" y="10200"/>
                  </a:cubicBezTo>
                  <a:cubicBezTo>
                    <a:pt x="3851" y="10186"/>
                    <a:pt x="3838" y="10171"/>
                    <a:pt x="3820" y="10164"/>
                  </a:cubicBezTo>
                  <a:cubicBezTo>
                    <a:pt x="3778" y="10145"/>
                    <a:pt x="3736" y="10132"/>
                    <a:pt x="3692" y="10117"/>
                  </a:cubicBezTo>
                  <a:cubicBezTo>
                    <a:pt x="2475" y="9534"/>
                    <a:pt x="1277" y="8907"/>
                    <a:pt x="106" y="8223"/>
                  </a:cubicBezTo>
                  <a:cubicBezTo>
                    <a:pt x="97" y="8217"/>
                    <a:pt x="88" y="8215"/>
                    <a:pt x="79" y="8215"/>
                  </a:cubicBezTo>
                  <a:cubicBezTo>
                    <a:pt x="32" y="8215"/>
                    <a:pt x="0" y="8286"/>
                    <a:pt x="52" y="8314"/>
                  </a:cubicBezTo>
                  <a:cubicBezTo>
                    <a:pt x="1063" y="8918"/>
                    <a:pt x="2097" y="9476"/>
                    <a:pt x="3151" y="9997"/>
                  </a:cubicBezTo>
                  <a:cubicBezTo>
                    <a:pt x="3064" y="9988"/>
                    <a:pt x="2977" y="9984"/>
                    <a:pt x="2891" y="9984"/>
                  </a:cubicBezTo>
                  <a:cubicBezTo>
                    <a:pt x="1980" y="9984"/>
                    <a:pt x="1086" y="10449"/>
                    <a:pt x="301" y="10894"/>
                  </a:cubicBezTo>
                  <a:cubicBezTo>
                    <a:pt x="240" y="10929"/>
                    <a:pt x="277" y="11012"/>
                    <a:pt x="333" y="11012"/>
                  </a:cubicBezTo>
                  <a:cubicBezTo>
                    <a:pt x="343" y="11012"/>
                    <a:pt x="354" y="11009"/>
                    <a:pt x="365" y="11003"/>
                  </a:cubicBezTo>
                  <a:cubicBezTo>
                    <a:pt x="1131" y="10570"/>
                    <a:pt x="2001" y="10113"/>
                    <a:pt x="2888" y="10113"/>
                  </a:cubicBezTo>
                  <a:cubicBezTo>
                    <a:pt x="3139" y="10113"/>
                    <a:pt x="3392" y="10149"/>
                    <a:pt x="3644" y="10234"/>
                  </a:cubicBezTo>
                  <a:cubicBezTo>
                    <a:pt x="4320" y="10558"/>
                    <a:pt x="5001" y="10869"/>
                    <a:pt x="5690" y="11162"/>
                  </a:cubicBezTo>
                  <a:cubicBezTo>
                    <a:pt x="5763" y="11211"/>
                    <a:pt x="5833" y="11263"/>
                    <a:pt x="5907" y="11310"/>
                  </a:cubicBezTo>
                  <a:cubicBezTo>
                    <a:pt x="5918" y="11317"/>
                    <a:pt x="5929" y="11320"/>
                    <a:pt x="5939" y="11320"/>
                  </a:cubicBezTo>
                  <a:cubicBezTo>
                    <a:pt x="5961" y="11320"/>
                    <a:pt x="5980" y="11305"/>
                    <a:pt x="5990" y="11285"/>
                  </a:cubicBezTo>
                  <a:cubicBezTo>
                    <a:pt x="7803" y="12044"/>
                    <a:pt x="9658" y="12706"/>
                    <a:pt x="11537" y="13292"/>
                  </a:cubicBezTo>
                  <a:cubicBezTo>
                    <a:pt x="11500" y="13291"/>
                    <a:pt x="11464" y="13291"/>
                    <a:pt x="11428" y="13291"/>
                  </a:cubicBezTo>
                  <a:cubicBezTo>
                    <a:pt x="8840" y="13291"/>
                    <a:pt x="6466" y="15116"/>
                    <a:pt x="3899" y="15359"/>
                  </a:cubicBezTo>
                  <a:cubicBezTo>
                    <a:pt x="3822" y="15366"/>
                    <a:pt x="3819" y="15484"/>
                    <a:pt x="3890" y="15484"/>
                  </a:cubicBezTo>
                  <a:cubicBezTo>
                    <a:pt x="3893" y="15484"/>
                    <a:pt x="3896" y="15484"/>
                    <a:pt x="3899" y="15484"/>
                  </a:cubicBezTo>
                  <a:cubicBezTo>
                    <a:pt x="5327" y="15350"/>
                    <a:pt x="6659" y="14762"/>
                    <a:pt x="7988" y="14261"/>
                  </a:cubicBezTo>
                  <a:cubicBezTo>
                    <a:pt x="9103" y="13841"/>
                    <a:pt x="10287" y="13424"/>
                    <a:pt x="11488" y="13424"/>
                  </a:cubicBezTo>
                  <a:cubicBezTo>
                    <a:pt x="11689" y="13424"/>
                    <a:pt x="11891" y="13435"/>
                    <a:pt x="12094" y="13461"/>
                  </a:cubicBezTo>
                  <a:cubicBezTo>
                    <a:pt x="14180" y="14093"/>
                    <a:pt x="16296" y="14637"/>
                    <a:pt x="18412" y="15119"/>
                  </a:cubicBezTo>
                  <a:cubicBezTo>
                    <a:pt x="19374" y="15337"/>
                    <a:pt x="20344" y="15549"/>
                    <a:pt x="21317" y="15756"/>
                  </a:cubicBezTo>
                  <a:cubicBezTo>
                    <a:pt x="20514" y="15852"/>
                    <a:pt x="19720" y="16150"/>
                    <a:pt x="18975" y="16484"/>
                  </a:cubicBezTo>
                  <a:cubicBezTo>
                    <a:pt x="17506" y="17142"/>
                    <a:pt x="16107" y="17944"/>
                    <a:pt x="14751" y="18810"/>
                  </a:cubicBezTo>
                  <a:cubicBezTo>
                    <a:pt x="15104" y="18414"/>
                    <a:pt x="15515" y="18075"/>
                    <a:pt x="16017" y="17811"/>
                  </a:cubicBezTo>
                  <a:cubicBezTo>
                    <a:pt x="16079" y="17778"/>
                    <a:pt x="16043" y="17694"/>
                    <a:pt x="15985" y="17694"/>
                  </a:cubicBezTo>
                  <a:cubicBezTo>
                    <a:pt x="15975" y="17694"/>
                    <a:pt x="15965" y="17696"/>
                    <a:pt x="15955" y="17701"/>
                  </a:cubicBezTo>
                  <a:cubicBezTo>
                    <a:pt x="15318" y="18036"/>
                    <a:pt x="14813" y="18491"/>
                    <a:pt x="14399" y="19035"/>
                  </a:cubicBezTo>
                  <a:cubicBezTo>
                    <a:pt x="14319" y="19087"/>
                    <a:pt x="14234" y="19137"/>
                    <a:pt x="14154" y="19191"/>
                  </a:cubicBezTo>
                  <a:cubicBezTo>
                    <a:pt x="12422" y="20331"/>
                    <a:pt x="10649" y="21763"/>
                    <a:pt x="8715" y="22547"/>
                  </a:cubicBezTo>
                  <a:cubicBezTo>
                    <a:pt x="8712" y="22520"/>
                    <a:pt x="8695" y="22498"/>
                    <a:pt x="8662" y="22498"/>
                  </a:cubicBezTo>
                  <a:cubicBezTo>
                    <a:pt x="8661" y="22498"/>
                    <a:pt x="8660" y="22498"/>
                    <a:pt x="8659" y="22498"/>
                  </a:cubicBezTo>
                  <a:cubicBezTo>
                    <a:pt x="8557" y="22506"/>
                    <a:pt x="8456" y="22509"/>
                    <a:pt x="8355" y="22509"/>
                  </a:cubicBezTo>
                  <a:cubicBezTo>
                    <a:pt x="6998" y="22509"/>
                    <a:pt x="5759" y="21814"/>
                    <a:pt x="4608" y="21151"/>
                  </a:cubicBezTo>
                  <a:cubicBezTo>
                    <a:pt x="4598" y="21145"/>
                    <a:pt x="4587" y="21142"/>
                    <a:pt x="4577" y="21142"/>
                  </a:cubicBezTo>
                  <a:cubicBezTo>
                    <a:pt x="4522" y="21142"/>
                    <a:pt x="4485" y="21226"/>
                    <a:pt x="4546" y="21260"/>
                  </a:cubicBezTo>
                  <a:cubicBezTo>
                    <a:pt x="5711" y="21933"/>
                    <a:pt x="6972" y="22628"/>
                    <a:pt x="8348" y="22628"/>
                  </a:cubicBezTo>
                  <a:cubicBezTo>
                    <a:pt x="8402" y="22628"/>
                    <a:pt x="8457" y="22626"/>
                    <a:pt x="8512" y="22624"/>
                  </a:cubicBezTo>
                  <a:lnTo>
                    <a:pt x="8512" y="22624"/>
                  </a:lnTo>
                  <a:cubicBezTo>
                    <a:pt x="7695" y="22933"/>
                    <a:pt x="6850" y="23125"/>
                    <a:pt x="5966" y="23125"/>
                  </a:cubicBezTo>
                  <a:cubicBezTo>
                    <a:pt x="5383" y="23125"/>
                    <a:pt x="4783" y="23041"/>
                    <a:pt x="4165" y="22854"/>
                  </a:cubicBezTo>
                  <a:cubicBezTo>
                    <a:pt x="4158" y="22852"/>
                    <a:pt x="4152" y="22851"/>
                    <a:pt x="4146" y="22851"/>
                  </a:cubicBezTo>
                  <a:cubicBezTo>
                    <a:pt x="4083" y="22851"/>
                    <a:pt x="4061" y="22954"/>
                    <a:pt x="4133" y="22976"/>
                  </a:cubicBezTo>
                  <a:cubicBezTo>
                    <a:pt x="4762" y="23167"/>
                    <a:pt x="5371" y="23251"/>
                    <a:pt x="5964" y="23251"/>
                  </a:cubicBezTo>
                  <a:cubicBezTo>
                    <a:pt x="8592" y="23251"/>
                    <a:pt x="10887" y="21584"/>
                    <a:pt x="13071" y="20078"/>
                  </a:cubicBezTo>
                  <a:cubicBezTo>
                    <a:pt x="13443" y="19820"/>
                    <a:pt x="13820" y="19567"/>
                    <a:pt x="14198" y="19316"/>
                  </a:cubicBezTo>
                  <a:lnTo>
                    <a:pt x="14198" y="19316"/>
                  </a:lnTo>
                  <a:cubicBezTo>
                    <a:pt x="14051" y="19537"/>
                    <a:pt x="13914" y="19769"/>
                    <a:pt x="13789" y="20011"/>
                  </a:cubicBezTo>
                  <a:cubicBezTo>
                    <a:pt x="13308" y="20950"/>
                    <a:pt x="12931" y="21945"/>
                    <a:pt x="12197" y="22726"/>
                  </a:cubicBezTo>
                  <a:cubicBezTo>
                    <a:pt x="12153" y="22771"/>
                    <a:pt x="12196" y="22836"/>
                    <a:pt x="12244" y="22836"/>
                  </a:cubicBezTo>
                  <a:cubicBezTo>
                    <a:pt x="12258" y="22836"/>
                    <a:pt x="12273" y="22830"/>
                    <a:pt x="12286" y="22816"/>
                  </a:cubicBezTo>
                  <a:cubicBezTo>
                    <a:pt x="12984" y="22075"/>
                    <a:pt x="13368" y="21144"/>
                    <a:pt x="13814" y="20242"/>
                  </a:cubicBezTo>
                  <a:cubicBezTo>
                    <a:pt x="14015" y="19839"/>
                    <a:pt x="14239" y="19466"/>
                    <a:pt x="14496" y="19124"/>
                  </a:cubicBezTo>
                  <a:cubicBezTo>
                    <a:pt x="15508" y="18465"/>
                    <a:pt x="16544" y="17843"/>
                    <a:pt x="17614" y="17284"/>
                  </a:cubicBezTo>
                  <a:cubicBezTo>
                    <a:pt x="18830" y="16653"/>
                    <a:pt x="20296" y="15869"/>
                    <a:pt x="21728" y="15840"/>
                  </a:cubicBezTo>
                  <a:cubicBezTo>
                    <a:pt x="23004" y="16106"/>
                    <a:pt x="24289" y="16352"/>
                    <a:pt x="25579" y="16572"/>
                  </a:cubicBezTo>
                  <a:cubicBezTo>
                    <a:pt x="24739" y="16848"/>
                    <a:pt x="24013" y="17512"/>
                    <a:pt x="23387" y="18151"/>
                  </a:cubicBezTo>
                  <a:cubicBezTo>
                    <a:pt x="22989" y="18557"/>
                    <a:pt x="22617" y="18989"/>
                    <a:pt x="22278" y="19444"/>
                  </a:cubicBezTo>
                  <a:cubicBezTo>
                    <a:pt x="22276" y="19444"/>
                    <a:pt x="22274" y="19444"/>
                    <a:pt x="22272" y="19444"/>
                  </a:cubicBezTo>
                  <a:cubicBezTo>
                    <a:pt x="22248" y="19444"/>
                    <a:pt x="22223" y="19453"/>
                    <a:pt x="22212" y="19483"/>
                  </a:cubicBezTo>
                  <a:cubicBezTo>
                    <a:pt x="22204" y="19511"/>
                    <a:pt x="22198" y="19538"/>
                    <a:pt x="22189" y="19566"/>
                  </a:cubicBezTo>
                  <a:cubicBezTo>
                    <a:pt x="21786" y="20126"/>
                    <a:pt x="21434" y="20725"/>
                    <a:pt x="21165" y="21363"/>
                  </a:cubicBezTo>
                  <a:cubicBezTo>
                    <a:pt x="20373" y="23239"/>
                    <a:pt x="20552" y="25217"/>
                    <a:pt x="20166" y="27172"/>
                  </a:cubicBezTo>
                  <a:cubicBezTo>
                    <a:pt x="20063" y="27698"/>
                    <a:pt x="19886" y="28184"/>
                    <a:pt x="19678" y="28678"/>
                  </a:cubicBezTo>
                  <a:cubicBezTo>
                    <a:pt x="19346" y="29462"/>
                    <a:pt x="19134" y="30460"/>
                    <a:pt x="18268" y="30819"/>
                  </a:cubicBezTo>
                  <a:cubicBezTo>
                    <a:pt x="18202" y="30848"/>
                    <a:pt x="18220" y="30946"/>
                    <a:pt x="18277" y="30946"/>
                  </a:cubicBezTo>
                  <a:cubicBezTo>
                    <a:pt x="18285" y="30946"/>
                    <a:pt x="18292" y="30945"/>
                    <a:pt x="18300" y="30941"/>
                  </a:cubicBezTo>
                  <a:cubicBezTo>
                    <a:pt x="19273" y="30536"/>
                    <a:pt x="19532" y="29363"/>
                    <a:pt x="19900" y="28478"/>
                  </a:cubicBezTo>
                  <a:cubicBezTo>
                    <a:pt x="20233" y="27681"/>
                    <a:pt x="20373" y="26839"/>
                    <a:pt x="20451" y="25982"/>
                  </a:cubicBezTo>
                  <a:cubicBezTo>
                    <a:pt x="20543" y="24998"/>
                    <a:pt x="20579" y="24006"/>
                    <a:pt x="20780" y="23036"/>
                  </a:cubicBezTo>
                  <a:cubicBezTo>
                    <a:pt x="21010" y="21931"/>
                    <a:pt x="21455" y="20894"/>
                    <a:pt x="22077" y="19956"/>
                  </a:cubicBezTo>
                  <a:lnTo>
                    <a:pt x="22077" y="19956"/>
                  </a:lnTo>
                  <a:cubicBezTo>
                    <a:pt x="21664" y="21541"/>
                    <a:pt x="21890" y="23255"/>
                    <a:pt x="22724" y="24673"/>
                  </a:cubicBezTo>
                  <a:cubicBezTo>
                    <a:pt x="22737" y="24695"/>
                    <a:pt x="22756" y="24704"/>
                    <a:pt x="22775" y="24704"/>
                  </a:cubicBezTo>
                  <a:cubicBezTo>
                    <a:pt x="22818" y="24704"/>
                    <a:pt x="22862" y="24659"/>
                    <a:pt x="22833" y="24609"/>
                  </a:cubicBezTo>
                  <a:cubicBezTo>
                    <a:pt x="21951" y="23110"/>
                    <a:pt x="21762" y="21276"/>
                    <a:pt x="22304" y="19626"/>
                  </a:cubicBezTo>
                  <a:cubicBezTo>
                    <a:pt x="22798" y="18942"/>
                    <a:pt x="23373" y="18317"/>
                    <a:pt x="23991" y="17742"/>
                  </a:cubicBezTo>
                  <a:cubicBezTo>
                    <a:pt x="24538" y="17235"/>
                    <a:pt x="25175" y="16781"/>
                    <a:pt x="25884" y="16625"/>
                  </a:cubicBezTo>
                  <a:cubicBezTo>
                    <a:pt x="26231" y="16684"/>
                    <a:pt x="26578" y="16734"/>
                    <a:pt x="26924" y="16788"/>
                  </a:cubicBezTo>
                  <a:cubicBezTo>
                    <a:pt x="26181" y="17277"/>
                    <a:pt x="25914" y="18417"/>
                    <a:pt x="25819" y="19227"/>
                  </a:cubicBezTo>
                  <a:cubicBezTo>
                    <a:pt x="25650" y="20681"/>
                    <a:pt x="25970" y="22147"/>
                    <a:pt x="26284" y="23561"/>
                  </a:cubicBezTo>
                  <a:cubicBezTo>
                    <a:pt x="26292" y="23593"/>
                    <a:pt x="26316" y="23606"/>
                    <a:pt x="26341" y="23606"/>
                  </a:cubicBezTo>
                  <a:cubicBezTo>
                    <a:pt x="26378" y="23606"/>
                    <a:pt x="26418" y="23575"/>
                    <a:pt x="26407" y="23529"/>
                  </a:cubicBezTo>
                  <a:cubicBezTo>
                    <a:pt x="26129" y="22281"/>
                    <a:pt x="25852" y="21009"/>
                    <a:pt x="25906" y="19723"/>
                  </a:cubicBezTo>
                  <a:cubicBezTo>
                    <a:pt x="25946" y="18799"/>
                    <a:pt x="26180" y="17290"/>
                    <a:pt x="27126" y="16820"/>
                  </a:cubicBezTo>
                  <a:cubicBezTo>
                    <a:pt x="29285" y="17147"/>
                    <a:pt x="31450" y="17387"/>
                    <a:pt x="33604" y="17483"/>
                  </a:cubicBezTo>
                  <a:cubicBezTo>
                    <a:pt x="33606" y="17483"/>
                    <a:pt x="33609" y="17484"/>
                    <a:pt x="33611" y="17484"/>
                  </a:cubicBezTo>
                  <a:cubicBezTo>
                    <a:pt x="33742" y="17484"/>
                    <a:pt x="33734" y="17287"/>
                    <a:pt x="33604" y="17272"/>
                  </a:cubicBezTo>
                  <a:cubicBezTo>
                    <a:pt x="31419" y="17033"/>
                    <a:pt x="29218" y="16769"/>
                    <a:pt x="27012" y="16462"/>
                  </a:cubicBezTo>
                  <a:cubicBezTo>
                    <a:pt x="26610" y="16144"/>
                    <a:pt x="26443" y="15367"/>
                    <a:pt x="26289" y="14959"/>
                  </a:cubicBezTo>
                  <a:cubicBezTo>
                    <a:pt x="26186" y="14682"/>
                    <a:pt x="26094" y="14400"/>
                    <a:pt x="25998" y="14123"/>
                  </a:cubicBezTo>
                  <a:cubicBezTo>
                    <a:pt x="26063" y="13557"/>
                    <a:pt x="26277" y="12978"/>
                    <a:pt x="26423" y="12437"/>
                  </a:cubicBezTo>
                  <a:cubicBezTo>
                    <a:pt x="26588" y="11819"/>
                    <a:pt x="26754" y="11199"/>
                    <a:pt x="26921" y="10581"/>
                  </a:cubicBezTo>
                  <a:cubicBezTo>
                    <a:pt x="27251" y="9344"/>
                    <a:pt x="27585" y="8108"/>
                    <a:pt x="27916" y="6870"/>
                  </a:cubicBezTo>
                  <a:cubicBezTo>
                    <a:pt x="27929" y="6823"/>
                    <a:pt x="27890" y="6791"/>
                    <a:pt x="27852" y="6791"/>
                  </a:cubicBezTo>
                  <a:cubicBezTo>
                    <a:pt x="27827" y="6791"/>
                    <a:pt x="27803" y="6805"/>
                    <a:pt x="27794" y="6837"/>
                  </a:cubicBezTo>
                  <a:cubicBezTo>
                    <a:pt x="27451" y="8122"/>
                    <a:pt x="27105" y="9406"/>
                    <a:pt x="26761" y="10692"/>
                  </a:cubicBezTo>
                  <a:cubicBezTo>
                    <a:pt x="26596" y="11310"/>
                    <a:pt x="26430" y="11931"/>
                    <a:pt x="26263" y="12549"/>
                  </a:cubicBezTo>
                  <a:cubicBezTo>
                    <a:pt x="26149" y="12974"/>
                    <a:pt x="25992" y="13416"/>
                    <a:pt x="25905" y="13859"/>
                  </a:cubicBezTo>
                  <a:cubicBezTo>
                    <a:pt x="25845" y="13683"/>
                    <a:pt x="25778" y="13510"/>
                    <a:pt x="25722" y="13331"/>
                  </a:cubicBezTo>
                  <a:cubicBezTo>
                    <a:pt x="25371" y="12238"/>
                    <a:pt x="25074" y="11125"/>
                    <a:pt x="24833" y="10001"/>
                  </a:cubicBezTo>
                  <a:cubicBezTo>
                    <a:pt x="24336" y="7692"/>
                    <a:pt x="24080" y="5337"/>
                    <a:pt x="24051" y="2975"/>
                  </a:cubicBezTo>
                  <a:cubicBezTo>
                    <a:pt x="24050" y="2935"/>
                    <a:pt x="24018" y="2914"/>
                    <a:pt x="23987" y="2914"/>
                  </a:cubicBezTo>
                  <a:cubicBezTo>
                    <a:pt x="23956" y="2914"/>
                    <a:pt x="23925" y="2935"/>
                    <a:pt x="23926" y="2975"/>
                  </a:cubicBezTo>
                  <a:cubicBezTo>
                    <a:pt x="23943" y="4507"/>
                    <a:pt x="24059" y="6034"/>
                    <a:pt x="24273" y="7548"/>
                  </a:cubicBezTo>
                  <a:cubicBezTo>
                    <a:pt x="23569" y="6095"/>
                    <a:pt x="22835" y="4657"/>
                    <a:pt x="21933" y="3316"/>
                  </a:cubicBezTo>
                  <a:cubicBezTo>
                    <a:pt x="21920" y="3296"/>
                    <a:pt x="21900" y="3287"/>
                    <a:pt x="21881" y="3287"/>
                  </a:cubicBezTo>
                  <a:cubicBezTo>
                    <a:pt x="21836" y="3287"/>
                    <a:pt x="21793" y="3332"/>
                    <a:pt x="21824" y="3380"/>
                  </a:cubicBezTo>
                  <a:cubicBezTo>
                    <a:pt x="22762" y="4777"/>
                    <a:pt x="23521" y="6278"/>
                    <a:pt x="24253" y="7793"/>
                  </a:cubicBezTo>
                  <a:cubicBezTo>
                    <a:pt x="24263" y="7814"/>
                    <a:pt x="24279" y="7821"/>
                    <a:pt x="24296" y="7821"/>
                  </a:cubicBezTo>
                  <a:cubicBezTo>
                    <a:pt x="24301" y="7821"/>
                    <a:pt x="24306" y="7821"/>
                    <a:pt x="24311" y="7820"/>
                  </a:cubicBezTo>
                  <a:cubicBezTo>
                    <a:pt x="24451" y="8763"/>
                    <a:pt x="24629" y="9702"/>
                    <a:pt x="24846" y="10632"/>
                  </a:cubicBezTo>
                  <a:cubicBezTo>
                    <a:pt x="25124" y="11825"/>
                    <a:pt x="25467" y="13003"/>
                    <a:pt x="25867" y="14160"/>
                  </a:cubicBezTo>
                  <a:cubicBezTo>
                    <a:pt x="25860" y="14229"/>
                    <a:pt x="25847" y="14296"/>
                    <a:pt x="25845" y="14362"/>
                  </a:cubicBezTo>
                  <a:cubicBezTo>
                    <a:pt x="25844" y="14403"/>
                    <a:pt x="25874" y="14423"/>
                    <a:pt x="25905" y="14423"/>
                  </a:cubicBezTo>
                  <a:cubicBezTo>
                    <a:pt x="25922" y="14423"/>
                    <a:pt x="25940" y="14417"/>
                    <a:pt x="25953" y="14405"/>
                  </a:cubicBezTo>
                  <a:cubicBezTo>
                    <a:pt x="26146" y="14957"/>
                    <a:pt x="26345" y="15516"/>
                    <a:pt x="26583" y="16049"/>
                  </a:cubicBezTo>
                  <a:cubicBezTo>
                    <a:pt x="26647" y="16192"/>
                    <a:pt x="26716" y="16323"/>
                    <a:pt x="26804" y="16436"/>
                  </a:cubicBezTo>
                  <a:cubicBezTo>
                    <a:pt x="26561" y="16403"/>
                    <a:pt x="26318" y="16366"/>
                    <a:pt x="26076" y="16330"/>
                  </a:cubicBezTo>
                  <a:cubicBezTo>
                    <a:pt x="26072" y="16310"/>
                    <a:pt x="26062" y="16291"/>
                    <a:pt x="26037" y="16282"/>
                  </a:cubicBezTo>
                  <a:cubicBezTo>
                    <a:pt x="23691" y="15474"/>
                    <a:pt x="22234" y="12913"/>
                    <a:pt x="21119" y="10862"/>
                  </a:cubicBezTo>
                  <a:cubicBezTo>
                    <a:pt x="19752" y="8348"/>
                    <a:pt x="18670" y="5694"/>
                    <a:pt x="17359" y="3150"/>
                  </a:cubicBezTo>
                  <a:cubicBezTo>
                    <a:pt x="16795" y="2056"/>
                    <a:pt x="16190" y="954"/>
                    <a:pt x="15377" y="22"/>
                  </a:cubicBezTo>
                  <a:cubicBezTo>
                    <a:pt x="15365" y="7"/>
                    <a:pt x="15351" y="1"/>
                    <a:pt x="15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44"/>
          <p:cNvGrpSpPr/>
          <p:nvPr/>
        </p:nvGrpSpPr>
        <p:grpSpPr>
          <a:xfrm>
            <a:off x="1223634" y="4018568"/>
            <a:ext cx="1013765" cy="1622220"/>
            <a:chOff x="3131096" y="1179168"/>
            <a:chExt cx="1013765" cy="1622220"/>
          </a:xfrm>
        </p:grpSpPr>
        <p:sp>
          <p:nvSpPr>
            <p:cNvPr id="4924" name="Google Shape;4924;p44"/>
            <p:cNvSpPr/>
            <p:nvPr/>
          </p:nvSpPr>
          <p:spPr>
            <a:xfrm>
              <a:off x="3846838" y="2094444"/>
              <a:ext cx="166962" cy="706944"/>
            </a:xfrm>
            <a:custGeom>
              <a:avLst/>
              <a:gdLst/>
              <a:ahLst/>
              <a:cxnLst/>
              <a:rect l="l" t="t" r="r" b="b"/>
              <a:pathLst>
                <a:path w="5274" h="22331" extrusionOk="0">
                  <a:moveTo>
                    <a:pt x="1361" y="699"/>
                  </a:moveTo>
                  <a:cubicBezTo>
                    <a:pt x="2659" y="4155"/>
                    <a:pt x="3608" y="7630"/>
                    <a:pt x="4167" y="11278"/>
                  </a:cubicBezTo>
                  <a:cubicBezTo>
                    <a:pt x="4697" y="14748"/>
                    <a:pt x="5273" y="18604"/>
                    <a:pt x="4805" y="22108"/>
                  </a:cubicBezTo>
                  <a:cubicBezTo>
                    <a:pt x="4776" y="22331"/>
                    <a:pt x="4471" y="22267"/>
                    <a:pt x="4443" y="22078"/>
                  </a:cubicBezTo>
                  <a:cubicBezTo>
                    <a:pt x="3906" y="18400"/>
                    <a:pt x="3895" y="14721"/>
                    <a:pt x="3102" y="11059"/>
                  </a:cubicBezTo>
                  <a:cubicBezTo>
                    <a:pt x="2369" y="7672"/>
                    <a:pt x="1415" y="4307"/>
                    <a:pt x="252" y="1043"/>
                  </a:cubicBezTo>
                  <a:cubicBezTo>
                    <a:pt x="0" y="336"/>
                    <a:pt x="1100" y="1"/>
                    <a:pt x="1361" y="699"/>
                  </a:cubicBezTo>
                  <a:close/>
                </a:path>
              </a:pathLst>
            </a:custGeom>
            <a:gradFill>
              <a:gsLst>
                <a:gs pos="0">
                  <a:schemeClr val="accent5"/>
                </a:gs>
                <a:gs pos="100000">
                  <a:schemeClr val="accent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4"/>
            <p:cNvSpPr/>
            <p:nvPr/>
          </p:nvSpPr>
          <p:spPr>
            <a:xfrm>
              <a:off x="3958620" y="1835298"/>
              <a:ext cx="77498" cy="122293"/>
            </a:xfrm>
            <a:custGeom>
              <a:avLst/>
              <a:gdLst/>
              <a:ahLst/>
              <a:cxnLst/>
              <a:rect l="l" t="t" r="r" b="b"/>
              <a:pathLst>
                <a:path w="2448" h="3863" extrusionOk="0">
                  <a:moveTo>
                    <a:pt x="623" y="1238"/>
                  </a:moveTo>
                  <a:cubicBezTo>
                    <a:pt x="1181" y="233"/>
                    <a:pt x="2448" y="0"/>
                    <a:pt x="2448" y="0"/>
                  </a:cubicBezTo>
                  <a:cubicBezTo>
                    <a:pt x="2448" y="0"/>
                    <a:pt x="1614" y="2983"/>
                    <a:pt x="1124" y="3424"/>
                  </a:cubicBezTo>
                  <a:cubicBezTo>
                    <a:pt x="636" y="3863"/>
                    <a:pt x="0" y="2362"/>
                    <a:pt x="623" y="123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4"/>
            <p:cNvSpPr/>
            <p:nvPr/>
          </p:nvSpPr>
          <p:spPr>
            <a:xfrm>
              <a:off x="3460745" y="2013243"/>
              <a:ext cx="148284" cy="79429"/>
            </a:xfrm>
            <a:custGeom>
              <a:avLst/>
              <a:gdLst/>
              <a:ahLst/>
              <a:cxnLst/>
              <a:rect l="l" t="t" r="r" b="b"/>
              <a:pathLst>
                <a:path w="4684" h="2509" extrusionOk="0">
                  <a:moveTo>
                    <a:pt x="3966" y="1249"/>
                  </a:moveTo>
                  <a:cubicBezTo>
                    <a:pt x="3309" y="870"/>
                    <a:pt x="1938" y="0"/>
                    <a:pt x="1" y="692"/>
                  </a:cubicBezTo>
                  <a:cubicBezTo>
                    <a:pt x="1" y="692"/>
                    <a:pt x="3370" y="2509"/>
                    <a:pt x="4683" y="2449"/>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4"/>
            <p:cNvSpPr/>
            <p:nvPr/>
          </p:nvSpPr>
          <p:spPr>
            <a:xfrm>
              <a:off x="3322845" y="1364078"/>
              <a:ext cx="343041" cy="436430"/>
            </a:xfrm>
            <a:custGeom>
              <a:avLst/>
              <a:gdLst/>
              <a:ahLst/>
              <a:cxnLst/>
              <a:rect l="l" t="t" r="r" b="b"/>
              <a:pathLst>
                <a:path w="10836" h="13786" extrusionOk="0">
                  <a:moveTo>
                    <a:pt x="9535" y="13337"/>
                  </a:moveTo>
                  <a:cubicBezTo>
                    <a:pt x="10835" y="12815"/>
                    <a:pt x="8815" y="8430"/>
                    <a:pt x="7630" y="6421"/>
                  </a:cubicBezTo>
                  <a:cubicBezTo>
                    <a:pt x="5348" y="2553"/>
                    <a:pt x="1" y="1"/>
                    <a:pt x="1" y="1"/>
                  </a:cubicBezTo>
                  <a:cubicBezTo>
                    <a:pt x="1" y="1"/>
                    <a:pt x="2422" y="5769"/>
                    <a:pt x="4567" y="8258"/>
                  </a:cubicBezTo>
                  <a:cubicBezTo>
                    <a:pt x="6712" y="10748"/>
                    <a:pt x="8417" y="13786"/>
                    <a:pt x="9535" y="1333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4"/>
            <p:cNvSpPr/>
            <p:nvPr/>
          </p:nvSpPr>
          <p:spPr>
            <a:xfrm>
              <a:off x="3266463" y="1469022"/>
              <a:ext cx="361624" cy="371817"/>
            </a:xfrm>
            <a:custGeom>
              <a:avLst/>
              <a:gdLst/>
              <a:ahLst/>
              <a:cxnLst/>
              <a:rect l="l" t="t" r="r" b="b"/>
              <a:pathLst>
                <a:path w="11423" h="11745" extrusionOk="0">
                  <a:moveTo>
                    <a:pt x="0" y="0"/>
                  </a:moveTo>
                  <a:cubicBezTo>
                    <a:pt x="2502" y="665"/>
                    <a:pt x="7250" y="3090"/>
                    <a:pt x="9216" y="6179"/>
                  </a:cubicBezTo>
                  <a:cubicBezTo>
                    <a:pt x="11182" y="9270"/>
                    <a:pt x="11422" y="10334"/>
                    <a:pt x="11422" y="10334"/>
                  </a:cubicBezTo>
                  <a:cubicBezTo>
                    <a:pt x="11422" y="10334"/>
                    <a:pt x="10492" y="11745"/>
                    <a:pt x="9866" y="11540"/>
                  </a:cubicBezTo>
                  <a:cubicBezTo>
                    <a:pt x="9239" y="11335"/>
                    <a:pt x="5086" y="8204"/>
                    <a:pt x="3462" y="5608"/>
                  </a:cubicBezTo>
                  <a:cubicBezTo>
                    <a:pt x="1836" y="3012"/>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4"/>
            <p:cNvSpPr/>
            <p:nvPr/>
          </p:nvSpPr>
          <p:spPr>
            <a:xfrm>
              <a:off x="3205776" y="1702369"/>
              <a:ext cx="328478" cy="192857"/>
            </a:xfrm>
            <a:custGeom>
              <a:avLst/>
              <a:gdLst/>
              <a:ahLst/>
              <a:cxnLst/>
              <a:rect l="l" t="t" r="r" b="b"/>
              <a:pathLst>
                <a:path w="10376" h="6092" extrusionOk="0">
                  <a:moveTo>
                    <a:pt x="9522" y="4778"/>
                  </a:moveTo>
                  <a:cubicBezTo>
                    <a:pt x="8220" y="6091"/>
                    <a:pt x="4989" y="4278"/>
                    <a:pt x="3843" y="3608"/>
                  </a:cubicBezTo>
                  <a:cubicBezTo>
                    <a:pt x="2694" y="2936"/>
                    <a:pt x="1" y="267"/>
                    <a:pt x="1" y="267"/>
                  </a:cubicBezTo>
                  <a:cubicBezTo>
                    <a:pt x="1" y="267"/>
                    <a:pt x="1510" y="1"/>
                    <a:pt x="4195" y="744"/>
                  </a:cubicBezTo>
                  <a:cubicBezTo>
                    <a:pt x="6879" y="1487"/>
                    <a:pt x="10376" y="3914"/>
                    <a:pt x="9522" y="4778"/>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4"/>
            <p:cNvSpPr/>
            <p:nvPr/>
          </p:nvSpPr>
          <p:spPr>
            <a:xfrm>
              <a:off x="3193873" y="1551458"/>
              <a:ext cx="389609" cy="328763"/>
            </a:xfrm>
            <a:custGeom>
              <a:avLst/>
              <a:gdLst/>
              <a:ahLst/>
              <a:cxnLst/>
              <a:rect l="l" t="t" r="r" b="b"/>
              <a:pathLst>
                <a:path w="12307" h="10385" extrusionOk="0">
                  <a:moveTo>
                    <a:pt x="12306" y="8735"/>
                  </a:moveTo>
                  <a:cubicBezTo>
                    <a:pt x="10368" y="6814"/>
                    <a:pt x="9171" y="5390"/>
                    <a:pt x="6041" y="3476"/>
                  </a:cubicBezTo>
                  <a:cubicBezTo>
                    <a:pt x="2913" y="1561"/>
                    <a:pt x="285" y="1"/>
                    <a:pt x="143" y="50"/>
                  </a:cubicBezTo>
                  <a:cubicBezTo>
                    <a:pt x="0" y="98"/>
                    <a:pt x="775" y="2809"/>
                    <a:pt x="5100" y="5720"/>
                  </a:cubicBezTo>
                  <a:cubicBezTo>
                    <a:pt x="9424" y="8630"/>
                    <a:pt x="10453" y="9603"/>
                    <a:pt x="10453" y="9603"/>
                  </a:cubicBezTo>
                  <a:lnTo>
                    <a:pt x="11293" y="10384"/>
                  </a:ln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4"/>
            <p:cNvSpPr/>
            <p:nvPr/>
          </p:nvSpPr>
          <p:spPr>
            <a:xfrm>
              <a:off x="3923196" y="1334574"/>
              <a:ext cx="126377" cy="306919"/>
            </a:xfrm>
            <a:custGeom>
              <a:avLst/>
              <a:gdLst/>
              <a:ahLst/>
              <a:cxnLst/>
              <a:rect l="l" t="t" r="r" b="b"/>
              <a:pathLst>
                <a:path w="3992" h="9695" extrusionOk="0">
                  <a:moveTo>
                    <a:pt x="3836" y="1"/>
                  </a:moveTo>
                  <a:cubicBezTo>
                    <a:pt x="3991" y="1046"/>
                    <a:pt x="3535" y="4907"/>
                    <a:pt x="2698" y="7301"/>
                  </a:cubicBezTo>
                  <a:cubicBezTo>
                    <a:pt x="1862" y="9695"/>
                    <a:pt x="946" y="8816"/>
                    <a:pt x="556" y="7361"/>
                  </a:cubicBezTo>
                  <a:cubicBezTo>
                    <a:pt x="1" y="5272"/>
                    <a:pt x="3836" y="1"/>
                    <a:pt x="3836"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4"/>
            <p:cNvSpPr/>
            <p:nvPr/>
          </p:nvSpPr>
          <p:spPr>
            <a:xfrm>
              <a:off x="3980970" y="1388708"/>
              <a:ext cx="126377" cy="326357"/>
            </a:xfrm>
            <a:custGeom>
              <a:avLst/>
              <a:gdLst/>
              <a:ahLst/>
              <a:cxnLst/>
              <a:rect l="l" t="t" r="r" b="b"/>
              <a:pathLst>
                <a:path w="3992" h="10309" extrusionOk="0">
                  <a:moveTo>
                    <a:pt x="3836" y="1"/>
                  </a:moveTo>
                  <a:cubicBezTo>
                    <a:pt x="3991" y="1047"/>
                    <a:pt x="3535" y="4908"/>
                    <a:pt x="2699" y="7301"/>
                  </a:cubicBezTo>
                  <a:cubicBezTo>
                    <a:pt x="2011" y="9269"/>
                    <a:pt x="975" y="10309"/>
                    <a:pt x="517" y="9352"/>
                  </a:cubicBezTo>
                  <a:cubicBezTo>
                    <a:pt x="417" y="9145"/>
                    <a:pt x="626" y="7621"/>
                    <a:pt x="556" y="7360"/>
                  </a:cubicBezTo>
                  <a:cubicBezTo>
                    <a:pt x="1" y="5273"/>
                    <a:pt x="3836" y="1"/>
                    <a:pt x="383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4"/>
            <p:cNvSpPr/>
            <p:nvPr/>
          </p:nvSpPr>
          <p:spPr>
            <a:xfrm>
              <a:off x="3860451" y="1252201"/>
              <a:ext cx="121818" cy="451214"/>
            </a:xfrm>
            <a:custGeom>
              <a:avLst/>
              <a:gdLst/>
              <a:ahLst/>
              <a:cxnLst/>
              <a:rect l="l" t="t" r="r" b="b"/>
              <a:pathLst>
                <a:path w="3848" h="14253" extrusionOk="0">
                  <a:moveTo>
                    <a:pt x="2893" y="1"/>
                  </a:moveTo>
                  <a:cubicBezTo>
                    <a:pt x="3847" y="1890"/>
                    <a:pt x="3731" y="9161"/>
                    <a:pt x="1933" y="13476"/>
                  </a:cubicBezTo>
                  <a:cubicBezTo>
                    <a:pt x="1933" y="13476"/>
                    <a:pt x="1164" y="14253"/>
                    <a:pt x="739" y="13632"/>
                  </a:cubicBezTo>
                  <a:cubicBezTo>
                    <a:pt x="313" y="13011"/>
                    <a:pt x="1" y="10223"/>
                    <a:pt x="94" y="8580"/>
                  </a:cubicBezTo>
                  <a:cubicBezTo>
                    <a:pt x="185" y="6936"/>
                    <a:pt x="2893" y="1"/>
                    <a:pt x="2893"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4"/>
            <p:cNvSpPr/>
            <p:nvPr/>
          </p:nvSpPr>
          <p:spPr>
            <a:xfrm>
              <a:off x="3519406" y="1276673"/>
              <a:ext cx="234867" cy="466252"/>
            </a:xfrm>
            <a:custGeom>
              <a:avLst/>
              <a:gdLst/>
              <a:ahLst/>
              <a:cxnLst/>
              <a:rect l="l" t="t" r="r" b="b"/>
              <a:pathLst>
                <a:path w="7419" h="14728" extrusionOk="0">
                  <a:moveTo>
                    <a:pt x="0" y="0"/>
                  </a:moveTo>
                  <a:cubicBezTo>
                    <a:pt x="215" y="1613"/>
                    <a:pt x="2964" y="10765"/>
                    <a:pt x="5221" y="14658"/>
                  </a:cubicBezTo>
                  <a:cubicBezTo>
                    <a:pt x="5221" y="14658"/>
                    <a:pt x="7276" y="14728"/>
                    <a:pt x="7347" y="13138"/>
                  </a:cubicBezTo>
                  <a:cubicBezTo>
                    <a:pt x="7419" y="11550"/>
                    <a:pt x="4830" y="6751"/>
                    <a:pt x="3559" y="4514"/>
                  </a:cubicBezTo>
                  <a:cubicBezTo>
                    <a:pt x="1879" y="1555"/>
                    <a:pt x="0" y="0"/>
                    <a:pt x="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4"/>
            <p:cNvSpPr/>
            <p:nvPr/>
          </p:nvSpPr>
          <p:spPr>
            <a:xfrm>
              <a:off x="3578099" y="1179168"/>
              <a:ext cx="212422" cy="563535"/>
            </a:xfrm>
            <a:custGeom>
              <a:avLst/>
              <a:gdLst/>
              <a:ahLst/>
              <a:cxnLst/>
              <a:rect l="l" t="t" r="r" b="b"/>
              <a:pathLst>
                <a:path w="6710" h="17801" extrusionOk="0">
                  <a:moveTo>
                    <a:pt x="318" y="0"/>
                  </a:moveTo>
                  <a:cubicBezTo>
                    <a:pt x="664" y="1377"/>
                    <a:pt x="0" y="4452"/>
                    <a:pt x="1423" y="8401"/>
                  </a:cubicBezTo>
                  <a:cubicBezTo>
                    <a:pt x="2846" y="12351"/>
                    <a:pt x="4712" y="16065"/>
                    <a:pt x="5421" y="17233"/>
                  </a:cubicBezTo>
                  <a:cubicBezTo>
                    <a:pt x="5421" y="17233"/>
                    <a:pt x="6517" y="17800"/>
                    <a:pt x="6613" y="16029"/>
                  </a:cubicBezTo>
                  <a:cubicBezTo>
                    <a:pt x="6709" y="14259"/>
                    <a:pt x="5469" y="10231"/>
                    <a:pt x="3965" y="6203"/>
                  </a:cubicBezTo>
                  <a:cubicBezTo>
                    <a:pt x="2461" y="2174"/>
                    <a:pt x="318" y="0"/>
                    <a:pt x="31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4"/>
            <p:cNvSpPr/>
            <p:nvPr/>
          </p:nvSpPr>
          <p:spPr>
            <a:xfrm>
              <a:off x="3678136" y="1219531"/>
              <a:ext cx="145751" cy="472583"/>
            </a:xfrm>
            <a:custGeom>
              <a:avLst/>
              <a:gdLst/>
              <a:ahLst/>
              <a:cxnLst/>
              <a:rect l="l" t="t" r="r" b="b"/>
              <a:pathLst>
                <a:path w="4604" h="14928" extrusionOk="0">
                  <a:moveTo>
                    <a:pt x="204" y="0"/>
                  </a:moveTo>
                  <a:cubicBezTo>
                    <a:pt x="1404" y="1091"/>
                    <a:pt x="2864" y="4221"/>
                    <a:pt x="3628" y="7954"/>
                  </a:cubicBezTo>
                  <a:cubicBezTo>
                    <a:pt x="4391" y="11686"/>
                    <a:pt x="4603" y="14424"/>
                    <a:pt x="4603" y="14424"/>
                  </a:cubicBezTo>
                  <a:lnTo>
                    <a:pt x="3212" y="14927"/>
                  </a:lnTo>
                  <a:cubicBezTo>
                    <a:pt x="3212" y="14927"/>
                    <a:pt x="466" y="8341"/>
                    <a:pt x="233" y="6124"/>
                  </a:cubicBezTo>
                  <a:cubicBezTo>
                    <a:pt x="1" y="3910"/>
                    <a:pt x="204" y="0"/>
                    <a:pt x="2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4"/>
            <p:cNvSpPr/>
            <p:nvPr/>
          </p:nvSpPr>
          <p:spPr>
            <a:xfrm>
              <a:off x="3762535" y="1218201"/>
              <a:ext cx="115392" cy="458812"/>
            </a:xfrm>
            <a:custGeom>
              <a:avLst/>
              <a:gdLst/>
              <a:ahLst/>
              <a:cxnLst/>
              <a:rect l="l" t="t" r="r" b="b"/>
              <a:pathLst>
                <a:path w="3645" h="14493" extrusionOk="0">
                  <a:moveTo>
                    <a:pt x="1200" y="0"/>
                  </a:moveTo>
                  <a:cubicBezTo>
                    <a:pt x="959" y="1546"/>
                    <a:pt x="0" y="4613"/>
                    <a:pt x="83" y="6382"/>
                  </a:cubicBezTo>
                  <a:cubicBezTo>
                    <a:pt x="168" y="8149"/>
                    <a:pt x="1937" y="14464"/>
                    <a:pt x="1937" y="14464"/>
                  </a:cubicBezTo>
                  <a:cubicBezTo>
                    <a:pt x="1937" y="14464"/>
                    <a:pt x="3206" y="14492"/>
                    <a:pt x="3325" y="13224"/>
                  </a:cubicBezTo>
                  <a:cubicBezTo>
                    <a:pt x="3527" y="11109"/>
                    <a:pt x="3645" y="6638"/>
                    <a:pt x="2963" y="4426"/>
                  </a:cubicBezTo>
                  <a:cubicBezTo>
                    <a:pt x="2279" y="2214"/>
                    <a:pt x="1200" y="0"/>
                    <a:pt x="1200"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4"/>
            <p:cNvSpPr/>
            <p:nvPr/>
          </p:nvSpPr>
          <p:spPr>
            <a:xfrm>
              <a:off x="3447164" y="1339639"/>
              <a:ext cx="274249" cy="420633"/>
            </a:xfrm>
            <a:custGeom>
              <a:avLst/>
              <a:gdLst/>
              <a:ahLst/>
              <a:cxnLst/>
              <a:rect l="l" t="t" r="r" b="b"/>
              <a:pathLst>
                <a:path w="8663" h="13287" extrusionOk="0">
                  <a:moveTo>
                    <a:pt x="1" y="1"/>
                  </a:moveTo>
                  <a:cubicBezTo>
                    <a:pt x="270" y="1872"/>
                    <a:pt x="2489" y="9570"/>
                    <a:pt x="5980" y="13287"/>
                  </a:cubicBezTo>
                  <a:cubicBezTo>
                    <a:pt x="5980" y="13287"/>
                    <a:pt x="8662" y="13019"/>
                    <a:pt x="8441" y="11696"/>
                  </a:cubicBezTo>
                  <a:cubicBezTo>
                    <a:pt x="8219" y="10375"/>
                    <a:pt x="7170" y="8504"/>
                    <a:pt x="4759" y="5182"/>
                  </a:cubicBezTo>
                  <a:cubicBezTo>
                    <a:pt x="2351" y="1864"/>
                    <a:pt x="1" y="1"/>
                    <a:pt x="1" y="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4"/>
            <p:cNvSpPr/>
            <p:nvPr/>
          </p:nvSpPr>
          <p:spPr>
            <a:xfrm>
              <a:off x="3499367" y="1646367"/>
              <a:ext cx="420728" cy="271431"/>
            </a:xfrm>
            <a:custGeom>
              <a:avLst/>
              <a:gdLst/>
              <a:ahLst/>
              <a:cxnLst/>
              <a:rect l="l" t="t" r="r" b="b"/>
              <a:pathLst>
                <a:path w="13290" h="8574" extrusionOk="0">
                  <a:moveTo>
                    <a:pt x="13205" y="1422"/>
                  </a:moveTo>
                  <a:cubicBezTo>
                    <a:pt x="13290" y="604"/>
                    <a:pt x="10889" y="0"/>
                    <a:pt x="7041" y="1658"/>
                  </a:cubicBezTo>
                  <a:cubicBezTo>
                    <a:pt x="3863" y="3025"/>
                    <a:pt x="1" y="6863"/>
                    <a:pt x="1436" y="7872"/>
                  </a:cubicBezTo>
                  <a:cubicBezTo>
                    <a:pt x="1688" y="8048"/>
                    <a:pt x="2882" y="8573"/>
                    <a:pt x="4902" y="8086"/>
                  </a:cubicBezTo>
                  <a:cubicBezTo>
                    <a:pt x="8585" y="7197"/>
                    <a:pt x="12878" y="4521"/>
                    <a:pt x="13205" y="1422"/>
                  </a:cubicBezTo>
                  <a:close/>
                </a:path>
              </a:pathLst>
            </a:custGeom>
            <a:gradFill>
              <a:gsLst>
                <a:gs pos="0">
                  <a:schemeClr val="accent4"/>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4"/>
            <p:cNvSpPr/>
            <p:nvPr/>
          </p:nvSpPr>
          <p:spPr>
            <a:xfrm>
              <a:off x="3131096" y="1777017"/>
              <a:ext cx="286374" cy="137394"/>
            </a:xfrm>
            <a:custGeom>
              <a:avLst/>
              <a:gdLst/>
              <a:ahLst/>
              <a:cxnLst/>
              <a:rect l="l" t="t" r="r" b="b"/>
              <a:pathLst>
                <a:path w="9046" h="4340" extrusionOk="0">
                  <a:moveTo>
                    <a:pt x="9045" y="2822"/>
                  </a:moveTo>
                  <a:cubicBezTo>
                    <a:pt x="6983" y="1868"/>
                    <a:pt x="2786" y="403"/>
                    <a:pt x="1432" y="202"/>
                  </a:cubicBezTo>
                  <a:cubicBezTo>
                    <a:pt x="77" y="0"/>
                    <a:pt x="1" y="598"/>
                    <a:pt x="1228" y="1399"/>
                  </a:cubicBezTo>
                  <a:cubicBezTo>
                    <a:pt x="2454" y="2202"/>
                    <a:pt x="4672" y="3467"/>
                    <a:pt x="5950" y="3904"/>
                  </a:cubicBezTo>
                  <a:cubicBezTo>
                    <a:pt x="7229" y="4340"/>
                    <a:pt x="9045" y="2822"/>
                    <a:pt x="9045" y="2822"/>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4"/>
            <p:cNvSpPr/>
            <p:nvPr/>
          </p:nvSpPr>
          <p:spPr>
            <a:xfrm>
              <a:off x="3804196" y="1654819"/>
              <a:ext cx="66639" cy="199885"/>
            </a:xfrm>
            <a:custGeom>
              <a:avLst/>
              <a:gdLst/>
              <a:ahLst/>
              <a:cxnLst/>
              <a:rect l="l" t="t" r="r" b="b"/>
              <a:pathLst>
                <a:path w="2105" h="6314" extrusionOk="0">
                  <a:moveTo>
                    <a:pt x="365" y="1"/>
                  </a:moveTo>
                  <a:cubicBezTo>
                    <a:pt x="1107" y="975"/>
                    <a:pt x="1402" y="1583"/>
                    <a:pt x="1753" y="2813"/>
                  </a:cubicBezTo>
                  <a:cubicBezTo>
                    <a:pt x="2105" y="4042"/>
                    <a:pt x="1690" y="5687"/>
                    <a:pt x="1223" y="6000"/>
                  </a:cubicBezTo>
                  <a:cubicBezTo>
                    <a:pt x="757" y="6314"/>
                    <a:pt x="141" y="4576"/>
                    <a:pt x="72" y="3882"/>
                  </a:cubicBezTo>
                  <a:cubicBezTo>
                    <a:pt x="0" y="3187"/>
                    <a:pt x="365" y="1"/>
                    <a:pt x="365"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4"/>
            <p:cNvSpPr/>
            <p:nvPr/>
          </p:nvSpPr>
          <p:spPr>
            <a:xfrm>
              <a:off x="3167851" y="1857616"/>
              <a:ext cx="280359" cy="74395"/>
            </a:xfrm>
            <a:custGeom>
              <a:avLst/>
              <a:gdLst/>
              <a:ahLst/>
              <a:cxnLst/>
              <a:rect l="l" t="t" r="r" b="b"/>
              <a:pathLst>
                <a:path w="8856" h="2350" extrusionOk="0">
                  <a:moveTo>
                    <a:pt x="8855" y="2277"/>
                  </a:moveTo>
                  <a:cubicBezTo>
                    <a:pt x="7392" y="1086"/>
                    <a:pt x="5775" y="1"/>
                    <a:pt x="3147" y="559"/>
                  </a:cubicBezTo>
                  <a:cubicBezTo>
                    <a:pt x="521" y="1118"/>
                    <a:pt x="0" y="1328"/>
                    <a:pt x="187" y="1769"/>
                  </a:cubicBezTo>
                  <a:cubicBezTo>
                    <a:pt x="373" y="2211"/>
                    <a:pt x="1725" y="2256"/>
                    <a:pt x="3027" y="2304"/>
                  </a:cubicBezTo>
                  <a:cubicBezTo>
                    <a:pt x="4325" y="2349"/>
                    <a:pt x="8855" y="2277"/>
                    <a:pt x="8855" y="22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4"/>
            <p:cNvSpPr/>
            <p:nvPr/>
          </p:nvSpPr>
          <p:spPr>
            <a:xfrm>
              <a:off x="3278050" y="1802754"/>
              <a:ext cx="270070" cy="147619"/>
            </a:xfrm>
            <a:custGeom>
              <a:avLst/>
              <a:gdLst/>
              <a:ahLst/>
              <a:cxnLst/>
              <a:rect l="l" t="t" r="r" b="b"/>
              <a:pathLst>
                <a:path w="8531" h="4663" extrusionOk="0">
                  <a:moveTo>
                    <a:pt x="8530" y="4663"/>
                  </a:moveTo>
                  <a:cubicBezTo>
                    <a:pt x="8104" y="3143"/>
                    <a:pt x="6672" y="1660"/>
                    <a:pt x="5633" y="1276"/>
                  </a:cubicBezTo>
                  <a:cubicBezTo>
                    <a:pt x="4595" y="892"/>
                    <a:pt x="1678" y="0"/>
                    <a:pt x="840" y="650"/>
                  </a:cubicBezTo>
                  <a:cubicBezTo>
                    <a:pt x="1" y="1302"/>
                    <a:pt x="2142" y="2134"/>
                    <a:pt x="2303" y="2230"/>
                  </a:cubicBezTo>
                  <a:cubicBezTo>
                    <a:pt x="2464" y="2327"/>
                    <a:pt x="8530" y="4663"/>
                    <a:pt x="8530" y="466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4"/>
            <p:cNvSpPr/>
            <p:nvPr/>
          </p:nvSpPr>
          <p:spPr>
            <a:xfrm>
              <a:off x="3223061" y="1913618"/>
              <a:ext cx="322368" cy="103932"/>
            </a:xfrm>
            <a:custGeom>
              <a:avLst/>
              <a:gdLst/>
              <a:ahLst/>
              <a:cxnLst/>
              <a:rect l="l" t="t" r="r" b="b"/>
              <a:pathLst>
                <a:path w="10183" h="3283" extrusionOk="0">
                  <a:moveTo>
                    <a:pt x="10183" y="2737"/>
                  </a:moveTo>
                  <a:cubicBezTo>
                    <a:pt x="9831" y="3042"/>
                    <a:pt x="9296" y="2346"/>
                    <a:pt x="8513" y="2552"/>
                  </a:cubicBezTo>
                  <a:cubicBezTo>
                    <a:pt x="7212" y="2897"/>
                    <a:pt x="4894" y="3282"/>
                    <a:pt x="3800" y="3003"/>
                  </a:cubicBezTo>
                  <a:cubicBezTo>
                    <a:pt x="2049" y="2558"/>
                    <a:pt x="6" y="1563"/>
                    <a:pt x="2" y="1111"/>
                  </a:cubicBezTo>
                  <a:cubicBezTo>
                    <a:pt x="0" y="659"/>
                    <a:pt x="2330" y="0"/>
                    <a:pt x="3268" y="28"/>
                  </a:cubicBezTo>
                  <a:cubicBezTo>
                    <a:pt x="4207" y="55"/>
                    <a:pt x="7088" y="204"/>
                    <a:pt x="8128" y="848"/>
                  </a:cubicBezTo>
                  <a:cubicBezTo>
                    <a:pt x="9168" y="1489"/>
                    <a:pt x="10183" y="2737"/>
                    <a:pt x="10183" y="273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4"/>
            <p:cNvSpPr/>
            <p:nvPr/>
          </p:nvSpPr>
          <p:spPr>
            <a:xfrm>
              <a:off x="3309961" y="1861067"/>
              <a:ext cx="331802" cy="207800"/>
            </a:xfrm>
            <a:custGeom>
              <a:avLst/>
              <a:gdLst/>
              <a:ahLst/>
              <a:cxnLst/>
              <a:rect l="l" t="t" r="r" b="b"/>
              <a:pathLst>
                <a:path w="10481" h="6564" extrusionOk="0">
                  <a:moveTo>
                    <a:pt x="10480" y="5561"/>
                  </a:moveTo>
                  <a:cubicBezTo>
                    <a:pt x="10153" y="4720"/>
                    <a:pt x="9660" y="3459"/>
                    <a:pt x="7550" y="2078"/>
                  </a:cubicBezTo>
                  <a:cubicBezTo>
                    <a:pt x="5440" y="693"/>
                    <a:pt x="1356" y="1"/>
                    <a:pt x="678" y="424"/>
                  </a:cubicBezTo>
                  <a:cubicBezTo>
                    <a:pt x="1" y="849"/>
                    <a:pt x="2629" y="2099"/>
                    <a:pt x="3732" y="2611"/>
                  </a:cubicBezTo>
                  <a:cubicBezTo>
                    <a:pt x="4836" y="3125"/>
                    <a:pt x="8892" y="5211"/>
                    <a:pt x="9446" y="5888"/>
                  </a:cubicBezTo>
                  <a:cubicBezTo>
                    <a:pt x="10000" y="6564"/>
                    <a:pt x="10480" y="5561"/>
                    <a:pt x="10480" y="556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4"/>
            <p:cNvSpPr/>
            <p:nvPr/>
          </p:nvSpPr>
          <p:spPr>
            <a:xfrm>
              <a:off x="3471761" y="1834570"/>
              <a:ext cx="267189" cy="199189"/>
            </a:xfrm>
            <a:custGeom>
              <a:avLst/>
              <a:gdLst/>
              <a:ahLst/>
              <a:cxnLst/>
              <a:rect l="l" t="t" r="r" b="b"/>
              <a:pathLst>
                <a:path w="8440" h="6292" extrusionOk="0">
                  <a:moveTo>
                    <a:pt x="7632" y="5609"/>
                  </a:moveTo>
                  <a:cubicBezTo>
                    <a:pt x="8439" y="5185"/>
                    <a:pt x="8275" y="4378"/>
                    <a:pt x="6810" y="2733"/>
                  </a:cubicBezTo>
                  <a:cubicBezTo>
                    <a:pt x="5347" y="1086"/>
                    <a:pt x="2491" y="0"/>
                    <a:pt x="0" y="44"/>
                  </a:cubicBezTo>
                  <a:cubicBezTo>
                    <a:pt x="0" y="44"/>
                    <a:pt x="591" y="1918"/>
                    <a:pt x="3839" y="4104"/>
                  </a:cubicBezTo>
                  <a:cubicBezTo>
                    <a:pt x="7085" y="6291"/>
                    <a:pt x="7632" y="5609"/>
                    <a:pt x="7632" y="560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4"/>
            <p:cNvSpPr/>
            <p:nvPr/>
          </p:nvSpPr>
          <p:spPr>
            <a:xfrm>
              <a:off x="3750156" y="1674605"/>
              <a:ext cx="118811" cy="238951"/>
            </a:xfrm>
            <a:custGeom>
              <a:avLst/>
              <a:gdLst/>
              <a:ahLst/>
              <a:cxnLst/>
              <a:rect l="l" t="t" r="r" b="b"/>
              <a:pathLst>
                <a:path w="3753" h="7548" extrusionOk="0">
                  <a:moveTo>
                    <a:pt x="819" y="1"/>
                  </a:moveTo>
                  <a:cubicBezTo>
                    <a:pt x="1709" y="689"/>
                    <a:pt x="3752" y="4873"/>
                    <a:pt x="3220" y="6997"/>
                  </a:cubicBezTo>
                  <a:lnTo>
                    <a:pt x="1790" y="7547"/>
                  </a:lnTo>
                  <a:cubicBezTo>
                    <a:pt x="1790" y="7547"/>
                    <a:pt x="0" y="4397"/>
                    <a:pt x="239" y="2569"/>
                  </a:cubicBezTo>
                  <a:cubicBezTo>
                    <a:pt x="477" y="743"/>
                    <a:pt x="819" y="1"/>
                    <a:pt x="819"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4"/>
            <p:cNvSpPr/>
            <p:nvPr/>
          </p:nvSpPr>
          <p:spPr>
            <a:xfrm>
              <a:off x="3698587" y="1712404"/>
              <a:ext cx="111719" cy="259433"/>
            </a:xfrm>
            <a:custGeom>
              <a:avLst/>
              <a:gdLst/>
              <a:ahLst/>
              <a:cxnLst/>
              <a:rect l="l" t="t" r="r" b="b"/>
              <a:pathLst>
                <a:path w="3529" h="8195" extrusionOk="0">
                  <a:moveTo>
                    <a:pt x="576" y="1"/>
                  </a:moveTo>
                  <a:cubicBezTo>
                    <a:pt x="1663" y="609"/>
                    <a:pt x="3291" y="2735"/>
                    <a:pt x="3412" y="5882"/>
                  </a:cubicBezTo>
                  <a:cubicBezTo>
                    <a:pt x="3418" y="6036"/>
                    <a:pt x="3528" y="8034"/>
                    <a:pt x="3527" y="8194"/>
                  </a:cubicBezTo>
                  <a:cubicBezTo>
                    <a:pt x="3527" y="8194"/>
                    <a:pt x="2637" y="7741"/>
                    <a:pt x="1943" y="7643"/>
                  </a:cubicBezTo>
                  <a:cubicBezTo>
                    <a:pt x="1251" y="7547"/>
                    <a:pt x="0" y="3753"/>
                    <a:pt x="95" y="2470"/>
                  </a:cubicBezTo>
                  <a:cubicBezTo>
                    <a:pt x="188" y="1186"/>
                    <a:pt x="576" y="1"/>
                    <a:pt x="576"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4"/>
            <p:cNvSpPr/>
            <p:nvPr/>
          </p:nvSpPr>
          <p:spPr>
            <a:xfrm>
              <a:off x="3614505" y="1762771"/>
              <a:ext cx="190008" cy="222647"/>
            </a:xfrm>
            <a:custGeom>
              <a:avLst/>
              <a:gdLst/>
              <a:ahLst/>
              <a:cxnLst/>
              <a:rect l="l" t="t" r="r" b="b"/>
              <a:pathLst>
                <a:path w="6002" h="7033" extrusionOk="0">
                  <a:moveTo>
                    <a:pt x="4814" y="6835"/>
                  </a:moveTo>
                  <a:cubicBezTo>
                    <a:pt x="6001" y="6035"/>
                    <a:pt x="4188" y="2206"/>
                    <a:pt x="773" y="1"/>
                  </a:cubicBezTo>
                  <a:cubicBezTo>
                    <a:pt x="773" y="1"/>
                    <a:pt x="1" y="3657"/>
                    <a:pt x="3420" y="6750"/>
                  </a:cubicBezTo>
                  <a:cubicBezTo>
                    <a:pt x="3420" y="6749"/>
                    <a:pt x="4519" y="7032"/>
                    <a:pt x="4814" y="6835"/>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4"/>
            <p:cNvSpPr/>
            <p:nvPr/>
          </p:nvSpPr>
          <p:spPr>
            <a:xfrm>
              <a:off x="3930160" y="1574948"/>
              <a:ext cx="214701" cy="286152"/>
            </a:xfrm>
            <a:custGeom>
              <a:avLst/>
              <a:gdLst/>
              <a:ahLst/>
              <a:cxnLst/>
              <a:rect l="l" t="t" r="r" b="b"/>
              <a:pathLst>
                <a:path w="6782" h="9039" extrusionOk="0">
                  <a:moveTo>
                    <a:pt x="6604" y="0"/>
                  </a:moveTo>
                  <a:cubicBezTo>
                    <a:pt x="6782" y="1202"/>
                    <a:pt x="4767" y="4845"/>
                    <a:pt x="1068" y="9039"/>
                  </a:cubicBezTo>
                  <a:cubicBezTo>
                    <a:pt x="1068" y="9039"/>
                    <a:pt x="0" y="8136"/>
                    <a:pt x="344" y="7068"/>
                  </a:cubicBezTo>
                  <a:cubicBezTo>
                    <a:pt x="2176" y="1366"/>
                    <a:pt x="6604" y="0"/>
                    <a:pt x="6604" y="0"/>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4"/>
            <p:cNvSpPr/>
            <p:nvPr/>
          </p:nvSpPr>
          <p:spPr>
            <a:xfrm>
              <a:off x="3883181" y="1502611"/>
              <a:ext cx="152019" cy="380365"/>
            </a:xfrm>
            <a:custGeom>
              <a:avLst/>
              <a:gdLst/>
              <a:ahLst/>
              <a:cxnLst/>
              <a:rect l="l" t="t" r="r" b="b"/>
              <a:pathLst>
                <a:path w="4802" h="12015" extrusionOk="0">
                  <a:moveTo>
                    <a:pt x="3446" y="475"/>
                  </a:moveTo>
                  <a:cubicBezTo>
                    <a:pt x="4019" y="1"/>
                    <a:pt x="4802" y="3129"/>
                    <a:pt x="4041" y="5395"/>
                  </a:cubicBezTo>
                  <a:cubicBezTo>
                    <a:pt x="3279" y="7658"/>
                    <a:pt x="1580" y="12015"/>
                    <a:pt x="1580" y="12015"/>
                  </a:cubicBezTo>
                  <a:cubicBezTo>
                    <a:pt x="1580" y="12015"/>
                    <a:pt x="293" y="11991"/>
                    <a:pt x="146" y="11334"/>
                  </a:cubicBezTo>
                  <a:cubicBezTo>
                    <a:pt x="1" y="10677"/>
                    <a:pt x="1193" y="2345"/>
                    <a:pt x="3446" y="475"/>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4"/>
            <p:cNvSpPr/>
            <p:nvPr/>
          </p:nvSpPr>
          <p:spPr>
            <a:xfrm>
              <a:off x="3842691" y="1541803"/>
              <a:ext cx="87691" cy="383657"/>
            </a:xfrm>
            <a:custGeom>
              <a:avLst/>
              <a:gdLst/>
              <a:ahLst/>
              <a:cxnLst/>
              <a:rect l="l" t="t" r="r" b="b"/>
              <a:pathLst>
                <a:path w="2770" h="12119" extrusionOk="0">
                  <a:moveTo>
                    <a:pt x="551" y="0"/>
                  </a:moveTo>
                  <a:cubicBezTo>
                    <a:pt x="1671" y="882"/>
                    <a:pt x="2769" y="3165"/>
                    <a:pt x="2241" y="6745"/>
                  </a:cubicBezTo>
                  <a:cubicBezTo>
                    <a:pt x="1793" y="9793"/>
                    <a:pt x="1459" y="10582"/>
                    <a:pt x="1459" y="10582"/>
                  </a:cubicBezTo>
                  <a:cubicBezTo>
                    <a:pt x="1459" y="10582"/>
                    <a:pt x="623" y="12119"/>
                    <a:pt x="165" y="11835"/>
                  </a:cubicBezTo>
                  <a:cubicBezTo>
                    <a:pt x="55" y="11767"/>
                    <a:pt x="0" y="10003"/>
                    <a:pt x="12" y="9074"/>
                  </a:cubicBezTo>
                  <a:cubicBezTo>
                    <a:pt x="45" y="6076"/>
                    <a:pt x="551" y="0"/>
                    <a:pt x="551"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4"/>
            <p:cNvSpPr/>
            <p:nvPr/>
          </p:nvSpPr>
          <p:spPr>
            <a:xfrm>
              <a:off x="3465018" y="1762834"/>
              <a:ext cx="590761" cy="434721"/>
            </a:xfrm>
            <a:custGeom>
              <a:avLst/>
              <a:gdLst/>
              <a:ahLst/>
              <a:cxnLst/>
              <a:rect l="l" t="t" r="r" b="b"/>
              <a:pathLst>
                <a:path w="18661" h="13732" extrusionOk="0">
                  <a:moveTo>
                    <a:pt x="18445" y="93"/>
                  </a:moveTo>
                  <a:cubicBezTo>
                    <a:pt x="18661" y="105"/>
                    <a:pt x="17752" y="745"/>
                    <a:pt x="17158" y="1991"/>
                  </a:cubicBezTo>
                  <a:cubicBezTo>
                    <a:pt x="16565" y="3239"/>
                    <a:pt x="16324" y="4535"/>
                    <a:pt x="16324" y="4535"/>
                  </a:cubicBezTo>
                  <a:cubicBezTo>
                    <a:pt x="16324" y="4535"/>
                    <a:pt x="16799" y="6348"/>
                    <a:pt x="16123" y="7718"/>
                  </a:cubicBezTo>
                  <a:cubicBezTo>
                    <a:pt x="15611" y="8751"/>
                    <a:pt x="14911" y="9220"/>
                    <a:pt x="14911" y="9220"/>
                  </a:cubicBezTo>
                  <a:cubicBezTo>
                    <a:pt x="14911" y="9220"/>
                    <a:pt x="15564" y="11108"/>
                    <a:pt x="13521" y="12417"/>
                  </a:cubicBezTo>
                  <a:cubicBezTo>
                    <a:pt x="11469" y="13732"/>
                    <a:pt x="9970" y="12667"/>
                    <a:pt x="9970" y="12667"/>
                  </a:cubicBezTo>
                  <a:cubicBezTo>
                    <a:pt x="9970" y="12667"/>
                    <a:pt x="9243" y="12845"/>
                    <a:pt x="9125" y="12852"/>
                  </a:cubicBezTo>
                  <a:cubicBezTo>
                    <a:pt x="7675" y="12951"/>
                    <a:pt x="6737" y="12628"/>
                    <a:pt x="5299" y="11408"/>
                  </a:cubicBezTo>
                  <a:cubicBezTo>
                    <a:pt x="4436" y="10678"/>
                    <a:pt x="3372" y="9151"/>
                    <a:pt x="3247" y="9075"/>
                  </a:cubicBezTo>
                  <a:cubicBezTo>
                    <a:pt x="3122" y="9001"/>
                    <a:pt x="1596" y="7439"/>
                    <a:pt x="1" y="7347"/>
                  </a:cubicBezTo>
                  <a:cubicBezTo>
                    <a:pt x="1" y="7347"/>
                    <a:pt x="895" y="6795"/>
                    <a:pt x="1944" y="7337"/>
                  </a:cubicBezTo>
                  <a:cubicBezTo>
                    <a:pt x="1944" y="7337"/>
                    <a:pt x="692" y="6297"/>
                    <a:pt x="593" y="6049"/>
                  </a:cubicBezTo>
                  <a:cubicBezTo>
                    <a:pt x="492" y="5800"/>
                    <a:pt x="3031" y="5838"/>
                    <a:pt x="4982" y="7872"/>
                  </a:cubicBezTo>
                  <a:cubicBezTo>
                    <a:pt x="4982" y="7872"/>
                    <a:pt x="4679" y="6927"/>
                    <a:pt x="4353" y="6556"/>
                  </a:cubicBezTo>
                  <a:cubicBezTo>
                    <a:pt x="4353" y="6556"/>
                    <a:pt x="7096" y="7589"/>
                    <a:pt x="7868" y="7561"/>
                  </a:cubicBezTo>
                  <a:cubicBezTo>
                    <a:pt x="7868" y="7561"/>
                    <a:pt x="7183" y="5044"/>
                    <a:pt x="7309" y="4875"/>
                  </a:cubicBezTo>
                  <a:cubicBezTo>
                    <a:pt x="7605" y="4475"/>
                    <a:pt x="9408" y="6508"/>
                    <a:pt x="9408" y="6508"/>
                  </a:cubicBezTo>
                  <a:cubicBezTo>
                    <a:pt x="9408" y="6508"/>
                    <a:pt x="9057" y="5614"/>
                    <a:pt x="9624" y="4341"/>
                  </a:cubicBezTo>
                  <a:cubicBezTo>
                    <a:pt x="9624" y="4341"/>
                    <a:pt x="10099" y="5111"/>
                    <a:pt x="10329" y="5982"/>
                  </a:cubicBezTo>
                  <a:cubicBezTo>
                    <a:pt x="10329" y="5982"/>
                    <a:pt x="10712" y="2842"/>
                    <a:pt x="11010" y="2542"/>
                  </a:cubicBezTo>
                  <a:cubicBezTo>
                    <a:pt x="11010" y="2542"/>
                    <a:pt x="12108" y="3472"/>
                    <a:pt x="12224" y="4210"/>
                  </a:cubicBezTo>
                  <a:cubicBezTo>
                    <a:pt x="12224" y="4210"/>
                    <a:pt x="12403" y="2186"/>
                    <a:pt x="13446" y="1535"/>
                  </a:cubicBezTo>
                  <a:cubicBezTo>
                    <a:pt x="13446" y="1535"/>
                    <a:pt x="13523" y="2057"/>
                    <a:pt x="13824" y="2556"/>
                  </a:cubicBezTo>
                  <a:cubicBezTo>
                    <a:pt x="14126" y="3051"/>
                    <a:pt x="14484" y="3668"/>
                    <a:pt x="14484" y="3668"/>
                  </a:cubicBezTo>
                  <a:cubicBezTo>
                    <a:pt x="14484" y="3668"/>
                    <a:pt x="15739" y="1824"/>
                    <a:pt x="15409" y="755"/>
                  </a:cubicBezTo>
                  <a:cubicBezTo>
                    <a:pt x="15409" y="755"/>
                    <a:pt x="16034" y="1324"/>
                    <a:pt x="16063" y="2196"/>
                  </a:cubicBezTo>
                  <a:cubicBezTo>
                    <a:pt x="16065" y="2195"/>
                    <a:pt x="16751" y="0"/>
                    <a:pt x="18445" y="93"/>
                  </a:cubicBezTo>
                  <a:close/>
                </a:path>
              </a:pathLst>
            </a:custGeom>
            <a:gradFill>
              <a:gsLst>
                <a:gs pos="0">
                  <a:schemeClr val="accent5"/>
                </a:gs>
                <a:gs pos="100000">
                  <a:schemeClr val="accent6"/>
                </a:gs>
              </a:gsLst>
              <a:lin ang="8100019"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4"/>
            <p:cNvSpPr/>
            <p:nvPr/>
          </p:nvSpPr>
          <p:spPr>
            <a:xfrm>
              <a:off x="3555907" y="2022677"/>
              <a:ext cx="140686" cy="122293"/>
            </a:xfrm>
            <a:custGeom>
              <a:avLst/>
              <a:gdLst/>
              <a:ahLst/>
              <a:cxnLst/>
              <a:rect l="l" t="t" r="r" b="b"/>
              <a:pathLst>
                <a:path w="4444" h="3863" extrusionOk="0">
                  <a:moveTo>
                    <a:pt x="3729" y="2608"/>
                  </a:moveTo>
                  <a:cubicBezTo>
                    <a:pt x="3152" y="1817"/>
                    <a:pt x="1177" y="349"/>
                    <a:pt x="1" y="0"/>
                  </a:cubicBezTo>
                  <a:cubicBezTo>
                    <a:pt x="1" y="0"/>
                    <a:pt x="447" y="1911"/>
                    <a:pt x="2093" y="3107"/>
                  </a:cubicBezTo>
                  <a:cubicBezTo>
                    <a:pt x="2093" y="3107"/>
                    <a:pt x="4064" y="3863"/>
                    <a:pt x="4254" y="3671"/>
                  </a:cubicBezTo>
                  <a:cubicBezTo>
                    <a:pt x="4443" y="3477"/>
                    <a:pt x="3729" y="2608"/>
                    <a:pt x="3729" y="2608"/>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4"/>
            <p:cNvSpPr/>
            <p:nvPr/>
          </p:nvSpPr>
          <p:spPr>
            <a:xfrm>
              <a:off x="3572432" y="1889748"/>
              <a:ext cx="446371" cy="307806"/>
            </a:xfrm>
            <a:custGeom>
              <a:avLst/>
              <a:gdLst/>
              <a:ahLst/>
              <a:cxnLst/>
              <a:rect l="l" t="t" r="r" b="b"/>
              <a:pathLst>
                <a:path w="14100" h="9723" extrusionOk="0">
                  <a:moveTo>
                    <a:pt x="5732" y="8843"/>
                  </a:moveTo>
                  <a:cubicBezTo>
                    <a:pt x="5851" y="8836"/>
                    <a:pt x="6578" y="8658"/>
                    <a:pt x="6578" y="8658"/>
                  </a:cubicBezTo>
                  <a:cubicBezTo>
                    <a:pt x="6578" y="8658"/>
                    <a:pt x="8078" y="9723"/>
                    <a:pt x="10128" y="8408"/>
                  </a:cubicBezTo>
                  <a:cubicBezTo>
                    <a:pt x="12171" y="7099"/>
                    <a:pt x="11518" y="5211"/>
                    <a:pt x="11518" y="5211"/>
                  </a:cubicBezTo>
                  <a:cubicBezTo>
                    <a:pt x="11518" y="5211"/>
                    <a:pt x="12218" y="4740"/>
                    <a:pt x="12730" y="3709"/>
                  </a:cubicBezTo>
                  <a:cubicBezTo>
                    <a:pt x="12730" y="3709"/>
                    <a:pt x="14100" y="2053"/>
                    <a:pt x="13880" y="492"/>
                  </a:cubicBezTo>
                  <a:cubicBezTo>
                    <a:pt x="13880" y="492"/>
                    <a:pt x="13283" y="681"/>
                    <a:pt x="13060" y="1227"/>
                  </a:cubicBezTo>
                  <a:cubicBezTo>
                    <a:pt x="13060" y="1227"/>
                    <a:pt x="12529" y="63"/>
                    <a:pt x="11546" y="1"/>
                  </a:cubicBezTo>
                  <a:cubicBezTo>
                    <a:pt x="11546" y="1"/>
                    <a:pt x="11924" y="1900"/>
                    <a:pt x="11236" y="2738"/>
                  </a:cubicBezTo>
                  <a:cubicBezTo>
                    <a:pt x="11236" y="2738"/>
                    <a:pt x="10201" y="1521"/>
                    <a:pt x="10010" y="1778"/>
                  </a:cubicBezTo>
                  <a:cubicBezTo>
                    <a:pt x="9818" y="2035"/>
                    <a:pt x="9664" y="3543"/>
                    <a:pt x="9829" y="4215"/>
                  </a:cubicBezTo>
                  <a:lnTo>
                    <a:pt x="9183" y="3321"/>
                  </a:lnTo>
                  <a:cubicBezTo>
                    <a:pt x="9183" y="3321"/>
                    <a:pt x="8895" y="3740"/>
                    <a:pt x="9123" y="4346"/>
                  </a:cubicBezTo>
                  <a:cubicBezTo>
                    <a:pt x="9123" y="4346"/>
                    <a:pt x="8441" y="2331"/>
                    <a:pt x="7957" y="1851"/>
                  </a:cubicBezTo>
                  <a:cubicBezTo>
                    <a:pt x="7957" y="1851"/>
                    <a:pt x="7127" y="2303"/>
                    <a:pt x="7521" y="4481"/>
                  </a:cubicBezTo>
                  <a:cubicBezTo>
                    <a:pt x="7521" y="4481"/>
                    <a:pt x="7036" y="3682"/>
                    <a:pt x="6269" y="3814"/>
                  </a:cubicBezTo>
                  <a:cubicBezTo>
                    <a:pt x="6269" y="3814"/>
                    <a:pt x="6786" y="4774"/>
                    <a:pt x="6597" y="5479"/>
                  </a:cubicBezTo>
                  <a:cubicBezTo>
                    <a:pt x="6597" y="5479"/>
                    <a:pt x="5310" y="4266"/>
                    <a:pt x="5082" y="3594"/>
                  </a:cubicBezTo>
                  <a:cubicBezTo>
                    <a:pt x="5082" y="3594"/>
                    <a:pt x="4448" y="5200"/>
                    <a:pt x="5351" y="6350"/>
                  </a:cubicBezTo>
                  <a:cubicBezTo>
                    <a:pt x="5351" y="6350"/>
                    <a:pt x="4515" y="5777"/>
                    <a:pt x="4065" y="5779"/>
                  </a:cubicBezTo>
                  <a:lnTo>
                    <a:pt x="4680" y="6769"/>
                  </a:lnTo>
                  <a:cubicBezTo>
                    <a:pt x="4680" y="6769"/>
                    <a:pt x="2522" y="4439"/>
                    <a:pt x="2300" y="5241"/>
                  </a:cubicBezTo>
                  <a:cubicBezTo>
                    <a:pt x="2079" y="6042"/>
                    <a:pt x="2532" y="7195"/>
                    <a:pt x="3402" y="7608"/>
                  </a:cubicBezTo>
                  <a:cubicBezTo>
                    <a:pt x="3402" y="7608"/>
                    <a:pt x="1408" y="6336"/>
                    <a:pt x="1" y="6789"/>
                  </a:cubicBezTo>
                  <a:cubicBezTo>
                    <a:pt x="1" y="6789"/>
                    <a:pt x="2253" y="8446"/>
                    <a:pt x="3856" y="8760"/>
                  </a:cubicBezTo>
                  <a:cubicBezTo>
                    <a:pt x="4769" y="8940"/>
                    <a:pt x="5732" y="8843"/>
                    <a:pt x="5732" y="8843"/>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44"/>
          <p:cNvGrpSpPr/>
          <p:nvPr/>
        </p:nvGrpSpPr>
        <p:grpSpPr>
          <a:xfrm>
            <a:off x="7781625" y="3808931"/>
            <a:ext cx="1577905" cy="828125"/>
            <a:chOff x="350375" y="2608781"/>
            <a:chExt cx="1577905" cy="828125"/>
          </a:xfrm>
        </p:grpSpPr>
        <p:sp>
          <p:nvSpPr>
            <p:cNvPr id="4957" name="Google Shape;4957;p44"/>
            <p:cNvSpPr/>
            <p:nvPr/>
          </p:nvSpPr>
          <p:spPr>
            <a:xfrm>
              <a:off x="1170365" y="3220812"/>
              <a:ext cx="182411" cy="216094"/>
            </a:xfrm>
            <a:custGeom>
              <a:avLst/>
              <a:gdLst/>
              <a:ahLst/>
              <a:cxnLst/>
              <a:rect l="l" t="t" r="r" b="b"/>
              <a:pathLst>
                <a:path w="5762" h="6826" extrusionOk="0">
                  <a:moveTo>
                    <a:pt x="5761" y="1"/>
                  </a:moveTo>
                  <a:cubicBezTo>
                    <a:pt x="4669" y="2489"/>
                    <a:pt x="433" y="6826"/>
                    <a:pt x="433" y="6826"/>
                  </a:cubicBezTo>
                  <a:cubicBezTo>
                    <a:pt x="433" y="6826"/>
                    <a:pt x="1" y="5553"/>
                    <a:pt x="1051" y="2930"/>
                  </a:cubicBezTo>
                  <a:cubicBezTo>
                    <a:pt x="2101" y="308"/>
                    <a:pt x="5761" y="1"/>
                    <a:pt x="5761" y="1"/>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4"/>
            <p:cNvSpPr/>
            <p:nvPr/>
          </p:nvSpPr>
          <p:spPr>
            <a:xfrm>
              <a:off x="723932" y="3103743"/>
              <a:ext cx="132518" cy="150531"/>
            </a:xfrm>
            <a:custGeom>
              <a:avLst/>
              <a:gdLst/>
              <a:ahLst/>
              <a:cxnLst/>
              <a:rect l="l" t="t" r="r" b="b"/>
              <a:pathLst>
                <a:path w="4186" h="4755" extrusionOk="0">
                  <a:moveTo>
                    <a:pt x="466" y="4010"/>
                  </a:moveTo>
                  <a:cubicBezTo>
                    <a:pt x="656" y="4455"/>
                    <a:pt x="1282" y="4564"/>
                    <a:pt x="1647" y="3932"/>
                  </a:cubicBezTo>
                  <a:cubicBezTo>
                    <a:pt x="1647" y="3932"/>
                    <a:pt x="2154" y="4755"/>
                    <a:pt x="2831" y="4172"/>
                  </a:cubicBezTo>
                  <a:cubicBezTo>
                    <a:pt x="2831" y="4172"/>
                    <a:pt x="3550" y="4657"/>
                    <a:pt x="3821" y="3956"/>
                  </a:cubicBezTo>
                  <a:cubicBezTo>
                    <a:pt x="4091" y="3255"/>
                    <a:pt x="3694" y="2077"/>
                    <a:pt x="3350" y="2236"/>
                  </a:cubicBezTo>
                  <a:cubicBezTo>
                    <a:pt x="3350" y="2236"/>
                    <a:pt x="4186" y="987"/>
                    <a:pt x="3095" y="494"/>
                  </a:cubicBezTo>
                  <a:cubicBezTo>
                    <a:pt x="2004" y="1"/>
                    <a:pt x="1959" y="952"/>
                    <a:pt x="1959" y="952"/>
                  </a:cubicBezTo>
                  <a:cubicBezTo>
                    <a:pt x="1959" y="952"/>
                    <a:pt x="1202" y="34"/>
                    <a:pt x="928" y="415"/>
                  </a:cubicBezTo>
                  <a:cubicBezTo>
                    <a:pt x="656" y="798"/>
                    <a:pt x="1039" y="2399"/>
                    <a:pt x="1039" y="2399"/>
                  </a:cubicBezTo>
                  <a:cubicBezTo>
                    <a:pt x="1039" y="2399"/>
                    <a:pt x="0" y="2927"/>
                    <a:pt x="466" y="401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4"/>
            <p:cNvSpPr/>
            <p:nvPr/>
          </p:nvSpPr>
          <p:spPr>
            <a:xfrm>
              <a:off x="350375" y="2620526"/>
              <a:ext cx="138850" cy="157749"/>
            </a:xfrm>
            <a:custGeom>
              <a:avLst/>
              <a:gdLst/>
              <a:ahLst/>
              <a:cxnLst/>
              <a:rect l="l" t="t" r="r" b="b"/>
              <a:pathLst>
                <a:path w="4386" h="4983" extrusionOk="0">
                  <a:moveTo>
                    <a:pt x="3085" y="3373"/>
                  </a:moveTo>
                  <a:cubicBezTo>
                    <a:pt x="2796" y="4151"/>
                    <a:pt x="2467" y="4676"/>
                    <a:pt x="1756" y="4480"/>
                  </a:cubicBezTo>
                  <a:cubicBezTo>
                    <a:pt x="1756" y="4480"/>
                    <a:pt x="981" y="4983"/>
                    <a:pt x="697" y="4691"/>
                  </a:cubicBezTo>
                  <a:cubicBezTo>
                    <a:pt x="413" y="4398"/>
                    <a:pt x="787" y="3833"/>
                    <a:pt x="787" y="3833"/>
                  </a:cubicBezTo>
                  <a:cubicBezTo>
                    <a:pt x="787" y="3833"/>
                    <a:pt x="0" y="3185"/>
                    <a:pt x="716" y="1679"/>
                  </a:cubicBezTo>
                  <a:cubicBezTo>
                    <a:pt x="1222" y="616"/>
                    <a:pt x="2016" y="238"/>
                    <a:pt x="2207" y="597"/>
                  </a:cubicBezTo>
                  <a:lnTo>
                    <a:pt x="2399" y="957"/>
                  </a:lnTo>
                  <a:cubicBezTo>
                    <a:pt x="2399" y="957"/>
                    <a:pt x="3127" y="1"/>
                    <a:pt x="3755" y="185"/>
                  </a:cubicBezTo>
                  <a:cubicBezTo>
                    <a:pt x="4385" y="369"/>
                    <a:pt x="4097" y="1145"/>
                    <a:pt x="3780" y="1590"/>
                  </a:cubicBezTo>
                  <a:cubicBezTo>
                    <a:pt x="3780" y="1590"/>
                    <a:pt x="4167" y="1480"/>
                    <a:pt x="3959" y="2357"/>
                  </a:cubicBezTo>
                  <a:cubicBezTo>
                    <a:pt x="3753" y="3235"/>
                    <a:pt x="3085" y="3373"/>
                    <a:pt x="3085" y="3373"/>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4"/>
            <p:cNvSpPr/>
            <p:nvPr/>
          </p:nvSpPr>
          <p:spPr>
            <a:xfrm>
              <a:off x="514044" y="2608781"/>
              <a:ext cx="136064" cy="199189"/>
            </a:xfrm>
            <a:custGeom>
              <a:avLst/>
              <a:gdLst/>
              <a:ahLst/>
              <a:cxnLst/>
              <a:rect l="l" t="t" r="r" b="b"/>
              <a:pathLst>
                <a:path w="4298" h="6292" extrusionOk="0">
                  <a:moveTo>
                    <a:pt x="2700" y="4377"/>
                  </a:moveTo>
                  <a:cubicBezTo>
                    <a:pt x="2656" y="4119"/>
                    <a:pt x="3280" y="3719"/>
                    <a:pt x="3595" y="3396"/>
                  </a:cubicBezTo>
                  <a:cubicBezTo>
                    <a:pt x="3912" y="3075"/>
                    <a:pt x="4298" y="2659"/>
                    <a:pt x="3889" y="2221"/>
                  </a:cubicBezTo>
                  <a:cubicBezTo>
                    <a:pt x="3479" y="1785"/>
                    <a:pt x="4213" y="837"/>
                    <a:pt x="3591" y="420"/>
                  </a:cubicBezTo>
                  <a:cubicBezTo>
                    <a:pt x="2966" y="1"/>
                    <a:pt x="2278" y="1327"/>
                    <a:pt x="2278" y="1327"/>
                  </a:cubicBezTo>
                  <a:cubicBezTo>
                    <a:pt x="2278" y="1327"/>
                    <a:pt x="1879" y="146"/>
                    <a:pt x="1349" y="488"/>
                  </a:cubicBezTo>
                  <a:cubicBezTo>
                    <a:pt x="816" y="828"/>
                    <a:pt x="866" y="2537"/>
                    <a:pt x="866" y="2537"/>
                  </a:cubicBezTo>
                  <a:cubicBezTo>
                    <a:pt x="866" y="2537"/>
                    <a:pt x="0" y="3302"/>
                    <a:pt x="256" y="4035"/>
                  </a:cubicBezTo>
                  <a:cubicBezTo>
                    <a:pt x="512" y="4768"/>
                    <a:pt x="1175" y="4605"/>
                    <a:pt x="1175" y="4605"/>
                  </a:cubicBezTo>
                  <a:cubicBezTo>
                    <a:pt x="1175" y="4605"/>
                    <a:pt x="444" y="5870"/>
                    <a:pt x="1101" y="6081"/>
                  </a:cubicBezTo>
                  <a:cubicBezTo>
                    <a:pt x="1760" y="6292"/>
                    <a:pt x="2865" y="5366"/>
                    <a:pt x="2700" y="437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4"/>
            <p:cNvSpPr/>
            <p:nvPr/>
          </p:nvSpPr>
          <p:spPr>
            <a:xfrm>
              <a:off x="715036" y="2697770"/>
              <a:ext cx="175636" cy="145624"/>
            </a:xfrm>
            <a:custGeom>
              <a:avLst/>
              <a:gdLst/>
              <a:ahLst/>
              <a:cxnLst/>
              <a:rect l="l" t="t" r="r" b="b"/>
              <a:pathLst>
                <a:path w="5548" h="4600" extrusionOk="0">
                  <a:moveTo>
                    <a:pt x="712" y="3887"/>
                  </a:moveTo>
                  <a:cubicBezTo>
                    <a:pt x="980" y="4352"/>
                    <a:pt x="1516" y="4599"/>
                    <a:pt x="2043" y="4490"/>
                  </a:cubicBezTo>
                  <a:cubicBezTo>
                    <a:pt x="2793" y="4335"/>
                    <a:pt x="3625" y="3836"/>
                    <a:pt x="3933" y="3279"/>
                  </a:cubicBezTo>
                  <a:cubicBezTo>
                    <a:pt x="4394" y="2446"/>
                    <a:pt x="3600" y="1742"/>
                    <a:pt x="3600" y="1742"/>
                  </a:cubicBezTo>
                  <a:cubicBezTo>
                    <a:pt x="3600" y="1742"/>
                    <a:pt x="5547" y="897"/>
                    <a:pt x="4862" y="540"/>
                  </a:cubicBezTo>
                  <a:cubicBezTo>
                    <a:pt x="4176" y="184"/>
                    <a:pt x="2603" y="759"/>
                    <a:pt x="2603" y="759"/>
                  </a:cubicBezTo>
                  <a:cubicBezTo>
                    <a:pt x="2603" y="759"/>
                    <a:pt x="1980" y="1"/>
                    <a:pt x="1541" y="178"/>
                  </a:cubicBezTo>
                  <a:cubicBezTo>
                    <a:pt x="1100" y="357"/>
                    <a:pt x="1417" y="1478"/>
                    <a:pt x="1417" y="1478"/>
                  </a:cubicBezTo>
                  <a:cubicBezTo>
                    <a:pt x="1417" y="1478"/>
                    <a:pt x="489" y="1084"/>
                    <a:pt x="190" y="1944"/>
                  </a:cubicBezTo>
                  <a:cubicBezTo>
                    <a:pt x="1" y="2483"/>
                    <a:pt x="393" y="3333"/>
                    <a:pt x="712" y="3887"/>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4"/>
            <p:cNvSpPr/>
            <p:nvPr/>
          </p:nvSpPr>
          <p:spPr>
            <a:xfrm>
              <a:off x="499671" y="2840766"/>
              <a:ext cx="134386" cy="179498"/>
            </a:xfrm>
            <a:custGeom>
              <a:avLst/>
              <a:gdLst/>
              <a:ahLst/>
              <a:cxnLst/>
              <a:rect l="l" t="t" r="r" b="b"/>
              <a:pathLst>
                <a:path w="4245" h="5670" extrusionOk="0">
                  <a:moveTo>
                    <a:pt x="389" y="4521"/>
                  </a:moveTo>
                  <a:cubicBezTo>
                    <a:pt x="284" y="5393"/>
                    <a:pt x="1131" y="5542"/>
                    <a:pt x="1355" y="5118"/>
                  </a:cubicBezTo>
                  <a:cubicBezTo>
                    <a:pt x="1355" y="5118"/>
                    <a:pt x="2303" y="5670"/>
                    <a:pt x="3031" y="4822"/>
                  </a:cubicBezTo>
                  <a:cubicBezTo>
                    <a:pt x="4244" y="3417"/>
                    <a:pt x="2869" y="2966"/>
                    <a:pt x="2869" y="2966"/>
                  </a:cubicBezTo>
                  <a:cubicBezTo>
                    <a:pt x="2869" y="2966"/>
                    <a:pt x="3878" y="1934"/>
                    <a:pt x="3519" y="1589"/>
                  </a:cubicBezTo>
                  <a:cubicBezTo>
                    <a:pt x="3162" y="1244"/>
                    <a:pt x="2677" y="1704"/>
                    <a:pt x="2677" y="1704"/>
                  </a:cubicBezTo>
                  <a:cubicBezTo>
                    <a:pt x="2677" y="1704"/>
                    <a:pt x="3766" y="807"/>
                    <a:pt x="3071" y="530"/>
                  </a:cubicBezTo>
                  <a:cubicBezTo>
                    <a:pt x="2373" y="255"/>
                    <a:pt x="1864" y="873"/>
                    <a:pt x="1864" y="873"/>
                  </a:cubicBezTo>
                  <a:cubicBezTo>
                    <a:pt x="1864" y="873"/>
                    <a:pt x="518" y="1"/>
                    <a:pt x="260" y="1113"/>
                  </a:cubicBezTo>
                  <a:cubicBezTo>
                    <a:pt x="1" y="2226"/>
                    <a:pt x="674" y="3690"/>
                    <a:pt x="674" y="3690"/>
                  </a:cubicBezTo>
                  <a:cubicBezTo>
                    <a:pt x="674" y="3690"/>
                    <a:pt x="508" y="3510"/>
                    <a:pt x="389" y="4521"/>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4"/>
            <p:cNvSpPr/>
            <p:nvPr/>
          </p:nvSpPr>
          <p:spPr>
            <a:xfrm>
              <a:off x="420528" y="2706412"/>
              <a:ext cx="1507752" cy="620234"/>
            </a:xfrm>
            <a:custGeom>
              <a:avLst/>
              <a:gdLst/>
              <a:ahLst/>
              <a:cxnLst/>
              <a:rect l="l" t="t" r="r" b="b"/>
              <a:pathLst>
                <a:path w="47627" h="19592" extrusionOk="0">
                  <a:moveTo>
                    <a:pt x="247" y="0"/>
                  </a:moveTo>
                  <a:cubicBezTo>
                    <a:pt x="98" y="0"/>
                    <a:pt x="0" y="231"/>
                    <a:pt x="161" y="334"/>
                  </a:cubicBezTo>
                  <a:cubicBezTo>
                    <a:pt x="3151" y="2258"/>
                    <a:pt x="6237" y="4057"/>
                    <a:pt x="9395" y="5725"/>
                  </a:cubicBezTo>
                  <a:cubicBezTo>
                    <a:pt x="9462" y="5799"/>
                    <a:pt x="9523" y="5878"/>
                    <a:pt x="9593" y="5951"/>
                  </a:cubicBezTo>
                  <a:cubicBezTo>
                    <a:pt x="9617" y="5976"/>
                    <a:pt x="9644" y="5986"/>
                    <a:pt x="9670" y="5986"/>
                  </a:cubicBezTo>
                  <a:cubicBezTo>
                    <a:pt x="9711" y="5986"/>
                    <a:pt x="9751" y="5960"/>
                    <a:pt x="9774" y="5923"/>
                  </a:cubicBezTo>
                  <a:cubicBezTo>
                    <a:pt x="11508" y="6832"/>
                    <a:pt x="13268" y="7699"/>
                    <a:pt x="15048" y="8519"/>
                  </a:cubicBezTo>
                  <a:cubicBezTo>
                    <a:pt x="14183" y="8328"/>
                    <a:pt x="13264" y="8315"/>
                    <a:pt x="12372" y="8230"/>
                  </a:cubicBezTo>
                  <a:cubicBezTo>
                    <a:pt x="9877" y="7988"/>
                    <a:pt x="7419" y="7562"/>
                    <a:pt x="4956" y="7107"/>
                  </a:cubicBezTo>
                  <a:cubicBezTo>
                    <a:pt x="4947" y="7105"/>
                    <a:pt x="4939" y="7105"/>
                    <a:pt x="4931" y="7105"/>
                  </a:cubicBezTo>
                  <a:cubicBezTo>
                    <a:pt x="4808" y="7105"/>
                    <a:pt x="4759" y="7291"/>
                    <a:pt x="4896" y="7326"/>
                  </a:cubicBezTo>
                  <a:cubicBezTo>
                    <a:pt x="6705" y="7801"/>
                    <a:pt x="8546" y="8150"/>
                    <a:pt x="10400" y="8398"/>
                  </a:cubicBezTo>
                  <a:cubicBezTo>
                    <a:pt x="12458" y="8675"/>
                    <a:pt x="14589" y="8608"/>
                    <a:pt x="16553" y="9326"/>
                  </a:cubicBezTo>
                  <a:cubicBezTo>
                    <a:pt x="16564" y="9330"/>
                    <a:pt x="16573" y="9332"/>
                    <a:pt x="16582" y="9332"/>
                  </a:cubicBezTo>
                  <a:cubicBezTo>
                    <a:pt x="16624" y="9332"/>
                    <a:pt x="16650" y="9291"/>
                    <a:pt x="16652" y="9249"/>
                  </a:cubicBezTo>
                  <a:cubicBezTo>
                    <a:pt x="17381" y="9572"/>
                    <a:pt x="18115" y="9880"/>
                    <a:pt x="18851" y="10186"/>
                  </a:cubicBezTo>
                  <a:cubicBezTo>
                    <a:pt x="19017" y="10314"/>
                    <a:pt x="19178" y="10442"/>
                    <a:pt x="19347" y="10565"/>
                  </a:cubicBezTo>
                  <a:cubicBezTo>
                    <a:pt x="19366" y="10579"/>
                    <a:pt x="19385" y="10584"/>
                    <a:pt x="19403" y="10584"/>
                  </a:cubicBezTo>
                  <a:cubicBezTo>
                    <a:pt x="19462" y="10584"/>
                    <a:pt x="19513" y="10527"/>
                    <a:pt x="19520" y="10468"/>
                  </a:cubicBezTo>
                  <a:cubicBezTo>
                    <a:pt x="20573" y="10897"/>
                    <a:pt x="21629" y="11313"/>
                    <a:pt x="22692" y="11707"/>
                  </a:cubicBezTo>
                  <a:cubicBezTo>
                    <a:pt x="26682" y="13189"/>
                    <a:pt x="30818" y="14400"/>
                    <a:pt x="35015" y="15034"/>
                  </a:cubicBezTo>
                  <a:cubicBezTo>
                    <a:pt x="32210" y="16821"/>
                    <a:pt x="28826" y="17181"/>
                    <a:pt x="25475" y="17181"/>
                  </a:cubicBezTo>
                  <a:cubicBezTo>
                    <a:pt x="25386" y="17181"/>
                    <a:pt x="25297" y="17181"/>
                    <a:pt x="25208" y="17181"/>
                  </a:cubicBezTo>
                  <a:cubicBezTo>
                    <a:pt x="25192" y="17169"/>
                    <a:pt x="25174" y="17160"/>
                    <a:pt x="25152" y="17160"/>
                  </a:cubicBezTo>
                  <a:cubicBezTo>
                    <a:pt x="25143" y="17160"/>
                    <a:pt x="25132" y="17162"/>
                    <a:pt x="25121" y="17166"/>
                  </a:cubicBezTo>
                  <a:cubicBezTo>
                    <a:pt x="25109" y="17172"/>
                    <a:pt x="25096" y="17175"/>
                    <a:pt x="25081" y="17181"/>
                  </a:cubicBezTo>
                  <a:cubicBezTo>
                    <a:pt x="24641" y="17178"/>
                    <a:pt x="24201" y="17170"/>
                    <a:pt x="23765" y="17159"/>
                  </a:cubicBezTo>
                  <a:cubicBezTo>
                    <a:pt x="23759" y="17108"/>
                    <a:pt x="23724" y="17059"/>
                    <a:pt x="23656" y="17054"/>
                  </a:cubicBezTo>
                  <a:cubicBezTo>
                    <a:pt x="21278" y="16867"/>
                    <a:pt x="19417" y="15316"/>
                    <a:pt x="17115" y="14839"/>
                  </a:cubicBezTo>
                  <a:cubicBezTo>
                    <a:pt x="15741" y="14555"/>
                    <a:pt x="14337" y="14467"/>
                    <a:pt x="12935" y="14467"/>
                  </a:cubicBezTo>
                  <a:cubicBezTo>
                    <a:pt x="12491" y="14467"/>
                    <a:pt x="12047" y="14476"/>
                    <a:pt x="11604" y="14490"/>
                  </a:cubicBezTo>
                  <a:cubicBezTo>
                    <a:pt x="11504" y="14495"/>
                    <a:pt x="11503" y="14649"/>
                    <a:pt x="11602" y="14649"/>
                  </a:cubicBezTo>
                  <a:cubicBezTo>
                    <a:pt x="11603" y="14649"/>
                    <a:pt x="11604" y="14649"/>
                    <a:pt x="11604" y="14649"/>
                  </a:cubicBezTo>
                  <a:cubicBezTo>
                    <a:pt x="11960" y="14636"/>
                    <a:pt x="12313" y="14630"/>
                    <a:pt x="12664" y="14630"/>
                  </a:cubicBezTo>
                  <a:cubicBezTo>
                    <a:pt x="14759" y="14630"/>
                    <a:pt x="16761" y="14878"/>
                    <a:pt x="18742" y="15718"/>
                  </a:cubicBezTo>
                  <a:cubicBezTo>
                    <a:pt x="19869" y="16196"/>
                    <a:pt x="20894" y="16801"/>
                    <a:pt x="22020" y="17105"/>
                  </a:cubicBezTo>
                  <a:cubicBezTo>
                    <a:pt x="21639" y="17092"/>
                    <a:pt x="21261" y="17077"/>
                    <a:pt x="20891" y="17066"/>
                  </a:cubicBezTo>
                  <a:cubicBezTo>
                    <a:pt x="20336" y="17049"/>
                    <a:pt x="19781" y="17042"/>
                    <a:pt x="19226" y="17042"/>
                  </a:cubicBezTo>
                  <a:cubicBezTo>
                    <a:pt x="14590" y="17042"/>
                    <a:pt x="9951" y="17561"/>
                    <a:pt x="5312" y="17578"/>
                  </a:cubicBezTo>
                  <a:cubicBezTo>
                    <a:pt x="5049" y="17578"/>
                    <a:pt x="5049" y="17986"/>
                    <a:pt x="5312" y="17986"/>
                  </a:cubicBezTo>
                  <a:cubicBezTo>
                    <a:pt x="10577" y="17959"/>
                    <a:pt x="15776" y="17376"/>
                    <a:pt x="21032" y="17376"/>
                  </a:cubicBezTo>
                  <a:cubicBezTo>
                    <a:pt x="21708" y="17376"/>
                    <a:pt x="22385" y="17386"/>
                    <a:pt x="23063" y="17408"/>
                  </a:cubicBezTo>
                  <a:cubicBezTo>
                    <a:pt x="23483" y="17421"/>
                    <a:pt x="23912" y="17437"/>
                    <a:pt x="24345" y="17450"/>
                  </a:cubicBezTo>
                  <a:cubicBezTo>
                    <a:pt x="23246" y="17847"/>
                    <a:pt x="22160" y="18225"/>
                    <a:pt x="21001" y="18453"/>
                  </a:cubicBezTo>
                  <a:cubicBezTo>
                    <a:pt x="19667" y="18715"/>
                    <a:pt x="18354" y="18884"/>
                    <a:pt x="17075" y="19368"/>
                  </a:cubicBezTo>
                  <a:cubicBezTo>
                    <a:pt x="16955" y="19414"/>
                    <a:pt x="16987" y="19591"/>
                    <a:pt x="17097" y="19591"/>
                  </a:cubicBezTo>
                  <a:cubicBezTo>
                    <a:pt x="17109" y="19591"/>
                    <a:pt x="17121" y="19589"/>
                    <a:pt x="17135" y="19585"/>
                  </a:cubicBezTo>
                  <a:cubicBezTo>
                    <a:pt x="19737" y="18700"/>
                    <a:pt x="22532" y="18745"/>
                    <a:pt x="25011" y="17469"/>
                  </a:cubicBezTo>
                  <a:cubicBezTo>
                    <a:pt x="25506" y="17482"/>
                    <a:pt x="26005" y="17490"/>
                    <a:pt x="26507" y="17490"/>
                  </a:cubicBezTo>
                  <a:cubicBezTo>
                    <a:pt x="29734" y="17490"/>
                    <a:pt x="33052" y="17124"/>
                    <a:pt x="35574" y="15116"/>
                  </a:cubicBezTo>
                  <a:cubicBezTo>
                    <a:pt x="37434" y="15373"/>
                    <a:pt x="39306" y="15515"/>
                    <a:pt x="41183" y="15515"/>
                  </a:cubicBezTo>
                  <a:cubicBezTo>
                    <a:pt x="43246" y="15515"/>
                    <a:pt x="45315" y="15343"/>
                    <a:pt x="47381" y="14960"/>
                  </a:cubicBezTo>
                  <a:cubicBezTo>
                    <a:pt x="47626" y="14909"/>
                    <a:pt x="47539" y="14557"/>
                    <a:pt x="47309" y="14557"/>
                  </a:cubicBezTo>
                  <a:cubicBezTo>
                    <a:pt x="47296" y="14557"/>
                    <a:pt x="47283" y="14558"/>
                    <a:pt x="47269" y="14560"/>
                  </a:cubicBezTo>
                  <a:cubicBezTo>
                    <a:pt x="45329" y="14887"/>
                    <a:pt x="43394" y="15037"/>
                    <a:pt x="41467" y="15037"/>
                  </a:cubicBezTo>
                  <a:cubicBezTo>
                    <a:pt x="34834" y="15037"/>
                    <a:pt x="28304" y="13271"/>
                    <a:pt x="22064" y="10939"/>
                  </a:cubicBezTo>
                  <a:cubicBezTo>
                    <a:pt x="20894" y="10503"/>
                    <a:pt x="19737" y="10040"/>
                    <a:pt x="18586" y="9566"/>
                  </a:cubicBezTo>
                  <a:cubicBezTo>
                    <a:pt x="17294" y="8330"/>
                    <a:pt x="16242" y="7017"/>
                    <a:pt x="15323" y="5398"/>
                  </a:cubicBezTo>
                  <a:cubicBezTo>
                    <a:pt x="14594" y="4113"/>
                    <a:pt x="13710" y="2871"/>
                    <a:pt x="12182" y="2558"/>
                  </a:cubicBezTo>
                  <a:cubicBezTo>
                    <a:pt x="12167" y="2555"/>
                    <a:pt x="12153" y="2554"/>
                    <a:pt x="12140" y="2554"/>
                  </a:cubicBezTo>
                  <a:cubicBezTo>
                    <a:pt x="11945" y="2554"/>
                    <a:pt x="11876" y="2840"/>
                    <a:pt x="12086" y="2905"/>
                  </a:cubicBezTo>
                  <a:cubicBezTo>
                    <a:pt x="14323" y="3595"/>
                    <a:pt x="14907" y="5785"/>
                    <a:pt x="16143" y="7502"/>
                  </a:cubicBezTo>
                  <a:cubicBezTo>
                    <a:pt x="16580" y="8110"/>
                    <a:pt x="17077" y="8656"/>
                    <a:pt x="17615" y="9160"/>
                  </a:cubicBezTo>
                  <a:cubicBezTo>
                    <a:pt x="14769" y="7958"/>
                    <a:pt x="11980" y="6642"/>
                    <a:pt x="9247" y="5210"/>
                  </a:cubicBezTo>
                  <a:cubicBezTo>
                    <a:pt x="8569" y="4419"/>
                    <a:pt x="7978" y="3602"/>
                    <a:pt x="7450" y="2676"/>
                  </a:cubicBezTo>
                  <a:cubicBezTo>
                    <a:pt x="7000" y="1889"/>
                    <a:pt x="6458" y="1130"/>
                    <a:pt x="5646" y="686"/>
                  </a:cubicBezTo>
                  <a:cubicBezTo>
                    <a:pt x="5634" y="679"/>
                    <a:pt x="5621" y="676"/>
                    <a:pt x="5609" y="676"/>
                  </a:cubicBezTo>
                  <a:cubicBezTo>
                    <a:pt x="5547" y="676"/>
                    <a:pt x="5499" y="755"/>
                    <a:pt x="5553" y="807"/>
                  </a:cubicBezTo>
                  <a:cubicBezTo>
                    <a:pt x="6817" y="2049"/>
                    <a:pt x="7669" y="3563"/>
                    <a:pt x="8744" y="4949"/>
                  </a:cubicBezTo>
                  <a:cubicBezTo>
                    <a:pt x="5883" y="3430"/>
                    <a:pt x="3078" y="1794"/>
                    <a:pt x="338" y="29"/>
                  </a:cubicBezTo>
                  <a:cubicBezTo>
                    <a:pt x="307" y="9"/>
                    <a:pt x="27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4"/>
            <p:cNvSpPr/>
            <p:nvPr/>
          </p:nvSpPr>
          <p:spPr>
            <a:xfrm>
              <a:off x="1078020" y="2933680"/>
              <a:ext cx="159775" cy="175351"/>
            </a:xfrm>
            <a:custGeom>
              <a:avLst/>
              <a:gdLst/>
              <a:ahLst/>
              <a:cxnLst/>
              <a:rect l="l" t="t" r="r" b="b"/>
              <a:pathLst>
                <a:path w="5047" h="5539" extrusionOk="0">
                  <a:moveTo>
                    <a:pt x="5047" y="5538"/>
                  </a:moveTo>
                  <a:cubicBezTo>
                    <a:pt x="1479" y="4678"/>
                    <a:pt x="787" y="2051"/>
                    <a:pt x="0" y="1"/>
                  </a:cubicBezTo>
                  <a:cubicBezTo>
                    <a:pt x="0" y="1"/>
                    <a:pt x="2429" y="89"/>
                    <a:pt x="3581" y="1234"/>
                  </a:cubicBezTo>
                  <a:cubicBezTo>
                    <a:pt x="4734" y="2380"/>
                    <a:pt x="5047" y="5538"/>
                    <a:pt x="5047" y="5538"/>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4"/>
            <p:cNvSpPr/>
            <p:nvPr/>
          </p:nvSpPr>
          <p:spPr>
            <a:xfrm>
              <a:off x="942239" y="3047876"/>
              <a:ext cx="231290" cy="121027"/>
            </a:xfrm>
            <a:custGeom>
              <a:avLst/>
              <a:gdLst/>
              <a:ahLst/>
              <a:cxnLst/>
              <a:rect l="l" t="t" r="r" b="b"/>
              <a:pathLst>
                <a:path w="7306" h="3823" extrusionOk="0">
                  <a:moveTo>
                    <a:pt x="0" y="2096"/>
                  </a:moveTo>
                  <a:cubicBezTo>
                    <a:pt x="1570" y="2938"/>
                    <a:pt x="5280" y="3823"/>
                    <a:pt x="7305" y="1330"/>
                  </a:cubicBezTo>
                  <a:cubicBezTo>
                    <a:pt x="7305" y="1330"/>
                    <a:pt x="4999" y="1"/>
                    <a:pt x="3188" y="677"/>
                  </a:cubicBezTo>
                  <a:cubicBezTo>
                    <a:pt x="1379" y="1352"/>
                    <a:pt x="0" y="2096"/>
                    <a:pt x="0" y="2096"/>
                  </a:cubicBezTo>
                  <a:close/>
                </a:path>
              </a:pathLst>
            </a:custGeom>
            <a:gradFill>
              <a:gsLst>
                <a:gs pos="0">
                  <a:schemeClr val="accent5"/>
                </a:gs>
                <a:gs pos="100000">
                  <a:schemeClr val="accent6"/>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4"/>
            <p:cNvSpPr/>
            <p:nvPr/>
          </p:nvSpPr>
          <p:spPr>
            <a:xfrm>
              <a:off x="506256" y="3203685"/>
              <a:ext cx="115771" cy="152652"/>
            </a:xfrm>
            <a:custGeom>
              <a:avLst/>
              <a:gdLst/>
              <a:ahLst/>
              <a:cxnLst/>
              <a:rect l="l" t="t" r="r" b="b"/>
              <a:pathLst>
                <a:path w="3657" h="4822" extrusionOk="0">
                  <a:moveTo>
                    <a:pt x="373" y="3327"/>
                  </a:moveTo>
                  <a:cubicBezTo>
                    <a:pt x="577" y="3653"/>
                    <a:pt x="844" y="4134"/>
                    <a:pt x="1275" y="3936"/>
                  </a:cubicBezTo>
                  <a:cubicBezTo>
                    <a:pt x="1275" y="3936"/>
                    <a:pt x="1401" y="4822"/>
                    <a:pt x="2016" y="4720"/>
                  </a:cubicBezTo>
                  <a:cubicBezTo>
                    <a:pt x="2176" y="4692"/>
                    <a:pt x="2323" y="4637"/>
                    <a:pt x="2453" y="4569"/>
                  </a:cubicBezTo>
                  <a:cubicBezTo>
                    <a:pt x="2791" y="4390"/>
                    <a:pt x="3026" y="4055"/>
                    <a:pt x="3074" y="3676"/>
                  </a:cubicBezTo>
                  <a:cubicBezTo>
                    <a:pt x="3107" y="3392"/>
                    <a:pt x="3193" y="3013"/>
                    <a:pt x="3396" y="2709"/>
                  </a:cubicBezTo>
                  <a:cubicBezTo>
                    <a:pt x="3657" y="2322"/>
                    <a:pt x="3603" y="1791"/>
                    <a:pt x="3289" y="1445"/>
                  </a:cubicBezTo>
                  <a:cubicBezTo>
                    <a:pt x="2957" y="1080"/>
                    <a:pt x="3170" y="350"/>
                    <a:pt x="2562" y="11"/>
                  </a:cubicBezTo>
                  <a:cubicBezTo>
                    <a:pt x="2562" y="11"/>
                    <a:pt x="1232" y="1"/>
                    <a:pt x="1389" y="692"/>
                  </a:cubicBezTo>
                  <a:cubicBezTo>
                    <a:pt x="1389" y="692"/>
                    <a:pt x="344" y="991"/>
                    <a:pt x="347" y="1391"/>
                  </a:cubicBezTo>
                  <a:cubicBezTo>
                    <a:pt x="350" y="1791"/>
                    <a:pt x="568" y="2092"/>
                    <a:pt x="581" y="2427"/>
                  </a:cubicBezTo>
                  <a:cubicBezTo>
                    <a:pt x="595" y="2764"/>
                    <a:pt x="1" y="2736"/>
                    <a:pt x="373" y="3327"/>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4"/>
            <p:cNvSpPr/>
            <p:nvPr/>
          </p:nvSpPr>
          <p:spPr>
            <a:xfrm>
              <a:off x="891431" y="3262916"/>
              <a:ext cx="116974" cy="152146"/>
            </a:xfrm>
            <a:custGeom>
              <a:avLst/>
              <a:gdLst/>
              <a:ahLst/>
              <a:cxnLst/>
              <a:rect l="l" t="t" r="r" b="b"/>
              <a:pathLst>
                <a:path w="3695" h="4806" extrusionOk="0">
                  <a:moveTo>
                    <a:pt x="224" y="3136"/>
                  </a:moveTo>
                  <a:cubicBezTo>
                    <a:pt x="311" y="3780"/>
                    <a:pt x="553" y="4188"/>
                    <a:pt x="1007" y="4423"/>
                  </a:cubicBezTo>
                  <a:cubicBezTo>
                    <a:pt x="1459" y="4657"/>
                    <a:pt x="1507" y="4805"/>
                    <a:pt x="2083" y="3755"/>
                  </a:cubicBezTo>
                  <a:cubicBezTo>
                    <a:pt x="2657" y="2707"/>
                    <a:pt x="3694" y="1811"/>
                    <a:pt x="2974" y="1209"/>
                  </a:cubicBezTo>
                  <a:cubicBezTo>
                    <a:pt x="2659" y="944"/>
                    <a:pt x="2375" y="668"/>
                    <a:pt x="2157" y="442"/>
                  </a:cubicBezTo>
                  <a:cubicBezTo>
                    <a:pt x="1779" y="51"/>
                    <a:pt x="1137" y="0"/>
                    <a:pt x="755" y="386"/>
                  </a:cubicBezTo>
                  <a:cubicBezTo>
                    <a:pt x="611" y="531"/>
                    <a:pt x="505" y="723"/>
                    <a:pt x="486" y="977"/>
                  </a:cubicBezTo>
                  <a:cubicBezTo>
                    <a:pt x="486" y="976"/>
                    <a:pt x="0" y="1470"/>
                    <a:pt x="224" y="3136"/>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4"/>
            <p:cNvSpPr/>
            <p:nvPr/>
          </p:nvSpPr>
          <p:spPr>
            <a:xfrm>
              <a:off x="1186541" y="3138914"/>
              <a:ext cx="248037" cy="160219"/>
            </a:xfrm>
            <a:custGeom>
              <a:avLst/>
              <a:gdLst/>
              <a:ahLst/>
              <a:cxnLst/>
              <a:rect l="l" t="t" r="r" b="b"/>
              <a:pathLst>
                <a:path w="7835" h="5061" extrusionOk="0">
                  <a:moveTo>
                    <a:pt x="7834" y="2681"/>
                  </a:moveTo>
                  <a:cubicBezTo>
                    <a:pt x="6979" y="4065"/>
                    <a:pt x="4252" y="5060"/>
                    <a:pt x="2368" y="3804"/>
                  </a:cubicBezTo>
                  <a:cubicBezTo>
                    <a:pt x="483" y="2550"/>
                    <a:pt x="0" y="1073"/>
                    <a:pt x="135" y="1"/>
                  </a:cubicBezTo>
                  <a:cubicBezTo>
                    <a:pt x="135" y="1"/>
                    <a:pt x="1513" y="1004"/>
                    <a:pt x="2586" y="1346"/>
                  </a:cubicBezTo>
                  <a:cubicBezTo>
                    <a:pt x="3658" y="1688"/>
                    <a:pt x="7834" y="2681"/>
                    <a:pt x="7834" y="2681"/>
                  </a:cubicBezTo>
                  <a:close/>
                </a:path>
              </a:pathLst>
            </a:custGeom>
            <a:gradFill>
              <a:gsLst>
                <a:gs pos="0">
                  <a:schemeClr val="accent5"/>
                </a:gs>
                <a:gs pos="100000">
                  <a:schemeClr val="accent6"/>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5891;p61">
            <a:extLst>
              <a:ext uri="{FF2B5EF4-FFF2-40B4-BE49-F238E27FC236}">
                <a16:creationId xmlns:a16="http://schemas.microsoft.com/office/drawing/2014/main" id="{191665DC-E437-9A1A-B810-BF213491B4EB}"/>
              </a:ext>
            </a:extLst>
          </p:cNvPr>
          <p:cNvSpPr txBox="1">
            <a:spLocks/>
          </p:cNvSpPr>
          <p:nvPr/>
        </p:nvSpPr>
        <p:spPr>
          <a:xfrm>
            <a:off x="1806362" y="1519851"/>
            <a:ext cx="5531275" cy="152038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Petit Formal Script"/>
              <a:buNone/>
              <a:defRPr sz="9000" b="1" i="0" u="none" strike="noStrike" cap="none">
                <a:solidFill>
                  <a:schemeClr val="dk1"/>
                </a:solidFill>
                <a:latin typeface="Petit Formal Script"/>
                <a:ea typeface="Petit Formal Script"/>
                <a:cs typeface="Petit Formal Script"/>
                <a:sym typeface="Petit Formal Script"/>
              </a:defRPr>
            </a:lvl1pPr>
            <a:lvl2pPr marR="0" lvl="1"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2pPr>
            <a:lvl3pPr marR="0" lvl="2"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3pPr>
            <a:lvl4pPr marR="0" lvl="3"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4pPr>
            <a:lvl5pPr marR="0" lvl="4"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5pPr>
            <a:lvl6pPr marR="0" lvl="5"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6pPr>
            <a:lvl7pPr marR="0" lvl="6"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7pPr>
            <a:lvl8pPr marR="0" lvl="7"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8pPr>
            <a:lvl9pPr marR="0" lvl="8" algn="ctr" rtl="0">
              <a:lnSpc>
                <a:spcPct val="100000"/>
              </a:lnSpc>
              <a:spcBef>
                <a:spcPts val="0"/>
              </a:spcBef>
              <a:spcAft>
                <a:spcPts val="0"/>
              </a:spcAft>
              <a:buClr>
                <a:schemeClr val="dk1"/>
              </a:buClr>
              <a:buSzPts val="4800"/>
              <a:buFont typeface="Petit Formal Script"/>
              <a:buNone/>
              <a:defRPr sz="4800" b="1" i="0" u="none" strike="noStrike" cap="none">
                <a:solidFill>
                  <a:schemeClr val="dk1"/>
                </a:solidFill>
                <a:latin typeface="Petit Formal Script"/>
                <a:ea typeface="Petit Formal Script"/>
                <a:cs typeface="Petit Formal Script"/>
                <a:sym typeface="Petit Formal Script"/>
              </a:defRPr>
            </a:lvl9pPr>
          </a:lstStyle>
          <a:p>
            <a:r>
              <a:rPr lang="en-US" dirty="0"/>
              <a:t>Thanks!</a:t>
            </a:r>
          </a:p>
        </p:txBody>
      </p:sp>
      <p:sp>
        <p:nvSpPr>
          <p:cNvPr id="5" name="Google Shape;5892;p61">
            <a:extLst>
              <a:ext uri="{FF2B5EF4-FFF2-40B4-BE49-F238E27FC236}">
                <a16:creationId xmlns:a16="http://schemas.microsoft.com/office/drawing/2014/main" id="{C27EBCE0-7876-2B52-7FBF-BB43889EEC82}"/>
              </a:ext>
            </a:extLst>
          </p:cNvPr>
          <p:cNvSpPr txBox="1">
            <a:spLocks/>
          </p:cNvSpPr>
          <p:nvPr/>
        </p:nvSpPr>
        <p:spPr>
          <a:xfrm>
            <a:off x="2963700" y="2969302"/>
            <a:ext cx="3216600" cy="389338"/>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a:t>Does anyone have any questions?</a:t>
            </a:r>
          </a:p>
        </p:txBody>
      </p:sp>
    </p:spTree>
  </p:cSld>
  <p:clrMapOvr>
    <a:masterClrMapping/>
  </p:clrMapOvr>
</p:sld>
</file>

<file path=ppt/theme/theme1.xml><?xml version="1.0" encoding="utf-8"?>
<a:theme xmlns:a="http://schemas.openxmlformats.org/drawingml/2006/main" name="All About Thanksgiving Workshop by Slidesgo">
  <a:themeElements>
    <a:clrScheme name="Simple Light">
      <a:dk1>
        <a:srgbClr val="5E3F36"/>
      </a:dk1>
      <a:lt1>
        <a:srgbClr val="FAF5F0"/>
      </a:lt1>
      <a:dk2>
        <a:srgbClr val="F3E0C0"/>
      </a:dk2>
      <a:lt2>
        <a:srgbClr val="D9BE8C"/>
      </a:lt2>
      <a:accent1>
        <a:srgbClr val="FFDA7F"/>
      </a:accent1>
      <a:accent2>
        <a:srgbClr val="F1B664"/>
      </a:accent2>
      <a:accent3>
        <a:srgbClr val="D57638"/>
      </a:accent3>
      <a:accent4>
        <a:srgbClr val="945C3E"/>
      </a:accent4>
      <a:accent5>
        <a:srgbClr val="917D3F"/>
      </a:accent5>
      <a:accent6>
        <a:srgbClr val="B9A76F"/>
      </a:accent6>
      <a:hlink>
        <a:srgbClr val="5E3F3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316</TotalTime>
  <Words>2334</Words>
  <Application>Microsoft Macintosh PowerPoint</Application>
  <PresentationFormat>On-screen Show (16:9)</PresentationFormat>
  <Paragraphs>376</Paragraphs>
  <Slides>52</Slides>
  <Notes>52</Notes>
  <HiddenSlides>0</HiddenSlides>
  <MMClips>2</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52</vt:i4>
      </vt:variant>
    </vt:vector>
  </HeadingPairs>
  <TitlesOfParts>
    <vt:vector size="63" baseType="lpstr">
      <vt:lpstr>Amatic SC</vt:lpstr>
      <vt:lpstr>Jost</vt:lpstr>
      <vt:lpstr>Roboto Medium</vt:lpstr>
      <vt:lpstr>Arial</vt:lpstr>
      <vt:lpstr>Proxima Nova</vt:lpstr>
      <vt:lpstr>Petit Formal Script</vt:lpstr>
      <vt:lpstr>Barlow</vt:lpstr>
      <vt:lpstr>Calibri</vt:lpstr>
      <vt:lpstr>GFS Didot</vt:lpstr>
      <vt:lpstr>All About Thanksgiving Workshop by Slidesgo</vt:lpstr>
      <vt:lpstr>Slidesgo Final Pages</vt:lpstr>
      <vt:lpstr>Unit 9: Festivals around the world</vt:lpstr>
      <vt:lpstr>Objective</vt:lpstr>
      <vt:lpstr>listening</vt:lpstr>
      <vt:lpstr>PowerPoint Presentation</vt:lpstr>
      <vt:lpstr>PowerPoint Presentation</vt:lpstr>
      <vt:lpstr>writing</vt:lpstr>
      <vt:lpstr>PowerPoint Presentation</vt:lpstr>
      <vt:lpstr>PowerPoint Presentation</vt:lpstr>
      <vt:lpstr>PowerPoint Presentation</vt:lpstr>
      <vt:lpstr>—Someone Famous</vt:lpstr>
      <vt:lpstr>A picture reinforces the concept</vt:lpstr>
      <vt:lpstr>What is this topic about?</vt:lpstr>
      <vt:lpstr>Features of the topic</vt:lpstr>
      <vt:lpstr>Examples</vt:lpstr>
      <vt:lpstr>Practical exercise</vt:lpstr>
      <vt:lpstr>Brainstorming &amp; idea generation</vt:lpstr>
      <vt:lpstr>A picture is worth a thousand words</vt:lpstr>
      <vt:lpstr>Thanksgiving &amp; details</vt:lpstr>
      <vt:lpstr>For our thanksgiving workshop</vt:lpstr>
      <vt:lpstr>How is thanksgiving celebrated?</vt:lpstr>
      <vt:lpstr>30,317,512</vt:lpstr>
      <vt:lpstr>15%</vt:lpstr>
      <vt:lpstr>NEW HOBBIE</vt:lpstr>
      <vt:lpstr>Classification</vt:lpstr>
      <vt:lpstr>Thanksgiving popularity</vt:lpstr>
      <vt:lpstr>Cause &amp; effect</vt:lpstr>
      <vt:lpstr>Tablet mockup</vt:lpstr>
      <vt:lpstr>QUESTION</vt:lpstr>
      <vt:lpstr>Timeline</vt:lpstr>
      <vt:lpstr>Parts &amp; whole</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9: Festivals around the world</dc:title>
  <cp:lastModifiedBy>Tuấn Đạt Nguyễn</cp:lastModifiedBy>
  <cp:revision>5</cp:revision>
  <dcterms:modified xsi:type="dcterms:W3CDTF">2022-12-16T16:14:59Z</dcterms:modified>
</cp:coreProperties>
</file>